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78" y="-7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67744" y="1916832"/>
            <a:ext cx="6172200" cy="1894362"/>
          </a:xfrm>
        </p:spPr>
        <p:txBody>
          <a:bodyPr/>
          <a:lstStyle/>
          <a:p>
            <a:r>
              <a:rPr lang="ru-RU" dirty="0" smtClean="0"/>
              <a:t>Бот-лучший друг Джо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67744" y="3933056"/>
            <a:ext cx="6172200" cy="1371600"/>
          </a:xfrm>
        </p:spPr>
        <p:txBody>
          <a:bodyPr/>
          <a:lstStyle/>
          <a:p>
            <a:r>
              <a:rPr lang="ru-RU" dirty="0" smtClean="0"/>
              <a:t>Проект выполнил Галлямов Амир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911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Целью моего проекта является создание </a:t>
            </a:r>
          </a:p>
          <a:p>
            <a:pPr marL="0" indent="0">
              <a:buNone/>
            </a:pPr>
            <a:r>
              <a:rPr lang="ru-RU" dirty="0" smtClean="0"/>
              <a:t>бота-лучшего друга, с которым пользователь может провести время с удовольствием и пользой.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002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Я реализовал несколько функций в боте:</a:t>
            </a:r>
          </a:p>
          <a:p>
            <a:r>
              <a:rPr lang="ru-RU" dirty="0" smtClean="0"/>
              <a:t>Текстовая игра с разными концовками и инвентарём</a:t>
            </a:r>
          </a:p>
          <a:p>
            <a:r>
              <a:rPr lang="ru-RU" dirty="0" smtClean="0"/>
              <a:t>Актуальные сведения о погоде по местоположению (использование стороннего </a:t>
            </a:r>
            <a:r>
              <a:rPr lang="en-US" dirty="0" smtClean="0"/>
              <a:t>API</a:t>
            </a:r>
            <a:r>
              <a:rPr lang="tt-RU" dirty="0"/>
              <a:t> </a:t>
            </a:r>
            <a:r>
              <a:rPr lang="tt-RU" dirty="0" smtClean="0"/>
              <a:t>и функционал Телеграмма</a:t>
            </a:r>
            <a:r>
              <a:rPr lang="ru-RU" dirty="0" smtClean="0"/>
              <a:t>)</a:t>
            </a:r>
          </a:p>
          <a:p>
            <a:r>
              <a:rPr lang="ru-RU" dirty="0" smtClean="0"/>
              <a:t>Анекдоты от бота на разные темы</a:t>
            </a:r>
          </a:p>
          <a:p>
            <a:r>
              <a:rPr lang="ru-RU" dirty="0" smtClean="0"/>
              <a:t>Случайная фотография котика </a:t>
            </a:r>
          </a:p>
          <a:p>
            <a:pPr marL="0" indent="0">
              <a:buNone/>
            </a:pPr>
            <a:r>
              <a:rPr lang="ru-RU" dirty="0" smtClean="0"/>
              <a:t>(с возможностью добавления своей подписи)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156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Случайное число от бота в заданном пользователем диапазоне</a:t>
            </a:r>
          </a:p>
          <a:p>
            <a:r>
              <a:rPr lang="ru-RU" dirty="0" smtClean="0"/>
              <a:t>Таймер-будильник (пользователь задаёт название напоминания и время, в которое бот отправит сообщения)</a:t>
            </a:r>
          </a:p>
          <a:p>
            <a:r>
              <a:rPr lang="ru-RU" dirty="0" smtClean="0"/>
              <a:t>Игра в камень-ножницы-бумага с ботом</a:t>
            </a:r>
          </a:p>
          <a:p>
            <a:r>
              <a:rPr lang="ru-RU" dirty="0" smtClean="0"/>
              <a:t>Возможность учить английские идиомы и пройти тест на их знание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567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для улучшения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Мой бот может быть улучшен в некоторых аспектах:</a:t>
            </a:r>
          </a:p>
          <a:p>
            <a:r>
              <a:rPr lang="ru-RU" dirty="0" smtClean="0"/>
              <a:t>Анекдоты и идиомы могут быть перемещены в базы данных (</a:t>
            </a:r>
            <a:r>
              <a:rPr lang="en-US" dirty="0" smtClean="0"/>
              <a:t>SQL)</a:t>
            </a:r>
            <a:r>
              <a:rPr lang="ru-RU" dirty="0" smtClean="0"/>
              <a:t>, с которыми пользователь сможет взаимодействовать (добавлять</a:t>
            </a:r>
            <a:r>
              <a:rPr lang="en-US" dirty="0" smtClean="0"/>
              <a:t>/</a:t>
            </a:r>
            <a:r>
              <a:rPr lang="ru-RU" dirty="0" smtClean="0"/>
              <a:t>удалять свои анекдоты</a:t>
            </a:r>
            <a:r>
              <a:rPr lang="en-US" dirty="0" smtClean="0"/>
              <a:t>/</a:t>
            </a:r>
            <a:r>
              <a:rPr lang="ru-RU" dirty="0" smtClean="0"/>
              <a:t>идиомы)</a:t>
            </a:r>
          </a:p>
          <a:p>
            <a:r>
              <a:rPr lang="ru-RU" dirty="0" smtClean="0"/>
              <a:t>Вместе с идиомами могут отправляться соответствующие картинки для облегчения запоминания</a:t>
            </a:r>
          </a:p>
        </p:txBody>
      </p:sp>
    </p:spTree>
    <p:extLst>
      <p:ext uri="{BB962C8B-B14F-4D97-AF65-F5344CB8AC3E}">
        <p14:creationId xmlns:p14="http://schemas.microsoft.com/office/powerpoint/2010/main" val="333146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547664" y="2636912"/>
            <a:ext cx="7467600" cy="11430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572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93</TotalTime>
  <Words>165</Words>
  <Application>Microsoft Office PowerPoint</Application>
  <PresentationFormat>Экран 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Эркер</vt:lpstr>
      <vt:lpstr>Бот-лучший друг Джо</vt:lpstr>
      <vt:lpstr>Цель проекта</vt:lpstr>
      <vt:lpstr>Функционал</vt:lpstr>
      <vt:lpstr>Функционал</vt:lpstr>
      <vt:lpstr>Возможности для улучшения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Бот-лучший друг Джо</dc:title>
  <dc:creator>Амир и Карим</dc:creator>
  <cp:lastModifiedBy>Амир и Карим</cp:lastModifiedBy>
  <cp:revision>9</cp:revision>
  <dcterms:created xsi:type="dcterms:W3CDTF">2024-04-18T16:50:23Z</dcterms:created>
  <dcterms:modified xsi:type="dcterms:W3CDTF">2024-04-18T18:49:23Z</dcterms:modified>
</cp:coreProperties>
</file>