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70" r:id="rId10"/>
    <p:sldId id="267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AAPL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2">
                    <a:lumMod val="75000"/>
                  </a:schemeClr>
                </a:solidFill>
                <a:round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46-499F-A733-C4B9A15A2192}"/>
              </c:ext>
            </c:extLst>
          </c:dPt>
          <c:cat>
            <c:numRef>
              <c:f>Sheet1!$A$2:$A$13</c:f>
              <c:numCache>
                <c:formatCode>d\-mmm\-yy</c:formatCode>
                <c:ptCount val="12"/>
                <c:pt idx="0">
                  <c:v>42997</c:v>
                </c:pt>
                <c:pt idx="1">
                  <c:v>42996</c:v>
                </c:pt>
                <c:pt idx="2">
                  <c:v>42993</c:v>
                </c:pt>
                <c:pt idx="3">
                  <c:v>42992</c:v>
                </c:pt>
                <c:pt idx="4">
                  <c:v>42991</c:v>
                </c:pt>
                <c:pt idx="5">
                  <c:v>42990</c:v>
                </c:pt>
                <c:pt idx="6">
                  <c:v>42989</c:v>
                </c:pt>
                <c:pt idx="7">
                  <c:v>42986</c:v>
                </c:pt>
                <c:pt idx="8">
                  <c:v>42985</c:v>
                </c:pt>
                <c:pt idx="9">
                  <c:v>42984</c:v>
                </c:pt>
                <c:pt idx="10">
                  <c:v>42983</c:v>
                </c:pt>
                <c:pt idx="11">
                  <c:v>42979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159.51</c:v>
                </c:pt>
                <c:pt idx="1">
                  <c:v>160.11000000000001</c:v>
                </c:pt>
                <c:pt idx="2">
                  <c:v>158.47</c:v>
                </c:pt>
                <c:pt idx="3">
                  <c:v>158.99</c:v>
                </c:pt>
                <c:pt idx="4">
                  <c:v>159.87</c:v>
                </c:pt>
                <c:pt idx="5">
                  <c:v>162.61000000000001</c:v>
                </c:pt>
                <c:pt idx="6">
                  <c:v>160.5</c:v>
                </c:pt>
                <c:pt idx="7">
                  <c:v>160.86000000000001</c:v>
                </c:pt>
                <c:pt idx="8">
                  <c:v>162.09</c:v>
                </c:pt>
                <c:pt idx="9">
                  <c:v>162.71</c:v>
                </c:pt>
                <c:pt idx="10">
                  <c:v>163.75</c:v>
                </c:pt>
                <c:pt idx="11">
                  <c:v>164.8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E-4A5C-AE1A-C0B43BA8F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0888896"/>
        <c:axId val="330889552"/>
      </c:lineChart>
      <c:dateAx>
        <c:axId val="330888896"/>
        <c:scaling>
          <c:orientation val="minMax"/>
        </c:scaling>
        <c:delete val="1"/>
        <c:axPos val="b"/>
        <c:numFmt formatCode="d\-mmm\-yy" sourceLinked="1"/>
        <c:majorTickMark val="none"/>
        <c:minorTickMark val="none"/>
        <c:tickLblPos val="nextTo"/>
        <c:crossAx val="330889552"/>
        <c:crosses val="autoZero"/>
        <c:auto val="1"/>
        <c:lblOffset val="100"/>
        <c:baseTimeUnit val="days"/>
      </c:dateAx>
      <c:valAx>
        <c:axId val="330889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088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7ABDF-6713-4548-96E4-51A68C328BD1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EDE71-BB32-4A4E-9A44-99C5230C28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13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11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85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43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2"/>
            <a:ext cx="5545842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1399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7511233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34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8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28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75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2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3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62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2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2559C8-655F-4017-B90E-C73A37137142}" type="datetimeFigureOut">
              <a:rPr lang="en-CA" smtClean="0"/>
              <a:t>2017-09-24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716E851-5F28-465D-9C36-D6721AE4DE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9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5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037" y="2457619"/>
            <a:ext cx="53543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8511" y="1430191"/>
            <a:ext cx="29238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STOCK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52567" y="3850880"/>
            <a:ext cx="2508136" cy="113531"/>
            <a:chOff x="6927228" y="7552706"/>
            <a:chExt cx="5016271" cy="22706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rot="18861538">
              <a:off x="6927228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18861538">
              <a:off x="7142741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18861538">
              <a:off x="7358254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 rot="18861538">
              <a:off x="7573766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rot="18861538">
              <a:off x="7789279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 rot="18861538">
              <a:off x="8004792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18861538">
              <a:off x="8220304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18861538">
              <a:off x="8435817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18861538">
              <a:off x="8651330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8861538">
              <a:off x="8866842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18861538">
              <a:off x="9082355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18861538">
              <a:off x="9297868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18861538">
              <a:off x="6927228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8861538">
              <a:off x="7142741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 rot="18861538">
              <a:off x="7358254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 rot="18861538">
              <a:off x="7573766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rot="18861538">
              <a:off x="7789279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 rot="18861538">
              <a:off x="8004792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18861538">
              <a:off x="8220304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18861538">
              <a:off x="8435817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18861538">
              <a:off x="8651330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18861538">
              <a:off x="8866842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 rot="18861538">
              <a:off x="9082355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18861538">
              <a:off x="9297868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8861538">
              <a:off x="9508851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18861538">
              <a:off x="9724364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18861538">
              <a:off x="9939877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18861538">
              <a:off x="10155389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18861538">
              <a:off x="10370902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8861538">
              <a:off x="10586415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8861538">
              <a:off x="10801927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18861538">
              <a:off x="11017440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8861538">
              <a:off x="11232953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18861538">
              <a:off x="11448465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8861538">
              <a:off x="11663978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 rot="18861538">
              <a:off x="11879491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18861538">
              <a:off x="9508851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18861538">
              <a:off x="9724364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18861538">
              <a:off x="9939877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 rot="18861538">
              <a:off x="10155389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 rot="18861538">
              <a:off x="10370902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18861538">
              <a:off x="10586415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18861538">
              <a:off x="10801927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18861538">
              <a:off x="11017440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18861538">
              <a:off x="11232953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18861538">
              <a:off x="11448465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18861538">
              <a:off x="11663978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8861538">
              <a:off x="11879491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63" name="Subtitle 2"/>
          <p:cNvSpPr txBox="1">
            <a:spLocks/>
          </p:cNvSpPr>
          <p:nvPr/>
        </p:nvSpPr>
        <p:spPr>
          <a:xfrm>
            <a:off x="1023469" y="4287369"/>
            <a:ext cx="5168798" cy="10946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 introduction to using data to make money!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55686100"/>
              </p:ext>
            </p:extLst>
          </p:nvPr>
        </p:nvGraphicFramePr>
        <p:xfrm>
          <a:off x="6320378" y="342899"/>
          <a:ext cx="4947467" cy="5938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09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ntext engine | The Otherland Group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22" y="1395280"/>
            <a:ext cx="7256253" cy="47848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5736805" cy="4351337"/>
          </a:xfrm>
        </p:spPr>
        <p:txBody>
          <a:bodyPr/>
          <a:lstStyle/>
          <a:p>
            <a:r>
              <a:rPr lang="en-CA" sz="2800" dirty="0"/>
              <a:t>Inputs are called features</a:t>
            </a:r>
          </a:p>
          <a:p>
            <a:r>
              <a:rPr lang="en-CA" sz="2800" dirty="0"/>
              <a:t>More features can increase or decrease accuracy</a:t>
            </a:r>
          </a:p>
          <a:p>
            <a:r>
              <a:rPr lang="en-CA" sz="2800" dirty="0"/>
              <a:t>Large inputs should be normalized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67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ebruary | 2015 | Milad Mobarhan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8" y="1823115"/>
            <a:ext cx="6422537" cy="43581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6958937" cy="4351337"/>
          </a:xfrm>
        </p:spPr>
        <p:txBody>
          <a:bodyPr>
            <a:normAutofit/>
          </a:bodyPr>
          <a:lstStyle/>
          <a:p>
            <a:r>
              <a:rPr lang="en-CA" sz="2800" dirty="0"/>
              <a:t>Layers of hidden units</a:t>
            </a:r>
          </a:p>
          <a:p>
            <a:r>
              <a:rPr lang="en-CA" sz="2800" dirty="0"/>
              <a:t>Inputs from previous layers multiplied by a “weight”, summed with a “bias”, then “activated” by a function</a:t>
            </a:r>
          </a:p>
          <a:p>
            <a:r>
              <a:rPr lang="en-CA" sz="2800" dirty="0"/>
              <a:t>Weights and biases adjusted automatically throughout training</a:t>
            </a:r>
          </a:p>
          <a:p>
            <a:r>
              <a:rPr lang="en-CA" sz="2800" dirty="0"/>
              <a:t>Works similarly to a brain</a:t>
            </a:r>
          </a:p>
        </p:txBody>
      </p:sp>
    </p:spTree>
    <p:extLst>
      <p:ext uri="{BB962C8B-B14F-4D97-AF65-F5344CB8AC3E}">
        <p14:creationId xmlns:p14="http://schemas.microsoft.com/office/powerpoint/2010/main" val="402307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&lt;strong&gt;Prediction&lt;/strong&gt;: New Surface Temperature Record in 201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t="10551" r="4017" b="12972"/>
          <a:stretch/>
        </p:blipFill>
        <p:spPr>
          <a:xfrm>
            <a:off x="3502152" y="1691322"/>
            <a:ext cx="7079852" cy="42720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587336" cy="4351337"/>
          </a:xfrm>
        </p:spPr>
        <p:txBody>
          <a:bodyPr>
            <a:normAutofit/>
          </a:bodyPr>
          <a:lstStyle/>
          <a:p>
            <a:r>
              <a:rPr lang="en-CA" sz="3200" dirty="0"/>
              <a:t>For classification, as many units as possible classes</a:t>
            </a:r>
          </a:p>
          <a:p>
            <a:r>
              <a:rPr lang="en-CA" sz="3200" dirty="0"/>
              <a:t>For stock prediction, a single unit</a:t>
            </a:r>
          </a:p>
        </p:txBody>
      </p:sp>
    </p:spTree>
    <p:extLst>
      <p:ext uri="{BB962C8B-B14F-4D97-AF65-F5344CB8AC3E}">
        <p14:creationId xmlns:p14="http://schemas.microsoft.com/office/powerpoint/2010/main" val="118977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68542" y="114300"/>
            <a:ext cx="9418320" cy="6479930"/>
          </a:xfrm>
        </p:spPr>
        <p:txBody>
          <a:bodyPr>
            <a:noAutofit/>
          </a:bodyPr>
          <a:lstStyle/>
          <a:p>
            <a:pPr algn="r"/>
            <a:r>
              <a:rPr lang="en-CA" sz="16600" dirty="0"/>
              <a:t>TIME TO CODE</a:t>
            </a:r>
          </a:p>
        </p:txBody>
      </p:sp>
    </p:spTree>
    <p:extLst>
      <p:ext uri="{BB962C8B-B14F-4D97-AF65-F5344CB8AC3E}">
        <p14:creationId xmlns:p14="http://schemas.microsoft.com/office/powerpoint/2010/main" val="31967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839" y="1828800"/>
            <a:ext cx="10137530" cy="4809392"/>
          </a:xfrm>
        </p:spPr>
        <p:txBody>
          <a:bodyPr>
            <a:noAutofit/>
          </a:bodyPr>
          <a:lstStyle/>
          <a:p>
            <a:r>
              <a:rPr lang="en-CA" sz="3200" dirty="0"/>
              <a:t>Not enough data</a:t>
            </a:r>
          </a:p>
          <a:p>
            <a:r>
              <a:rPr lang="en-CA" sz="3200" dirty="0"/>
              <a:t>Unsophisticated features</a:t>
            </a:r>
          </a:p>
          <a:p>
            <a:r>
              <a:rPr lang="en-CA" sz="3200" dirty="0"/>
              <a:t>High loss</a:t>
            </a:r>
          </a:p>
          <a:p>
            <a:r>
              <a:rPr lang="en-CA" sz="3200" dirty="0"/>
              <a:t>Inaccurate long term predictions</a:t>
            </a:r>
          </a:p>
          <a:p>
            <a:r>
              <a:rPr lang="en-CA" sz="3200" dirty="0"/>
              <a:t>Neglected to use Recurrent Neural Network (RNN)</a:t>
            </a:r>
          </a:p>
          <a:p>
            <a:r>
              <a:rPr lang="en-CA" sz="3200" dirty="0"/>
              <a:t>Didn’t consider outside variables</a:t>
            </a:r>
          </a:p>
          <a:p>
            <a:r>
              <a:rPr lang="en-CA" sz="3200" dirty="0"/>
              <a:t>Very little training</a:t>
            </a:r>
          </a:p>
        </p:txBody>
      </p:sp>
    </p:spTree>
    <p:extLst>
      <p:ext uri="{BB962C8B-B14F-4D97-AF65-F5344CB8AC3E}">
        <p14:creationId xmlns:p14="http://schemas.microsoft.com/office/powerpoint/2010/main" val="20079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7345797" cy="43513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4800" dirty="0"/>
              <a:t>Install Python 3.5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4800" dirty="0"/>
              <a:t>Install </a:t>
            </a:r>
            <a:r>
              <a:rPr lang="en-CA" sz="4800" dirty="0" err="1"/>
              <a:t>PyCharm</a:t>
            </a:r>
            <a:endParaRPr lang="en-CA" sz="4800" dirty="0"/>
          </a:p>
          <a:p>
            <a:pPr marL="342900" indent="-342900">
              <a:buFont typeface="+mj-lt"/>
              <a:buAutoNum type="arabicPeriod"/>
            </a:pPr>
            <a:r>
              <a:rPr lang="en-CA" sz="4800" dirty="0"/>
              <a:t>Install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4800" dirty="0"/>
              <a:t>Set Up </a:t>
            </a:r>
            <a:r>
              <a:rPr lang="en-CA" sz="4800" dirty="0" err="1"/>
              <a:t>PyCharm</a:t>
            </a:r>
            <a:endParaRPr lang="en-CA" sz="4800" dirty="0"/>
          </a:p>
          <a:p>
            <a:pPr marL="342900" indent="-342900">
              <a:buFont typeface="+mj-lt"/>
              <a:buAutoNum type="arabicPeriod"/>
            </a:pPr>
            <a:r>
              <a:rPr lang="en-CA" sz="4800" dirty="0"/>
              <a:t>Code!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7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le:&lt;strong&gt;Python&lt;/strong&gt;-logo-notext.svg - Wikimedia Commons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828800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/>
              <a:t>INSTALLING PYTHON 3.5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7530437" cy="4351337"/>
          </a:xfrm>
        </p:spPr>
        <p:txBody>
          <a:bodyPr>
            <a:normAutofit/>
          </a:bodyPr>
          <a:lstStyle/>
          <a:p>
            <a:r>
              <a:rPr lang="en-CA" sz="2800" dirty="0">
                <a:hlinkClick r:id="rId3"/>
              </a:rPr>
              <a:t>https://www.python.org/downloads/release/python-354/</a:t>
            </a:r>
            <a:endParaRPr lang="en-CA" sz="2800" dirty="0"/>
          </a:p>
          <a:p>
            <a:r>
              <a:rPr lang="en-CA" sz="2800" dirty="0"/>
              <a:t>Find appropriate installation file for your computer</a:t>
            </a:r>
          </a:p>
          <a:p>
            <a:r>
              <a:rPr lang="en-CA" sz="2800" dirty="0"/>
              <a:t>Linux users can find installation instructions online</a:t>
            </a:r>
          </a:p>
        </p:txBody>
      </p:sp>
    </p:spTree>
    <p:extLst>
      <p:ext uri="{BB962C8B-B14F-4D97-AF65-F5344CB8AC3E}">
        <p14:creationId xmlns:p14="http://schemas.microsoft.com/office/powerpoint/2010/main" val="26533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PYCHARM</a:t>
            </a:r>
          </a:p>
        </p:txBody>
      </p:sp>
      <p:pic>
        <p:nvPicPr>
          <p:cNvPr id="6" name="Content Placeholder 5" descr="&lt;strong&gt;PyCharm&lt;/strong&gt; 5.0.2 update released along with new JetBrains ...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88" y="1334537"/>
            <a:ext cx="4845600" cy="4845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6396229" cy="4351337"/>
          </a:xfrm>
        </p:spPr>
        <p:txBody>
          <a:bodyPr>
            <a:noAutofit/>
          </a:bodyPr>
          <a:lstStyle/>
          <a:p>
            <a:r>
              <a:rPr lang="en-CA" sz="2800" dirty="0">
                <a:hlinkClick r:id="rId3"/>
              </a:rPr>
              <a:t>https://www.jetbrains.com/pycharm/</a:t>
            </a:r>
            <a:endParaRPr lang="en-CA" sz="2800" dirty="0"/>
          </a:p>
          <a:p>
            <a:r>
              <a:rPr lang="en-CA" sz="2800" dirty="0"/>
              <a:t>Make sure you download the correct version for your computer!</a:t>
            </a:r>
          </a:p>
          <a:p>
            <a:pPr lvl="1"/>
            <a:r>
              <a:rPr lang="en-CA" sz="2400" dirty="0"/>
              <a:t>.exe for Windows</a:t>
            </a:r>
          </a:p>
          <a:p>
            <a:pPr lvl="1"/>
            <a:r>
              <a:rPr lang="en-CA" sz="2400" dirty="0"/>
              <a:t>.dmg for Mac</a:t>
            </a:r>
          </a:p>
          <a:p>
            <a:pPr lvl="1"/>
            <a:r>
              <a:rPr lang="en-CA" sz="2400" dirty="0"/>
              <a:t>.tar.gz for Linux</a:t>
            </a:r>
          </a:p>
          <a:p>
            <a:r>
              <a:rPr lang="en-CA" sz="2800" dirty="0"/>
              <a:t>Create account with your student email to get Professional for free</a:t>
            </a:r>
          </a:p>
        </p:txBody>
      </p:sp>
    </p:spTree>
    <p:extLst>
      <p:ext uri="{BB962C8B-B14F-4D97-AF65-F5344CB8AC3E}">
        <p14:creationId xmlns:p14="http://schemas.microsoft.com/office/powerpoint/2010/main" val="15836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Open your Terminal/Command Prompt</a:t>
            </a:r>
          </a:p>
          <a:p>
            <a:r>
              <a:rPr lang="en-CA" dirty="0"/>
              <a:t>Enter these commands one by one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numpy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scipy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tensorflow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keras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pip3 install requests</a:t>
            </a:r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If that doesn’t work…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sudo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numpy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sudo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scipy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sudo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tensorflow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sudo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pip3 install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keras</a:t>
            </a:r>
            <a:endParaRPr lang="en-CA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CA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sudo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pip3 install requests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42432" y="1828800"/>
            <a:ext cx="0" cy="4351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D324E-2D03-4162-AF1E-D5E32234E2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AFC07-C055-4F6C-8289-01E981A076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python - &lt;strong&gt;Pycharm&lt;/strong&gt; won't connect tfs - Stack Overflow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4" r="18224" b="-2"/>
          <a:stretch/>
        </p:blipFill>
        <p:spPr>
          <a:xfrm>
            <a:off x="643192" y="645106"/>
            <a:ext cx="5451627" cy="5535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SET UP PYCHARM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PyCharm</a:t>
            </a:r>
            <a:endParaRPr lang="en-US" sz="2400" dirty="0"/>
          </a:p>
          <a:p>
            <a:r>
              <a:rPr lang="en-US" sz="2400" dirty="0"/>
              <a:t>Create New Project</a:t>
            </a:r>
          </a:p>
          <a:p>
            <a:r>
              <a:rPr lang="en-US" sz="2400" dirty="0"/>
              <a:t>Location: Any directory, name our project “</a:t>
            </a:r>
            <a:r>
              <a:rPr lang="en-US" sz="2400" dirty="0" err="1"/>
              <a:t>StockPredict</a:t>
            </a:r>
            <a:r>
              <a:rPr lang="en-US" sz="2400" dirty="0"/>
              <a:t>”</a:t>
            </a:r>
          </a:p>
          <a:p>
            <a:r>
              <a:rPr lang="en-US" sz="2400" dirty="0"/>
              <a:t>Interpreter: Locate and select Python </a:t>
            </a:r>
            <a:r>
              <a:rPr lang="en-US" sz="2400" b="1" spc="10" baseline="0" dirty="0"/>
              <a:t>3.5</a:t>
            </a:r>
          </a:p>
          <a:p>
            <a:r>
              <a:rPr lang="en-US" sz="2400" dirty="0"/>
              <a:t>Hit </a:t>
            </a:r>
            <a:r>
              <a:rPr lang="en-US" sz="2400" b="1" dirty="0"/>
              <a:t>Create</a:t>
            </a:r>
            <a:r>
              <a:rPr lang="en-US" sz="2400" dirty="0"/>
              <a:t> button</a:t>
            </a:r>
          </a:p>
        </p:txBody>
      </p:sp>
      <p:sp>
        <p:nvSpPr>
          <p:cNvPr id="7" name="Oval 6"/>
          <p:cNvSpPr/>
          <p:nvPr/>
        </p:nvSpPr>
        <p:spPr>
          <a:xfrm>
            <a:off x="2203938" y="3412621"/>
            <a:ext cx="1876425" cy="561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" name="Picture Placeholder 10" descr="New Project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6312" r="972" b="2134"/>
          <a:stretch/>
        </p:blipFill>
        <p:spPr>
          <a:xfrm>
            <a:off x="-1" y="-1"/>
            <a:ext cx="11676185" cy="6858743"/>
          </a:xfrm>
        </p:spPr>
      </p:pic>
      <p:sp>
        <p:nvSpPr>
          <p:cNvPr id="12" name="Arrow: Right 11"/>
          <p:cNvSpPr/>
          <p:nvPr/>
        </p:nvSpPr>
        <p:spPr>
          <a:xfrm>
            <a:off x="2268415" y="237392"/>
            <a:ext cx="606670" cy="167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/>
          <p:cNvSpPr/>
          <p:nvPr/>
        </p:nvSpPr>
        <p:spPr>
          <a:xfrm>
            <a:off x="2268415" y="641839"/>
            <a:ext cx="606670" cy="167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/>
          <p:cNvSpPr/>
          <p:nvPr/>
        </p:nvSpPr>
        <p:spPr>
          <a:xfrm>
            <a:off x="9850315" y="6502283"/>
            <a:ext cx="606670" cy="167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45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e Year Ahead: What's in Store for &lt;strong&gt;Machine Learning&lt;/strong&gt; ...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93" y="1707913"/>
            <a:ext cx="6864750" cy="42071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/>
              <a:t>INTRO TO 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200474" cy="4351337"/>
          </a:xfrm>
        </p:spPr>
        <p:txBody>
          <a:bodyPr>
            <a:normAutofit/>
          </a:bodyPr>
          <a:lstStyle/>
          <a:p>
            <a:r>
              <a:rPr lang="en-CA" sz="2800" dirty="0"/>
              <a:t>Data guided</a:t>
            </a:r>
          </a:p>
          <a:p>
            <a:r>
              <a:rPr lang="en-CA" sz="2800" dirty="0"/>
              <a:t>Trained on inputs and outputs</a:t>
            </a:r>
          </a:p>
          <a:p>
            <a:r>
              <a:rPr lang="en-CA" sz="2800" dirty="0"/>
              <a:t>Predicts outputs given inputs</a:t>
            </a:r>
          </a:p>
          <a:p>
            <a:r>
              <a:rPr lang="en-CA" sz="2800" dirty="0"/>
              <a:t>More data = more precise</a:t>
            </a:r>
          </a:p>
          <a:p>
            <a:r>
              <a:rPr lang="en-CA" sz="2800" dirty="0"/>
              <a:t>Garbage in = Garbage out</a:t>
            </a:r>
          </a:p>
        </p:txBody>
      </p:sp>
    </p:spTree>
    <p:extLst>
      <p:ext uri="{BB962C8B-B14F-4D97-AF65-F5344CB8AC3E}">
        <p14:creationId xmlns:p14="http://schemas.microsoft.com/office/powerpoint/2010/main" val="78282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ig &lt;strong&gt;Data&lt;/strong&gt; Conversation with Capgemini | EMC Big &lt;strong&gt;Data&lt;/strong&gt; Blo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t="7146" r="10997" b="11469"/>
          <a:stretch/>
        </p:blipFill>
        <p:spPr>
          <a:xfrm>
            <a:off x="5994739" y="1585813"/>
            <a:ext cx="4617572" cy="46918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77382" cy="4351337"/>
          </a:xfrm>
        </p:spPr>
        <p:txBody>
          <a:bodyPr/>
          <a:lstStyle/>
          <a:p>
            <a:r>
              <a:rPr lang="en-CA" sz="3600" dirty="0"/>
              <a:t>Good data is…</a:t>
            </a:r>
          </a:p>
          <a:p>
            <a:pPr lvl="1"/>
            <a:r>
              <a:rPr lang="en-CA" sz="3200" dirty="0"/>
              <a:t>Is very big</a:t>
            </a:r>
          </a:p>
          <a:p>
            <a:pPr lvl="1"/>
            <a:r>
              <a:rPr lang="en-CA" sz="3200" dirty="0"/>
              <a:t>Well-balanced between classifications</a:t>
            </a:r>
          </a:p>
          <a:p>
            <a:pPr lvl="1"/>
            <a:r>
              <a:rPr lang="en-CA" sz="3200" dirty="0"/>
              <a:t>Has no corrupt records</a:t>
            </a:r>
          </a:p>
          <a:p>
            <a:pPr lvl="1"/>
            <a:r>
              <a:rPr lang="en-CA" sz="3200" dirty="0"/>
              <a:t>Is separable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0219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1193</TotalTime>
  <Words>321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Lato Black</vt:lpstr>
      <vt:lpstr>Lato Light</vt:lpstr>
      <vt:lpstr>Lucida Console</vt:lpstr>
      <vt:lpstr>Wingdings 2</vt:lpstr>
      <vt:lpstr>View</vt:lpstr>
      <vt:lpstr>PowerPoint Presentation</vt:lpstr>
      <vt:lpstr>AGENDA</vt:lpstr>
      <vt:lpstr>INSTALLING PYTHON 3.5</vt:lpstr>
      <vt:lpstr>INSTALLING PYCHARM</vt:lpstr>
      <vt:lpstr>INSTALLING LIBRARIES</vt:lpstr>
      <vt:lpstr>SET UP PYCHARM</vt:lpstr>
      <vt:lpstr>PowerPoint Presentation</vt:lpstr>
      <vt:lpstr>INTRO TO MACHINE LEARNING</vt:lpstr>
      <vt:lpstr>DATA CLEANSING</vt:lpstr>
      <vt:lpstr>INPUTS</vt:lpstr>
      <vt:lpstr>NEURAL NETWORK</vt:lpstr>
      <vt:lpstr>OUTPUTS</vt:lpstr>
      <vt:lpstr>TIME TO CODE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Pratt</dc:creator>
  <cp:lastModifiedBy>Bryce Pratt</cp:lastModifiedBy>
  <cp:revision>48</cp:revision>
  <dcterms:created xsi:type="dcterms:W3CDTF">2017-09-08T20:47:42Z</dcterms:created>
  <dcterms:modified xsi:type="dcterms:W3CDTF">2017-09-24T19:57:25Z</dcterms:modified>
</cp:coreProperties>
</file>