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D7A-5441-495B-AD85-BC4DFE9634F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ECF6-427D-4727-8B23-D5EBA7F2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D7A-5441-495B-AD85-BC4DFE9634F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ECF6-427D-4727-8B23-D5EBA7F2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D7A-5441-495B-AD85-BC4DFE9634F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ECF6-427D-4727-8B23-D5EBA7F2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7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D7A-5441-495B-AD85-BC4DFE9634F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ECF6-427D-4727-8B23-D5EBA7F2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D7A-5441-495B-AD85-BC4DFE9634F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ECF6-427D-4727-8B23-D5EBA7F2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D7A-5441-495B-AD85-BC4DFE9634F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ECF6-427D-4727-8B23-D5EBA7F2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D7A-5441-495B-AD85-BC4DFE9634F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ECF6-427D-4727-8B23-D5EBA7F2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D7A-5441-495B-AD85-BC4DFE9634F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ECF6-427D-4727-8B23-D5EBA7F2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3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D7A-5441-495B-AD85-BC4DFE9634F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ECF6-427D-4727-8B23-D5EBA7F2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3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D7A-5441-495B-AD85-BC4DFE9634F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ECF6-427D-4727-8B23-D5EBA7F2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D7A-5441-495B-AD85-BC4DFE9634F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ECF6-427D-4727-8B23-D5EBA7F2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9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26D7A-5441-495B-AD85-BC4DFE9634F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ECF6-427D-4727-8B23-D5EBA7F21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7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1122363"/>
            <a:ext cx="9856631" cy="3475395"/>
          </a:xfrm>
        </p:spPr>
        <p:txBody>
          <a:bodyPr>
            <a:normAutofit/>
          </a:bodyPr>
          <a:lstStyle/>
          <a:p>
            <a:r>
              <a:rPr lang="fa-IR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0 Bardiya" panose="00000400000000000000" pitchFamily="2" charset="-78"/>
              </a:rPr>
              <a:t>طراحی سامانه پیش بینی قیمت سهام های بورس</a:t>
            </a:r>
            <a:r>
              <a:rPr lang="en-US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0 Bardiya" panose="00000400000000000000" pitchFamily="2" charset="-78"/>
              </a:rPr>
              <a:t> </a:t>
            </a:r>
            <a:endParaRPr 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0 Bardi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69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6000" b="1" dirty="0" smtClean="0">
                <a:cs typeface="0 Bardiya" panose="00000400000000000000" pitchFamily="2" charset="-78"/>
              </a:rPr>
              <a:t>تعریف پروژه</a:t>
            </a:r>
            <a:endParaRPr lang="en-US" sz="6000" b="1" dirty="0">
              <a:cs typeface="0 Bardiy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16687"/>
            <a:ext cx="10515600" cy="306027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3200" b="1" dirty="0" smtClean="0">
                <a:cs typeface="0 Bardiya" panose="00000400000000000000" pitchFamily="2" charset="-78"/>
              </a:rPr>
              <a:t>به کمک داده های موجود از سهام ها در بورس قیمت آن ها را پیش بینی کند.</a:t>
            </a:r>
          </a:p>
        </p:txBody>
      </p:sp>
    </p:spTree>
    <p:extLst>
      <p:ext uri="{BB962C8B-B14F-4D97-AF65-F5344CB8AC3E}">
        <p14:creationId xmlns:p14="http://schemas.microsoft.com/office/powerpoint/2010/main" val="31790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6000" b="1" dirty="0" smtClean="0">
                <a:cs typeface="0 Bardiya" panose="00000400000000000000" pitchFamily="2" charset="-78"/>
              </a:rPr>
              <a:t>پیشینه پژوهش</a:t>
            </a:r>
            <a:endParaRPr lang="en-US" sz="6000" b="1" dirty="0">
              <a:cs typeface="0 Bardiy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3600" dirty="0" smtClean="0">
                <a:cs typeface="0 Bardiya" panose="00000400000000000000" pitchFamily="2" charset="-78"/>
              </a:rPr>
              <a:t>برنامه و سایت هایی مانند:</a:t>
            </a:r>
          </a:p>
          <a:p>
            <a:pPr marL="0" indent="0" algn="ctr" rtl="1">
              <a:buNone/>
            </a:pPr>
            <a:r>
              <a:rPr lang="en-US" sz="3600" dirty="0" err="1" smtClean="0">
                <a:cs typeface="0 Bardiya" panose="00000400000000000000" pitchFamily="2" charset="-78"/>
              </a:rPr>
              <a:t>Jstock</a:t>
            </a:r>
            <a:r>
              <a:rPr lang="en-US" sz="3600" dirty="0" smtClean="0">
                <a:cs typeface="0 Bardiya" panose="00000400000000000000" pitchFamily="2" charset="-78"/>
              </a:rPr>
              <a:t>, Investing.com, Stock </a:t>
            </a:r>
            <a:r>
              <a:rPr lang="en-US" sz="3600" dirty="0" err="1" smtClean="0">
                <a:cs typeface="0 Bardiya" panose="00000400000000000000" pitchFamily="2" charset="-78"/>
              </a:rPr>
              <a:t>Qoute</a:t>
            </a:r>
            <a:endParaRPr lang="en-US" sz="3600" dirty="0" smtClean="0">
              <a:cs typeface="0 Bardiya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600" dirty="0" smtClean="0">
                <a:cs typeface="0 Bardiya" panose="00000400000000000000" pitchFamily="2" charset="-78"/>
              </a:rPr>
              <a:t>که البته هیچکدام آن ها با زبان پایتون نبوده و درک اتفاقات, توسط خود </a:t>
            </a:r>
          </a:p>
          <a:p>
            <a:pPr marL="0" indent="0" algn="ctr" rtl="1">
              <a:buNone/>
            </a:pPr>
            <a:r>
              <a:rPr lang="fa-IR" sz="3600" dirty="0" smtClean="0">
                <a:cs typeface="0 Bardiya" panose="00000400000000000000" pitchFamily="2" charset="-78"/>
              </a:rPr>
              <a:t>کامپیوتر نبوه.</a:t>
            </a:r>
          </a:p>
        </p:txBody>
      </p:sp>
    </p:spTree>
    <p:extLst>
      <p:ext uri="{BB962C8B-B14F-4D97-AF65-F5344CB8AC3E}">
        <p14:creationId xmlns:p14="http://schemas.microsoft.com/office/powerpoint/2010/main" val="25621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2854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6000" b="1" dirty="0" smtClean="0">
                <a:cs typeface="0 Bardiya" panose="00000400000000000000" pitchFamily="2" charset="-78"/>
              </a:rPr>
              <a:t>هدف انجام پروژه</a:t>
            </a:r>
            <a:endParaRPr lang="en-US" sz="6000" b="1" dirty="0">
              <a:cs typeface="0 Bardiy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6079"/>
            <a:ext cx="10515600" cy="3420884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3200" dirty="0" smtClean="0">
                <a:cs typeface="0 Bardiya" panose="00000400000000000000" pitchFamily="2" charset="-78"/>
              </a:rPr>
              <a:t> دراین پروژه مسولیت سخت پیش بینی را به عهده کامپیوتر می گذاریم تا نزدیک ترین نتیجه را به ما بدهد و البته به بهترین و کاربرپسندانه ترین روش خروجی را بدهد که </a:t>
            </a:r>
          </a:p>
          <a:p>
            <a:pPr marL="0" indent="0" algn="ctr" rtl="1">
              <a:buNone/>
            </a:pPr>
            <a:r>
              <a:rPr lang="fa-IR" sz="3200" dirty="0" smtClean="0">
                <a:cs typeface="0 Bardiya" panose="00000400000000000000" pitchFamily="2" charset="-78"/>
              </a:rPr>
              <a:t>طبعا به صورت نمودار و اشکال می باشد.</a:t>
            </a:r>
            <a:endParaRPr lang="en-US" sz="3200" dirty="0">
              <a:cs typeface="0 Bardi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61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4674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6000" b="1" dirty="0" smtClean="0">
                <a:cs typeface="0 Bardiya" panose="00000400000000000000" pitchFamily="2" charset="-78"/>
              </a:rPr>
              <a:t>روش ها و ابزار ها</a:t>
            </a:r>
            <a:endParaRPr lang="en-US" sz="6000" b="1" dirty="0">
              <a:cs typeface="0 Bardiy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839"/>
            <a:ext cx="10515600" cy="2970123"/>
          </a:xfrm>
        </p:spPr>
        <p:txBody>
          <a:bodyPr/>
          <a:lstStyle/>
          <a:p>
            <a:pPr marL="0" indent="0" algn="ctr" rtl="1">
              <a:buNone/>
            </a:pPr>
            <a:r>
              <a:rPr lang="fa-IR" dirty="0" smtClean="0">
                <a:cs typeface="0 Bardiya" panose="00000400000000000000" pitchFamily="2" charset="-78"/>
              </a:rPr>
              <a:t>در این پروژه از یادگیری ماشین با نظارت استفاده می شود به گونه ای که در مرحله اول داده ها را </a:t>
            </a:r>
          </a:p>
          <a:p>
            <a:pPr marL="0" indent="0" algn="ctr" rtl="1">
              <a:buNone/>
            </a:pPr>
            <a:r>
              <a:rPr lang="fa-IR" dirty="0" smtClean="0">
                <a:cs typeface="0 Bardiya" panose="00000400000000000000" pitchFamily="2" charset="-78"/>
              </a:rPr>
              <a:t>به برنامه میدهیم تا با استفاده از کتابخانه های مختلف, نزدیک ترین پیش بینی را انجام دهد.</a:t>
            </a:r>
            <a:endParaRPr lang="en-US" dirty="0">
              <a:cs typeface="0 Bardi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34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5400" b="1" dirty="0" smtClean="0">
                <a:cs typeface="0 Bardiya" panose="00000400000000000000" pitchFamily="2" charset="-78"/>
              </a:rPr>
              <a:t>نتایج مورد نظر پژوهش</a:t>
            </a:r>
            <a:endParaRPr lang="en-US" sz="5400" b="1" dirty="0">
              <a:cs typeface="0 Bardiy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3600" b="1" dirty="0" smtClean="0">
                <a:cs typeface="0 Bardiya" panose="00000400000000000000" pitchFamily="2" charset="-78"/>
              </a:rPr>
              <a:t>خروجی مورد نظر ما از برنامه, دقیق ترین خروجی می باشد که با استفاده از نمودار ها </a:t>
            </a:r>
          </a:p>
          <a:p>
            <a:pPr marL="0" indent="0" algn="ctr" rtl="1">
              <a:buNone/>
            </a:pPr>
            <a:r>
              <a:rPr lang="fa-IR" sz="3600" b="1" dirty="0" smtClean="0">
                <a:cs typeface="0 Bardiya" panose="00000400000000000000" pitchFamily="2" charset="-78"/>
              </a:rPr>
              <a:t>فهم اطلاعات را برای کاربر راحت کند.</a:t>
            </a:r>
          </a:p>
          <a:p>
            <a:pPr marL="0" indent="0" algn="ctr" rtl="1">
              <a:buNone/>
            </a:pPr>
            <a:r>
              <a:rPr lang="fa-IR" sz="3600" b="1" dirty="0" smtClean="0">
                <a:cs typeface="0 Bardiya" panose="00000400000000000000" pitchFamily="2" charset="-78"/>
              </a:rPr>
              <a:t>الته بعد ها افزونه ای اضافه خواد شد که زمان خرید و فروش سهام را </a:t>
            </a:r>
          </a:p>
          <a:p>
            <a:pPr marL="0" indent="0" algn="ctr" rtl="1">
              <a:buNone/>
            </a:pPr>
            <a:r>
              <a:rPr lang="fa-IR" sz="3600" b="1" dirty="0" smtClean="0">
                <a:cs typeface="0 Bardiya" panose="00000400000000000000" pitchFamily="2" charset="-78"/>
              </a:rPr>
              <a:t>به کاربر بگوید</a:t>
            </a:r>
            <a:endParaRPr lang="en-US" sz="3600" b="1" dirty="0">
              <a:cs typeface="0 Bardi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28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5400" b="1" dirty="0" smtClean="0">
                <a:cs typeface="0 Bardiya" panose="00000400000000000000" pitchFamily="2" charset="-78"/>
              </a:rPr>
              <a:t>کتابخانه ها</a:t>
            </a:r>
            <a:endParaRPr lang="en-US" sz="5400" b="1" dirty="0">
              <a:cs typeface="0 Bardiy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 :</a:t>
            </a:r>
          </a:p>
          <a:p>
            <a:r>
              <a:rPr lang="en-US" dirty="0" err="1" smtClean="0"/>
              <a:t>Matoplotlib</a:t>
            </a:r>
            <a:endParaRPr lang="en-US" dirty="0" smtClean="0"/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6000" b="1" dirty="0" smtClean="0">
                <a:cs typeface="0 Bardiya" panose="00000400000000000000" pitchFamily="2" charset="-78"/>
              </a:rPr>
              <a:t>اهمیت انجام پروژه </a:t>
            </a:r>
            <a:endParaRPr lang="en-US" sz="6000" b="1" dirty="0">
              <a:cs typeface="0 Bardiy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4000" dirty="0" smtClean="0">
                <a:cs typeface="0 Bardiya" panose="00000400000000000000" pitchFamily="2" charset="-78"/>
              </a:rPr>
              <a:t>در پروژه مذکور, هوش مصنوعی و یادگیری آن, سود کردن </a:t>
            </a:r>
            <a:r>
              <a:rPr lang="fa-IR" sz="4000" dirty="0" smtClean="0">
                <a:cs typeface="0 Bardiya" panose="00000400000000000000" pitchFamily="2" charset="-78"/>
                <a:sym typeface="Wingdings" panose="05000000000000000000" pitchFamily="2" charset="2"/>
              </a:rPr>
              <a:t> , کار با </a:t>
            </a:r>
          </a:p>
          <a:p>
            <a:pPr marL="0" indent="0" algn="ctr" rtl="1">
              <a:buNone/>
            </a:pPr>
            <a:r>
              <a:rPr lang="fa-IR" sz="4000" dirty="0" smtClean="0">
                <a:cs typeface="0 Bardiya" panose="00000400000000000000" pitchFamily="2" charset="-78"/>
                <a:sym typeface="Wingdings" panose="05000000000000000000" pitchFamily="2" charset="2"/>
              </a:rPr>
              <a:t>دیتا و چه بسا بیگ دیتا و .... از اهمیت انجام این پروژه می باشد.</a:t>
            </a:r>
            <a:endParaRPr lang="en-US" sz="4000" dirty="0">
              <a:cs typeface="0 Bardi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21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369"/>
            <a:ext cx="10515600" cy="5365594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5400" dirty="0" smtClean="0">
                <a:cs typeface="0 Bardiya" panose="00000400000000000000" pitchFamily="2" charset="-78"/>
              </a:rPr>
              <a:t>با تشکر از شما</a:t>
            </a:r>
          </a:p>
          <a:p>
            <a:pPr marL="0" indent="0" algn="ctr" rtl="1">
              <a:buNone/>
            </a:pPr>
            <a:r>
              <a:rPr lang="fa-IR" sz="5400" dirty="0" smtClean="0">
                <a:cs typeface="0 Bardiya" panose="00000400000000000000" pitchFamily="2" charset="-78"/>
              </a:rPr>
              <a:t>مخصوصا </a:t>
            </a:r>
            <a:r>
              <a:rPr lang="fa-IR" sz="7200" b="1" dirty="0" smtClean="0">
                <a:cs typeface="0 Bardiya" panose="00000400000000000000" pitchFamily="2" charset="-78"/>
              </a:rPr>
              <a:t> </a:t>
            </a:r>
            <a:r>
              <a:rPr lang="fa-I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0 Bardiya" panose="00000400000000000000" pitchFamily="2" charset="-78"/>
              </a:rPr>
              <a:t>اقای معصومی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0 Bardi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34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0 Bardiya</vt:lpstr>
      <vt:lpstr>Arial</vt:lpstr>
      <vt:lpstr>Calibri</vt:lpstr>
      <vt:lpstr>Calibri Light</vt:lpstr>
      <vt:lpstr>Wingdings</vt:lpstr>
      <vt:lpstr>Office Theme</vt:lpstr>
      <vt:lpstr>طراحی سامانه پیش بینی قیمت سهام های بورس </vt:lpstr>
      <vt:lpstr>تعریف پروژه</vt:lpstr>
      <vt:lpstr>پیشینه پژوهش</vt:lpstr>
      <vt:lpstr>هدف انجام پروژه</vt:lpstr>
      <vt:lpstr>روش ها و ابزار ها</vt:lpstr>
      <vt:lpstr>نتایج مورد نظر پژوهش</vt:lpstr>
      <vt:lpstr>کتابخانه ها</vt:lpstr>
      <vt:lpstr>اهمیت انجام پروژه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طراحی سامانه پیش بینی قیمت سهام های بورس </dc:title>
  <dc:creator>0441380042</dc:creator>
  <cp:lastModifiedBy>0441380042</cp:lastModifiedBy>
  <cp:revision>5</cp:revision>
  <dcterms:created xsi:type="dcterms:W3CDTF">2019-12-18T11:31:37Z</dcterms:created>
  <dcterms:modified xsi:type="dcterms:W3CDTF">2019-12-18T12:22:19Z</dcterms:modified>
</cp:coreProperties>
</file>