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5"/>
  </p:notesMasterIdLst>
  <p:sldIdLst>
    <p:sldId id="256" r:id="rId2"/>
    <p:sldId id="261" r:id="rId3"/>
    <p:sldId id="287" r:id="rId4"/>
    <p:sldId id="290" r:id="rId5"/>
    <p:sldId id="302" r:id="rId6"/>
    <p:sldId id="303" r:id="rId7"/>
    <p:sldId id="307" r:id="rId8"/>
    <p:sldId id="293" r:id="rId9"/>
    <p:sldId id="294" r:id="rId10"/>
    <p:sldId id="308" r:id="rId11"/>
    <p:sldId id="306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24" r:id="rId23"/>
    <p:sldId id="325" r:id="rId24"/>
    <p:sldId id="326" r:id="rId25"/>
    <p:sldId id="322" r:id="rId26"/>
    <p:sldId id="320" r:id="rId27"/>
    <p:sldId id="321" r:id="rId28"/>
    <p:sldId id="298" r:id="rId29"/>
    <p:sldId id="299" r:id="rId30"/>
    <p:sldId id="301" r:id="rId31"/>
    <p:sldId id="323" r:id="rId32"/>
    <p:sldId id="304" r:id="rId33"/>
    <p:sldId id="305" r:id="rId34"/>
  </p:sldIdLst>
  <p:sldSz cx="9144000" cy="5143500" type="screen16x9"/>
  <p:notesSz cx="6858000" cy="9144000"/>
  <p:embeddedFontLst>
    <p:embeddedFont>
      <p:font typeface="Barlow Light" pitchFamily="2" charset="77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Raleway SemiBold" panose="020B0503030101060003" pitchFamily="34" charset="77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768B5F-073F-4E6E-A2E5-22138DA8C46F}">
  <a:tblStyle styleId="{A2768B5F-073F-4E6E-A2E5-22138DA8C4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0"/>
    <p:restoredTop sz="94580"/>
  </p:normalViewPr>
  <p:slideViewPr>
    <p:cSldViewPr snapToGrid="0" snapToObjects="1">
      <p:cViewPr varScale="1">
        <p:scale>
          <a:sx n="156" d="100"/>
          <a:sy n="156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2AD59B-5829-D343-9B2A-E1B2993A824C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5027E6-3F04-E347-B8E7-012D9CC8E343}">
      <dgm:prSet/>
      <dgm:spPr/>
      <dgm:t>
        <a:bodyPr/>
        <a:lstStyle/>
        <a:p>
          <a:pPr rtl="0"/>
          <a:r>
            <a:rPr lang="en-SG" dirty="0"/>
            <a:t>Autoencoder + </a:t>
          </a:r>
          <a:br>
            <a:rPr lang="en-SG" dirty="0"/>
          </a:br>
          <a:r>
            <a:rPr lang="en-SG" dirty="0"/>
            <a:t>LOF</a:t>
          </a:r>
        </a:p>
      </dgm:t>
    </dgm:pt>
    <dgm:pt modelId="{A200F492-D57F-904E-BDF3-4D35A1CC0F5C}" type="parTrans" cxnId="{E7CD7989-FCD9-D245-9A9B-78E194CFD71B}">
      <dgm:prSet/>
      <dgm:spPr/>
      <dgm:t>
        <a:bodyPr/>
        <a:lstStyle/>
        <a:p>
          <a:endParaRPr lang="en-US"/>
        </a:p>
      </dgm:t>
    </dgm:pt>
    <dgm:pt modelId="{60C07BD3-DC52-4A42-A906-2EB77ED75BB2}" type="sibTrans" cxnId="{E7CD7989-FCD9-D245-9A9B-78E194CFD71B}">
      <dgm:prSet/>
      <dgm:spPr/>
      <dgm:t>
        <a:bodyPr/>
        <a:lstStyle/>
        <a:p>
          <a:endParaRPr lang="en-US"/>
        </a:p>
      </dgm:t>
    </dgm:pt>
    <dgm:pt modelId="{277BCB19-9854-5B47-BF84-C5FD4DD3710D}">
      <dgm:prSet/>
      <dgm:spPr/>
      <dgm:t>
        <a:bodyPr/>
        <a:lstStyle/>
        <a:p>
          <a:pPr rtl="0"/>
          <a:r>
            <a:rPr lang="en-SG" dirty="0"/>
            <a:t>PCA + LOF</a:t>
          </a:r>
        </a:p>
      </dgm:t>
    </dgm:pt>
    <dgm:pt modelId="{B084E29D-8DEE-BE48-AB4C-8B860F948140}" type="parTrans" cxnId="{6343D2F2-A9CE-3C4C-97AB-C7B2E4C1FE57}">
      <dgm:prSet/>
      <dgm:spPr/>
      <dgm:t>
        <a:bodyPr/>
        <a:lstStyle/>
        <a:p>
          <a:endParaRPr lang="en-US"/>
        </a:p>
      </dgm:t>
    </dgm:pt>
    <dgm:pt modelId="{6345CD4C-6129-6A44-AB12-3C468C94EAFC}" type="sibTrans" cxnId="{6343D2F2-A9CE-3C4C-97AB-C7B2E4C1FE57}">
      <dgm:prSet/>
      <dgm:spPr/>
      <dgm:t>
        <a:bodyPr/>
        <a:lstStyle/>
        <a:p>
          <a:endParaRPr lang="en-US"/>
        </a:p>
      </dgm:t>
    </dgm:pt>
    <dgm:pt modelId="{CE5CE146-887B-C14B-891A-E698440C97F7}">
      <dgm:prSet/>
      <dgm:spPr/>
      <dgm:t>
        <a:bodyPr/>
        <a:lstStyle/>
        <a:p>
          <a:pPr rtl="0"/>
          <a:r>
            <a:rPr lang="en-SG" dirty="0"/>
            <a:t>Detect all global anomalies with 100% certainty</a:t>
          </a:r>
        </a:p>
      </dgm:t>
    </dgm:pt>
    <dgm:pt modelId="{E4048641-A182-4E47-ABD9-A84334A74878}" type="parTrans" cxnId="{AB329BE3-919B-6743-BEF8-15E1D68B7D0B}">
      <dgm:prSet/>
      <dgm:spPr/>
      <dgm:t>
        <a:bodyPr/>
        <a:lstStyle/>
        <a:p>
          <a:endParaRPr lang="en-US"/>
        </a:p>
      </dgm:t>
    </dgm:pt>
    <dgm:pt modelId="{86CA2795-751D-2B44-B7AA-E30D44DD7033}" type="sibTrans" cxnId="{AB329BE3-919B-6743-BEF8-15E1D68B7D0B}">
      <dgm:prSet/>
      <dgm:spPr/>
      <dgm:t>
        <a:bodyPr/>
        <a:lstStyle/>
        <a:p>
          <a:endParaRPr lang="en-US"/>
        </a:p>
      </dgm:t>
    </dgm:pt>
    <dgm:pt modelId="{21556DA1-9A29-8E41-84EE-06BA890868D8}" type="pres">
      <dgm:prSet presAssocID="{4E2AD59B-5829-D343-9B2A-E1B2993A824C}" presName="Name0" presStyleCnt="0">
        <dgm:presLayoutVars>
          <dgm:dir/>
          <dgm:resizeHandles val="exact"/>
        </dgm:presLayoutVars>
      </dgm:prSet>
      <dgm:spPr/>
    </dgm:pt>
    <dgm:pt modelId="{67740C38-251C-A74A-8698-C9D5C178CF39}" type="pres">
      <dgm:prSet presAssocID="{4E2AD59B-5829-D343-9B2A-E1B2993A824C}" presName="vNodes" presStyleCnt="0"/>
      <dgm:spPr/>
    </dgm:pt>
    <dgm:pt modelId="{6D99BC7F-C34B-1040-8323-8DA961D45547}" type="pres">
      <dgm:prSet presAssocID="{7D5027E6-3F04-E347-B8E7-012D9CC8E343}" presName="node" presStyleLbl="node1" presStyleIdx="0" presStyleCnt="3">
        <dgm:presLayoutVars>
          <dgm:bulletEnabled val="1"/>
        </dgm:presLayoutVars>
      </dgm:prSet>
      <dgm:spPr/>
    </dgm:pt>
    <dgm:pt modelId="{A1B2A8EE-6F6C-654C-AE6D-3126EE84C12A}" type="pres">
      <dgm:prSet presAssocID="{60C07BD3-DC52-4A42-A906-2EB77ED75BB2}" presName="spacerT" presStyleCnt="0"/>
      <dgm:spPr/>
    </dgm:pt>
    <dgm:pt modelId="{4457DAC9-5249-E34D-A0CD-2C2B38807894}" type="pres">
      <dgm:prSet presAssocID="{60C07BD3-DC52-4A42-A906-2EB77ED75BB2}" presName="sibTrans" presStyleLbl="sibTrans2D1" presStyleIdx="0" presStyleCnt="2"/>
      <dgm:spPr/>
    </dgm:pt>
    <dgm:pt modelId="{3359B9A3-833D-1D4B-911D-90D76D9193B5}" type="pres">
      <dgm:prSet presAssocID="{60C07BD3-DC52-4A42-A906-2EB77ED75BB2}" presName="spacerB" presStyleCnt="0"/>
      <dgm:spPr/>
    </dgm:pt>
    <dgm:pt modelId="{FFA551F1-872E-5C47-8FE4-BE6E1A54C544}" type="pres">
      <dgm:prSet presAssocID="{277BCB19-9854-5B47-BF84-C5FD4DD3710D}" presName="node" presStyleLbl="node1" presStyleIdx="1" presStyleCnt="3">
        <dgm:presLayoutVars>
          <dgm:bulletEnabled val="1"/>
        </dgm:presLayoutVars>
      </dgm:prSet>
      <dgm:spPr/>
    </dgm:pt>
    <dgm:pt modelId="{E2F58DFF-411B-1547-99A8-432D621F780B}" type="pres">
      <dgm:prSet presAssocID="{4E2AD59B-5829-D343-9B2A-E1B2993A824C}" presName="sibTransLast" presStyleLbl="sibTrans2D1" presStyleIdx="1" presStyleCnt="2"/>
      <dgm:spPr/>
    </dgm:pt>
    <dgm:pt modelId="{953B6628-8074-334E-BCD5-15D4EF9844AE}" type="pres">
      <dgm:prSet presAssocID="{4E2AD59B-5829-D343-9B2A-E1B2993A824C}" presName="connectorText" presStyleLbl="sibTrans2D1" presStyleIdx="1" presStyleCnt="2"/>
      <dgm:spPr/>
    </dgm:pt>
    <dgm:pt modelId="{CEB53218-AD52-F74B-8442-714DE2C4A141}" type="pres">
      <dgm:prSet presAssocID="{4E2AD59B-5829-D343-9B2A-E1B2993A824C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C9169F30-9425-AD43-B511-6178106133C9}" type="presOf" srcId="{60C07BD3-DC52-4A42-A906-2EB77ED75BB2}" destId="{4457DAC9-5249-E34D-A0CD-2C2B38807894}" srcOrd="0" destOrd="0" presId="urn:microsoft.com/office/officeart/2005/8/layout/equation2"/>
    <dgm:cxn modelId="{FF3BBB37-A739-9845-8FE1-E9A1BFFC8522}" type="presOf" srcId="{CE5CE146-887B-C14B-891A-E698440C97F7}" destId="{CEB53218-AD52-F74B-8442-714DE2C4A141}" srcOrd="0" destOrd="0" presId="urn:microsoft.com/office/officeart/2005/8/layout/equation2"/>
    <dgm:cxn modelId="{D1441F38-3821-A54C-9CB9-46CB9013906B}" type="presOf" srcId="{4E2AD59B-5829-D343-9B2A-E1B2993A824C}" destId="{21556DA1-9A29-8E41-84EE-06BA890868D8}" srcOrd="0" destOrd="0" presId="urn:microsoft.com/office/officeart/2005/8/layout/equation2"/>
    <dgm:cxn modelId="{F7CFD555-F5AB-E94E-B1D2-2EA7E8B08E20}" type="presOf" srcId="{6345CD4C-6129-6A44-AB12-3C468C94EAFC}" destId="{E2F58DFF-411B-1547-99A8-432D621F780B}" srcOrd="0" destOrd="0" presId="urn:microsoft.com/office/officeart/2005/8/layout/equation2"/>
    <dgm:cxn modelId="{29117766-D69F-154B-BC3A-0D96946426FB}" type="presOf" srcId="{277BCB19-9854-5B47-BF84-C5FD4DD3710D}" destId="{FFA551F1-872E-5C47-8FE4-BE6E1A54C544}" srcOrd="0" destOrd="0" presId="urn:microsoft.com/office/officeart/2005/8/layout/equation2"/>
    <dgm:cxn modelId="{E7CD7989-FCD9-D245-9A9B-78E194CFD71B}" srcId="{4E2AD59B-5829-D343-9B2A-E1B2993A824C}" destId="{7D5027E6-3F04-E347-B8E7-012D9CC8E343}" srcOrd="0" destOrd="0" parTransId="{A200F492-D57F-904E-BDF3-4D35A1CC0F5C}" sibTransId="{60C07BD3-DC52-4A42-A906-2EB77ED75BB2}"/>
    <dgm:cxn modelId="{3449B4A3-AA3F-8643-B9B0-088E3FE08C34}" type="presOf" srcId="{7D5027E6-3F04-E347-B8E7-012D9CC8E343}" destId="{6D99BC7F-C34B-1040-8323-8DA961D45547}" srcOrd="0" destOrd="0" presId="urn:microsoft.com/office/officeart/2005/8/layout/equation2"/>
    <dgm:cxn modelId="{AB329BE3-919B-6743-BEF8-15E1D68B7D0B}" srcId="{4E2AD59B-5829-D343-9B2A-E1B2993A824C}" destId="{CE5CE146-887B-C14B-891A-E698440C97F7}" srcOrd="2" destOrd="0" parTransId="{E4048641-A182-4E47-ABD9-A84334A74878}" sibTransId="{86CA2795-751D-2B44-B7AA-E30D44DD7033}"/>
    <dgm:cxn modelId="{90CB1DE5-4043-AE41-B2D6-0DDF839CCA28}" type="presOf" srcId="{6345CD4C-6129-6A44-AB12-3C468C94EAFC}" destId="{953B6628-8074-334E-BCD5-15D4EF9844AE}" srcOrd="1" destOrd="0" presId="urn:microsoft.com/office/officeart/2005/8/layout/equation2"/>
    <dgm:cxn modelId="{6343D2F2-A9CE-3C4C-97AB-C7B2E4C1FE57}" srcId="{4E2AD59B-5829-D343-9B2A-E1B2993A824C}" destId="{277BCB19-9854-5B47-BF84-C5FD4DD3710D}" srcOrd="1" destOrd="0" parTransId="{B084E29D-8DEE-BE48-AB4C-8B860F948140}" sibTransId="{6345CD4C-6129-6A44-AB12-3C468C94EAFC}"/>
    <dgm:cxn modelId="{F1C86379-53C3-5348-B55F-DC4F8D00BD7D}" type="presParOf" srcId="{21556DA1-9A29-8E41-84EE-06BA890868D8}" destId="{67740C38-251C-A74A-8698-C9D5C178CF39}" srcOrd="0" destOrd="0" presId="urn:microsoft.com/office/officeart/2005/8/layout/equation2"/>
    <dgm:cxn modelId="{D379E8C9-D096-AC44-9146-84DF088833E7}" type="presParOf" srcId="{67740C38-251C-A74A-8698-C9D5C178CF39}" destId="{6D99BC7F-C34B-1040-8323-8DA961D45547}" srcOrd="0" destOrd="0" presId="urn:microsoft.com/office/officeart/2005/8/layout/equation2"/>
    <dgm:cxn modelId="{CC667497-AA3D-1849-AD78-E33E01395EE4}" type="presParOf" srcId="{67740C38-251C-A74A-8698-C9D5C178CF39}" destId="{A1B2A8EE-6F6C-654C-AE6D-3126EE84C12A}" srcOrd="1" destOrd="0" presId="urn:microsoft.com/office/officeart/2005/8/layout/equation2"/>
    <dgm:cxn modelId="{1F374890-7AC3-0144-B586-1273B25EE915}" type="presParOf" srcId="{67740C38-251C-A74A-8698-C9D5C178CF39}" destId="{4457DAC9-5249-E34D-A0CD-2C2B38807894}" srcOrd="2" destOrd="0" presId="urn:microsoft.com/office/officeart/2005/8/layout/equation2"/>
    <dgm:cxn modelId="{30CD8458-4D69-8645-8152-A7AC97EAA899}" type="presParOf" srcId="{67740C38-251C-A74A-8698-C9D5C178CF39}" destId="{3359B9A3-833D-1D4B-911D-90D76D9193B5}" srcOrd="3" destOrd="0" presId="urn:microsoft.com/office/officeart/2005/8/layout/equation2"/>
    <dgm:cxn modelId="{9F837534-E0A4-CC49-9E3D-0192F7FBF660}" type="presParOf" srcId="{67740C38-251C-A74A-8698-C9D5C178CF39}" destId="{FFA551F1-872E-5C47-8FE4-BE6E1A54C544}" srcOrd="4" destOrd="0" presId="urn:microsoft.com/office/officeart/2005/8/layout/equation2"/>
    <dgm:cxn modelId="{1B398A7F-FCCD-CD43-9593-94B6C3661BA5}" type="presParOf" srcId="{21556DA1-9A29-8E41-84EE-06BA890868D8}" destId="{E2F58DFF-411B-1547-99A8-432D621F780B}" srcOrd="1" destOrd="0" presId="urn:microsoft.com/office/officeart/2005/8/layout/equation2"/>
    <dgm:cxn modelId="{64390043-3479-9848-83A8-1556A4F2F730}" type="presParOf" srcId="{E2F58DFF-411B-1547-99A8-432D621F780B}" destId="{953B6628-8074-334E-BCD5-15D4EF9844AE}" srcOrd="0" destOrd="0" presId="urn:microsoft.com/office/officeart/2005/8/layout/equation2"/>
    <dgm:cxn modelId="{251847B8-16E0-3447-A4D0-2EEAC845F2DF}" type="presParOf" srcId="{21556DA1-9A29-8E41-84EE-06BA890868D8}" destId="{CEB53218-AD52-F74B-8442-714DE2C4A14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2AD59B-5829-D343-9B2A-E1B2993A824C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5027E6-3F04-E347-B8E7-012D9CC8E343}">
      <dgm:prSet/>
      <dgm:spPr/>
      <dgm:t>
        <a:bodyPr/>
        <a:lstStyle/>
        <a:p>
          <a:pPr rtl="0"/>
          <a:r>
            <a:rPr lang="en-SG" dirty="0"/>
            <a:t>Autoencoder + </a:t>
          </a:r>
          <a:br>
            <a:rPr lang="en-SG" dirty="0"/>
          </a:br>
          <a:r>
            <a:rPr lang="en-SG" dirty="0" err="1"/>
            <a:t>kNN</a:t>
          </a:r>
          <a:endParaRPr lang="en-SG" dirty="0"/>
        </a:p>
      </dgm:t>
    </dgm:pt>
    <dgm:pt modelId="{A200F492-D57F-904E-BDF3-4D35A1CC0F5C}" type="parTrans" cxnId="{E7CD7989-FCD9-D245-9A9B-78E194CFD71B}">
      <dgm:prSet/>
      <dgm:spPr/>
      <dgm:t>
        <a:bodyPr/>
        <a:lstStyle/>
        <a:p>
          <a:endParaRPr lang="en-US"/>
        </a:p>
      </dgm:t>
    </dgm:pt>
    <dgm:pt modelId="{60C07BD3-DC52-4A42-A906-2EB77ED75BB2}" type="sibTrans" cxnId="{E7CD7989-FCD9-D245-9A9B-78E194CFD71B}">
      <dgm:prSet/>
      <dgm:spPr/>
      <dgm:t>
        <a:bodyPr/>
        <a:lstStyle/>
        <a:p>
          <a:endParaRPr lang="en-US"/>
        </a:p>
      </dgm:t>
    </dgm:pt>
    <dgm:pt modelId="{277BCB19-9854-5B47-BF84-C5FD4DD3710D}">
      <dgm:prSet/>
      <dgm:spPr/>
      <dgm:t>
        <a:bodyPr/>
        <a:lstStyle/>
        <a:p>
          <a:pPr rtl="0"/>
          <a:r>
            <a:rPr lang="en-SG" dirty="0"/>
            <a:t>PCA</a:t>
          </a:r>
          <a:br>
            <a:rPr lang="en-SG" dirty="0"/>
          </a:br>
          <a:r>
            <a:rPr lang="en-SG" dirty="0"/>
            <a:t>+</a:t>
          </a:r>
          <a:br>
            <a:rPr lang="en-SG" dirty="0"/>
          </a:br>
          <a:r>
            <a:rPr lang="en-SG" dirty="0" err="1"/>
            <a:t>kNN</a:t>
          </a:r>
          <a:endParaRPr lang="en-SG" dirty="0"/>
        </a:p>
      </dgm:t>
    </dgm:pt>
    <dgm:pt modelId="{B084E29D-8DEE-BE48-AB4C-8B860F948140}" type="parTrans" cxnId="{6343D2F2-A9CE-3C4C-97AB-C7B2E4C1FE57}">
      <dgm:prSet/>
      <dgm:spPr/>
      <dgm:t>
        <a:bodyPr/>
        <a:lstStyle/>
        <a:p>
          <a:endParaRPr lang="en-US"/>
        </a:p>
      </dgm:t>
    </dgm:pt>
    <dgm:pt modelId="{6345CD4C-6129-6A44-AB12-3C468C94EAFC}" type="sibTrans" cxnId="{6343D2F2-A9CE-3C4C-97AB-C7B2E4C1FE57}">
      <dgm:prSet/>
      <dgm:spPr/>
      <dgm:t>
        <a:bodyPr/>
        <a:lstStyle/>
        <a:p>
          <a:endParaRPr lang="en-US"/>
        </a:p>
      </dgm:t>
    </dgm:pt>
    <dgm:pt modelId="{CE5CE146-887B-C14B-891A-E698440C97F7}">
      <dgm:prSet/>
      <dgm:spPr/>
      <dgm:t>
        <a:bodyPr/>
        <a:lstStyle/>
        <a:p>
          <a:pPr rtl="0"/>
          <a:r>
            <a:rPr lang="en-SG" dirty="0"/>
            <a:t>Detect more TP anomalies</a:t>
          </a:r>
        </a:p>
      </dgm:t>
    </dgm:pt>
    <dgm:pt modelId="{E4048641-A182-4E47-ABD9-A84334A74878}" type="parTrans" cxnId="{AB329BE3-919B-6743-BEF8-15E1D68B7D0B}">
      <dgm:prSet/>
      <dgm:spPr/>
      <dgm:t>
        <a:bodyPr/>
        <a:lstStyle/>
        <a:p>
          <a:endParaRPr lang="en-US"/>
        </a:p>
      </dgm:t>
    </dgm:pt>
    <dgm:pt modelId="{86CA2795-751D-2B44-B7AA-E30D44DD7033}" type="sibTrans" cxnId="{AB329BE3-919B-6743-BEF8-15E1D68B7D0B}">
      <dgm:prSet/>
      <dgm:spPr/>
      <dgm:t>
        <a:bodyPr/>
        <a:lstStyle/>
        <a:p>
          <a:endParaRPr lang="en-US"/>
        </a:p>
      </dgm:t>
    </dgm:pt>
    <dgm:pt modelId="{21556DA1-9A29-8E41-84EE-06BA890868D8}" type="pres">
      <dgm:prSet presAssocID="{4E2AD59B-5829-D343-9B2A-E1B2993A824C}" presName="Name0" presStyleCnt="0">
        <dgm:presLayoutVars>
          <dgm:dir/>
          <dgm:resizeHandles val="exact"/>
        </dgm:presLayoutVars>
      </dgm:prSet>
      <dgm:spPr/>
    </dgm:pt>
    <dgm:pt modelId="{67740C38-251C-A74A-8698-C9D5C178CF39}" type="pres">
      <dgm:prSet presAssocID="{4E2AD59B-5829-D343-9B2A-E1B2993A824C}" presName="vNodes" presStyleCnt="0"/>
      <dgm:spPr/>
    </dgm:pt>
    <dgm:pt modelId="{6D99BC7F-C34B-1040-8323-8DA961D45547}" type="pres">
      <dgm:prSet presAssocID="{7D5027E6-3F04-E347-B8E7-012D9CC8E343}" presName="node" presStyleLbl="node1" presStyleIdx="0" presStyleCnt="3">
        <dgm:presLayoutVars>
          <dgm:bulletEnabled val="1"/>
        </dgm:presLayoutVars>
      </dgm:prSet>
      <dgm:spPr/>
    </dgm:pt>
    <dgm:pt modelId="{A1B2A8EE-6F6C-654C-AE6D-3126EE84C12A}" type="pres">
      <dgm:prSet presAssocID="{60C07BD3-DC52-4A42-A906-2EB77ED75BB2}" presName="spacerT" presStyleCnt="0"/>
      <dgm:spPr/>
    </dgm:pt>
    <dgm:pt modelId="{4457DAC9-5249-E34D-A0CD-2C2B38807894}" type="pres">
      <dgm:prSet presAssocID="{60C07BD3-DC52-4A42-A906-2EB77ED75BB2}" presName="sibTrans" presStyleLbl="sibTrans2D1" presStyleIdx="0" presStyleCnt="2"/>
      <dgm:spPr/>
    </dgm:pt>
    <dgm:pt modelId="{3359B9A3-833D-1D4B-911D-90D76D9193B5}" type="pres">
      <dgm:prSet presAssocID="{60C07BD3-DC52-4A42-A906-2EB77ED75BB2}" presName="spacerB" presStyleCnt="0"/>
      <dgm:spPr/>
    </dgm:pt>
    <dgm:pt modelId="{FFA551F1-872E-5C47-8FE4-BE6E1A54C544}" type="pres">
      <dgm:prSet presAssocID="{277BCB19-9854-5B47-BF84-C5FD4DD3710D}" presName="node" presStyleLbl="node1" presStyleIdx="1" presStyleCnt="3">
        <dgm:presLayoutVars>
          <dgm:bulletEnabled val="1"/>
        </dgm:presLayoutVars>
      </dgm:prSet>
      <dgm:spPr/>
    </dgm:pt>
    <dgm:pt modelId="{E2F58DFF-411B-1547-99A8-432D621F780B}" type="pres">
      <dgm:prSet presAssocID="{4E2AD59B-5829-D343-9B2A-E1B2993A824C}" presName="sibTransLast" presStyleLbl="sibTrans2D1" presStyleIdx="1" presStyleCnt="2"/>
      <dgm:spPr/>
    </dgm:pt>
    <dgm:pt modelId="{953B6628-8074-334E-BCD5-15D4EF9844AE}" type="pres">
      <dgm:prSet presAssocID="{4E2AD59B-5829-D343-9B2A-E1B2993A824C}" presName="connectorText" presStyleLbl="sibTrans2D1" presStyleIdx="1" presStyleCnt="2"/>
      <dgm:spPr/>
    </dgm:pt>
    <dgm:pt modelId="{CEB53218-AD52-F74B-8442-714DE2C4A141}" type="pres">
      <dgm:prSet presAssocID="{4E2AD59B-5829-D343-9B2A-E1B2993A824C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C9169F30-9425-AD43-B511-6178106133C9}" type="presOf" srcId="{60C07BD3-DC52-4A42-A906-2EB77ED75BB2}" destId="{4457DAC9-5249-E34D-A0CD-2C2B38807894}" srcOrd="0" destOrd="0" presId="urn:microsoft.com/office/officeart/2005/8/layout/equation2"/>
    <dgm:cxn modelId="{FF3BBB37-A739-9845-8FE1-E9A1BFFC8522}" type="presOf" srcId="{CE5CE146-887B-C14B-891A-E698440C97F7}" destId="{CEB53218-AD52-F74B-8442-714DE2C4A141}" srcOrd="0" destOrd="0" presId="urn:microsoft.com/office/officeart/2005/8/layout/equation2"/>
    <dgm:cxn modelId="{D1441F38-3821-A54C-9CB9-46CB9013906B}" type="presOf" srcId="{4E2AD59B-5829-D343-9B2A-E1B2993A824C}" destId="{21556DA1-9A29-8E41-84EE-06BA890868D8}" srcOrd="0" destOrd="0" presId="urn:microsoft.com/office/officeart/2005/8/layout/equation2"/>
    <dgm:cxn modelId="{F7CFD555-F5AB-E94E-B1D2-2EA7E8B08E20}" type="presOf" srcId="{6345CD4C-6129-6A44-AB12-3C468C94EAFC}" destId="{E2F58DFF-411B-1547-99A8-432D621F780B}" srcOrd="0" destOrd="0" presId="urn:microsoft.com/office/officeart/2005/8/layout/equation2"/>
    <dgm:cxn modelId="{29117766-D69F-154B-BC3A-0D96946426FB}" type="presOf" srcId="{277BCB19-9854-5B47-BF84-C5FD4DD3710D}" destId="{FFA551F1-872E-5C47-8FE4-BE6E1A54C544}" srcOrd="0" destOrd="0" presId="urn:microsoft.com/office/officeart/2005/8/layout/equation2"/>
    <dgm:cxn modelId="{E7CD7989-FCD9-D245-9A9B-78E194CFD71B}" srcId="{4E2AD59B-5829-D343-9B2A-E1B2993A824C}" destId="{7D5027E6-3F04-E347-B8E7-012D9CC8E343}" srcOrd="0" destOrd="0" parTransId="{A200F492-D57F-904E-BDF3-4D35A1CC0F5C}" sibTransId="{60C07BD3-DC52-4A42-A906-2EB77ED75BB2}"/>
    <dgm:cxn modelId="{3449B4A3-AA3F-8643-B9B0-088E3FE08C34}" type="presOf" srcId="{7D5027E6-3F04-E347-B8E7-012D9CC8E343}" destId="{6D99BC7F-C34B-1040-8323-8DA961D45547}" srcOrd="0" destOrd="0" presId="urn:microsoft.com/office/officeart/2005/8/layout/equation2"/>
    <dgm:cxn modelId="{AB329BE3-919B-6743-BEF8-15E1D68B7D0B}" srcId="{4E2AD59B-5829-D343-9B2A-E1B2993A824C}" destId="{CE5CE146-887B-C14B-891A-E698440C97F7}" srcOrd="2" destOrd="0" parTransId="{E4048641-A182-4E47-ABD9-A84334A74878}" sibTransId="{86CA2795-751D-2B44-B7AA-E30D44DD7033}"/>
    <dgm:cxn modelId="{90CB1DE5-4043-AE41-B2D6-0DDF839CCA28}" type="presOf" srcId="{6345CD4C-6129-6A44-AB12-3C468C94EAFC}" destId="{953B6628-8074-334E-BCD5-15D4EF9844AE}" srcOrd="1" destOrd="0" presId="urn:microsoft.com/office/officeart/2005/8/layout/equation2"/>
    <dgm:cxn modelId="{6343D2F2-A9CE-3C4C-97AB-C7B2E4C1FE57}" srcId="{4E2AD59B-5829-D343-9B2A-E1B2993A824C}" destId="{277BCB19-9854-5B47-BF84-C5FD4DD3710D}" srcOrd="1" destOrd="0" parTransId="{B084E29D-8DEE-BE48-AB4C-8B860F948140}" sibTransId="{6345CD4C-6129-6A44-AB12-3C468C94EAFC}"/>
    <dgm:cxn modelId="{F1C86379-53C3-5348-B55F-DC4F8D00BD7D}" type="presParOf" srcId="{21556DA1-9A29-8E41-84EE-06BA890868D8}" destId="{67740C38-251C-A74A-8698-C9D5C178CF39}" srcOrd="0" destOrd="0" presId="urn:microsoft.com/office/officeart/2005/8/layout/equation2"/>
    <dgm:cxn modelId="{D379E8C9-D096-AC44-9146-84DF088833E7}" type="presParOf" srcId="{67740C38-251C-A74A-8698-C9D5C178CF39}" destId="{6D99BC7F-C34B-1040-8323-8DA961D45547}" srcOrd="0" destOrd="0" presId="urn:microsoft.com/office/officeart/2005/8/layout/equation2"/>
    <dgm:cxn modelId="{CC667497-AA3D-1849-AD78-E33E01395EE4}" type="presParOf" srcId="{67740C38-251C-A74A-8698-C9D5C178CF39}" destId="{A1B2A8EE-6F6C-654C-AE6D-3126EE84C12A}" srcOrd="1" destOrd="0" presId="urn:microsoft.com/office/officeart/2005/8/layout/equation2"/>
    <dgm:cxn modelId="{1F374890-7AC3-0144-B586-1273B25EE915}" type="presParOf" srcId="{67740C38-251C-A74A-8698-C9D5C178CF39}" destId="{4457DAC9-5249-E34D-A0CD-2C2B38807894}" srcOrd="2" destOrd="0" presId="urn:microsoft.com/office/officeart/2005/8/layout/equation2"/>
    <dgm:cxn modelId="{30CD8458-4D69-8645-8152-A7AC97EAA899}" type="presParOf" srcId="{67740C38-251C-A74A-8698-C9D5C178CF39}" destId="{3359B9A3-833D-1D4B-911D-90D76D9193B5}" srcOrd="3" destOrd="0" presId="urn:microsoft.com/office/officeart/2005/8/layout/equation2"/>
    <dgm:cxn modelId="{9F837534-E0A4-CC49-9E3D-0192F7FBF660}" type="presParOf" srcId="{67740C38-251C-A74A-8698-C9D5C178CF39}" destId="{FFA551F1-872E-5C47-8FE4-BE6E1A54C544}" srcOrd="4" destOrd="0" presId="urn:microsoft.com/office/officeart/2005/8/layout/equation2"/>
    <dgm:cxn modelId="{1B398A7F-FCCD-CD43-9593-94B6C3661BA5}" type="presParOf" srcId="{21556DA1-9A29-8E41-84EE-06BA890868D8}" destId="{E2F58DFF-411B-1547-99A8-432D621F780B}" srcOrd="1" destOrd="0" presId="urn:microsoft.com/office/officeart/2005/8/layout/equation2"/>
    <dgm:cxn modelId="{64390043-3479-9848-83A8-1556A4F2F730}" type="presParOf" srcId="{E2F58DFF-411B-1547-99A8-432D621F780B}" destId="{953B6628-8074-334E-BCD5-15D4EF9844AE}" srcOrd="0" destOrd="0" presId="urn:microsoft.com/office/officeart/2005/8/layout/equation2"/>
    <dgm:cxn modelId="{251847B8-16E0-3447-A4D0-2EEAC845F2DF}" type="presParOf" srcId="{21556DA1-9A29-8E41-84EE-06BA890868D8}" destId="{CEB53218-AD52-F74B-8442-714DE2C4A14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2AD59B-5829-D343-9B2A-E1B2993A824C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5027E6-3F04-E347-B8E7-012D9CC8E343}">
      <dgm:prSet/>
      <dgm:spPr/>
      <dgm:t>
        <a:bodyPr/>
        <a:lstStyle/>
        <a:p>
          <a:pPr rtl="0"/>
          <a:r>
            <a:rPr lang="en-SG" dirty="0"/>
            <a:t>PCA </a:t>
          </a:r>
          <a:br>
            <a:rPr lang="en-SG" dirty="0"/>
          </a:br>
          <a:r>
            <a:rPr lang="en-SG" dirty="0"/>
            <a:t>+ </a:t>
          </a:r>
          <a:br>
            <a:rPr lang="en-SG" dirty="0"/>
          </a:br>
          <a:r>
            <a:rPr lang="en-SG" dirty="0"/>
            <a:t>LR</a:t>
          </a:r>
        </a:p>
      </dgm:t>
    </dgm:pt>
    <dgm:pt modelId="{A200F492-D57F-904E-BDF3-4D35A1CC0F5C}" type="parTrans" cxnId="{E7CD7989-FCD9-D245-9A9B-78E194CFD71B}">
      <dgm:prSet/>
      <dgm:spPr/>
      <dgm:t>
        <a:bodyPr/>
        <a:lstStyle/>
        <a:p>
          <a:endParaRPr lang="en-US"/>
        </a:p>
      </dgm:t>
    </dgm:pt>
    <dgm:pt modelId="{60C07BD3-DC52-4A42-A906-2EB77ED75BB2}" type="sibTrans" cxnId="{E7CD7989-FCD9-D245-9A9B-78E194CFD71B}">
      <dgm:prSet/>
      <dgm:spPr/>
      <dgm:t>
        <a:bodyPr/>
        <a:lstStyle/>
        <a:p>
          <a:endParaRPr lang="en-US"/>
        </a:p>
      </dgm:t>
    </dgm:pt>
    <dgm:pt modelId="{277BCB19-9854-5B47-BF84-C5FD4DD3710D}">
      <dgm:prSet/>
      <dgm:spPr/>
      <dgm:t>
        <a:bodyPr/>
        <a:lstStyle/>
        <a:p>
          <a:pPr rtl="0"/>
          <a:r>
            <a:rPr lang="en-SG" dirty="0"/>
            <a:t>PCA </a:t>
          </a:r>
          <a:br>
            <a:rPr lang="en-SG" dirty="0"/>
          </a:br>
          <a:r>
            <a:rPr lang="en-SG" dirty="0"/>
            <a:t>+</a:t>
          </a:r>
          <a:br>
            <a:rPr lang="en-SG" dirty="0"/>
          </a:br>
          <a:r>
            <a:rPr lang="en-SG" dirty="0" err="1"/>
            <a:t>kNN</a:t>
          </a:r>
          <a:endParaRPr lang="en-SG" dirty="0"/>
        </a:p>
      </dgm:t>
    </dgm:pt>
    <dgm:pt modelId="{B084E29D-8DEE-BE48-AB4C-8B860F948140}" type="parTrans" cxnId="{6343D2F2-A9CE-3C4C-97AB-C7B2E4C1FE57}">
      <dgm:prSet/>
      <dgm:spPr/>
      <dgm:t>
        <a:bodyPr/>
        <a:lstStyle/>
        <a:p>
          <a:endParaRPr lang="en-US"/>
        </a:p>
      </dgm:t>
    </dgm:pt>
    <dgm:pt modelId="{6345CD4C-6129-6A44-AB12-3C468C94EAFC}" type="sibTrans" cxnId="{6343D2F2-A9CE-3C4C-97AB-C7B2E4C1FE57}">
      <dgm:prSet/>
      <dgm:spPr/>
      <dgm:t>
        <a:bodyPr/>
        <a:lstStyle/>
        <a:p>
          <a:endParaRPr lang="en-US"/>
        </a:p>
      </dgm:t>
    </dgm:pt>
    <dgm:pt modelId="{CE5CE146-887B-C14B-891A-E698440C97F7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SG" dirty="0"/>
            <a:t>Detect all TP from PCA supervised models</a:t>
          </a:r>
        </a:p>
      </dgm:t>
    </dgm:pt>
    <dgm:pt modelId="{E4048641-A182-4E47-ABD9-A84334A74878}" type="parTrans" cxnId="{AB329BE3-919B-6743-BEF8-15E1D68B7D0B}">
      <dgm:prSet/>
      <dgm:spPr/>
      <dgm:t>
        <a:bodyPr/>
        <a:lstStyle/>
        <a:p>
          <a:endParaRPr lang="en-US"/>
        </a:p>
      </dgm:t>
    </dgm:pt>
    <dgm:pt modelId="{86CA2795-751D-2B44-B7AA-E30D44DD7033}" type="sibTrans" cxnId="{AB329BE3-919B-6743-BEF8-15E1D68B7D0B}">
      <dgm:prSet/>
      <dgm:spPr/>
      <dgm:t>
        <a:bodyPr/>
        <a:lstStyle/>
        <a:p>
          <a:endParaRPr lang="en-US"/>
        </a:p>
      </dgm:t>
    </dgm:pt>
    <dgm:pt modelId="{64D996AF-2E2B-CB43-9CEE-EA1E0B78FCE8}">
      <dgm:prSet/>
      <dgm:spPr/>
      <dgm:t>
        <a:bodyPr/>
        <a:lstStyle/>
        <a:p>
          <a:pPr rtl="0"/>
          <a:r>
            <a:rPr lang="en-SG" dirty="0"/>
            <a:t>PCA</a:t>
          </a:r>
          <a:br>
            <a:rPr lang="en-SG" dirty="0"/>
          </a:br>
          <a:r>
            <a:rPr lang="en-SG" dirty="0"/>
            <a:t>+</a:t>
          </a:r>
          <a:br>
            <a:rPr lang="en-SG" dirty="0"/>
          </a:br>
          <a:r>
            <a:rPr lang="en-SG" dirty="0"/>
            <a:t>SVC</a:t>
          </a:r>
        </a:p>
      </dgm:t>
    </dgm:pt>
    <dgm:pt modelId="{8EC6DA36-12F7-6249-A5CC-9963345F73C2}" type="parTrans" cxnId="{AEB9B59D-1DE5-2644-9DB2-3F5F5B60A767}">
      <dgm:prSet/>
      <dgm:spPr/>
      <dgm:t>
        <a:bodyPr/>
        <a:lstStyle/>
        <a:p>
          <a:endParaRPr lang="en-US"/>
        </a:p>
      </dgm:t>
    </dgm:pt>
    <dgm:pt modelId="{F98A6BB9-9F7B-2143-B5A6-5AB0A8DE26AB}" type="sibTrans" cxnId="{AEB9B59D-1DE5-2644-9DB2-3F5F5B60A767}">
      <dgm:prSet/>
      <dgm:spPr/>
      <dgm:t>
        <a:bodyPr/>
        <a:lstStyle/>
        <a:p>
          <a:endParaRPr lang="en-US"/>
        </a:p>
      </dgm:t>
    </dgm:pt>
    <dgm:pt modelId="{21556DA1-9A29-8E41-84EE-06BA890868D8}" type="pres">
      <dgm:prSet presAssocID="{4E2AD59B-5829-D343-9B2A-E1B2993A824C}" presName="Name0" presStyleCnt="0">
        <dgm:presLayoutVars>
          <dgm:dir/>
          <dgm:resizeHandles val="exact"/>
        </dgm:presLayoutVars>
      </dgm:prSet>
      <dgm:spPr/>
    </dgm:pt>
    <dgm:pt modelId="{67740C38-251C-A74A-8698-C9D5C178CF39}" type="pres">
      <dgm:prSet presAssocID="{4E2AD59B-5829-D343-9B2A-E1B2993A824C}" presName="vNodes" presStyleCnt="0"/>
      <dgm:spPr/>
    </dgm:pt>
    <dgm:pt modelId="{6D99BC7F-C34B-1040-8323-8DA961D45547}" type="pres">
      <dgm:prSet presAssocID="{7D5027E6-3F04-E347-B8E7-012D9CC8E343}" presName="node" presStyleLbl="node1" presStyleIdx="0" presStyleCnt="4">
        <dgm:presLayoutVars>
          <dgm:bulletEnabled val="1"/>
        </dgm:presLayoutVars>
      </dgm:prSet>
      <dgm:spPr/>
    </dgm:pt>
    <dgm:pt modelId="{A1B2A8EE-6F6C-654C-AE6D-3126EE84C12A}" type="pres">
      <dgm:prSet presAssocID="{60C07BD3-DC52-4A42-A906-2EB77ED75BB2}" presName="spacerT" presStyleCnt="0"/>
      <dgm:spPr/>
    </dgm:pt>
    <dgm:pt modelId="{4457DAC9-5249-E34D-A0CD-2C2B38807894}" type="pres">
      <dgm:prSet presAssocID="{60C07BD3-DC52-4A42-A906-2EB77ED75BB2}" presName="sibTrans" presStyleLbl="sibTrans2D1" presStyleIdx="0" presStyleCnt="3"/>
      <dgm:spPr/>
    </dgm:pt>
    <dgm:pt modelId="{3359B9A3-833D-1D4B-911D-90D76D9193B5}" type="pres">
      <dgm:prSet presAssocID="{60C07BD3-DC52-4A42-A906-2EB77ED75BB2}" presName="spacerB" presStyleCnt="0"/>
      <dgm:spPr/>
    </dgm:pt>
    <dgm:pt modelId="{FFA551F1-872E-5C47-8FE4-BE6E1A54C544}" type="pres">
      <dgm:prSet presAssocID="{277BCB19-9854-5B47-BF84-C5FD4DD3710D}" presName="node" presStyleLbl="node1" presStyleIdx="1" presStyleCnt="4">
        <dgm:presLayoutVars>
          <dgm:bulletEnabled val="1"/>
        </dgm:presLayoutVars>
      </dgm:prSet>
      <dgm:spPr/>
    </dgm:pt>
    <dgm:pt modelId="{663D98E0-59EE-B146-A79B-B80E2BB1D4B5}" type="pres">
      <dgm:prSet presAssocID="{6345CD4C-6129-6A44-AB12-3C468C94EAFC}" presName="spacerT" presStyleCnt="0"/>
      <dgm:spPr/>
    </dgm:pt>
    <dgm:pt modelId="{1251EC3C-4927-8D47-A843-A9C3485CC9ED}" type="pres">
      <dgm:prSet presAssocID="{6345CD4C-6129-6A44-AB12-3C468C94EAFC}" presName="sibTrans" presStyleLbl="sibTrans2D1" presStyleIdx="1" presStyleCnt="3"/>
      <dgm:spPr/>
    </dgm:pt>
    <dgm:pt modelId="{08389C4A-84C9-D342-B2BF-34B405C6F36D}" type="pres">
      <dgm:prSet presAssocID="{6345CD4C-6129-6A44-AB12-3C468C94EAFC}" presName="spacerB" presStyleCnt="0"/>
      <dgm:spPr/>
    </dgm:pt>
    <dgm:pt modelId="{6C949BEF-D669-FF49-9A5D-35CB4D8D0203}" type="pres">
      <dgm:prSet presAssocID="{64D996AF-2E2B-CB43-9CEE-EA1E0B78FCE8}" presName="node" presStyleLbl="node1" presStyleIdx="2" presStyleCnt="4">
        <dgm:presLayoutVars>
          <dgm:bulletEnabled val="1"/>
        </dgm:presLayoutVars>
      </dgm:prSet>
      <dgm:spPr/>
    </dgm:pt>
    <dgm:pt modelId="{E2F58DFF-411B-1547-99A8-432D621F780B}" type="pres">
      <dgm:prSet presAssocID="{4E2AD59B-5829-D343-9B2A-E1B2993A824C}" presName="sibTransLast" presStyleLbl="sibTrans2D1" presStyleIdx="2" presStyleCnt="3"/>
      <dgm:spPr/>
    </dgm:pt>
    <dgm:pt modelId="{953B6628-8074-334E-BCD5-15D4EF9844AE}" type="pres">
      <dgm:prSet presAssocID="{4E2AD59B-5829-D343-9B2A-E1B2993A824C}" presName="connectorText" presStyleLbl="sibTrans2D1" presStyleIdx="2" presStyleCnt="3"/>
      <dgm:spPr/>
    </dgm:pt>
    <dgm:pt modelId="{CEB53218-AD52-F74B-8442-714DE2C4A141}" type="pres">
      <dgm:prSet presAssocID="{4E2AD59B-5829-D343-9B2A-E1B2993A824C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C9169F30-9425-AD43-B511-6178106133C9}" type="presOf" srcId="{60C07BD3-DC52-4A42-A906-2EB77ED75BB2}" destId="{4457DAC9-5249-E34D-A0CD-2C2B38807894}" srcOrd="0" destOrd="0" presId="urn:microsoft.com/office/officeart/2005/8/layout/equation2"/>
    <dgm:cxn modelId="{FF3BBB37-A739-9845-8FE1-E9A1BFFC8522}" type="presOf" srcId="{CE5CE146-887B-C14B-891A-E698440C97F7}" destId="{CEB53218-AD52-F74B-8442-714DE2C4A141}" srcOrd="0" destOrd="0" presId="urn:microsoft.com/office/officeart/2005/8/layout/equation2"/>
    <dgm:cxn modelId="{D1441F38-3821-A54C-9CB9-46CB9013906B}" type="presOf" srcId="{4E2AD59B-5829-D343-9B2A-E1B2993A824C}" destId="{21556DA1-9A29-8E41-84EE-06BA890868D8}" srcOrd="0" destOrd="0" presId="urn:microsoft.com/office/officeart/2005/8/layout/equation2"/>
    <dgm:cxn modelId="{92EBBB46-FDE0-404C-B5B4-80A973C3806E}" type="presOf" srcId="{F98A6BB9-9F7B-2143-B5A6-5AB0A8DE26AB}" destId="{E2F58DFF-411B-1547-99A8-432D621F780B}" srcOrd="0" destOrd="0" presId="urn:microsoft.com/office/officeart/2005/8/layout/equation2"/>
    <dgm:cxn modelId="{3535ED59-9FA5-4743-81FD-331A03FB8DF7}" type="presOf" srcId="{6345CD4C-6129-6A44-AB12-3C468C94EAFC}" destId="{1251EC3C-4927-8D47-A843-A9C3485CC9ED}" srcOrd="0" destOrd="0" presId="urn:microsoft.com/office/officeart/2005/8/layout/equation2"/>
    <dgm:cxn modelId="{29117766-D69F-154B-BC3A-0D96946426FB}" type="presOf" srcId="{277BCB19-9854-5B47-BF84-C5FD4DD3710D}" destId="{FFA551F1-872E-5C47-8FE4-BE6E1A54C544}" srcOrd="0" destOrd="0" presId="urn:microsoft.com/office/officeart/2005/8/layout/equation2"/>
    <dgm:cxn modelId="{06F6A978-AA4B-FF4C-ADDB-616D5FAD4780}" type="presOf" srcId="{64D996AF-2E2B-CB43-9CEE-EA1E0B78FCE8}" destId="{6C949BEF-D669-FF49-9A5D-35CB4D8D0203}" srcOrd="0" destOrd="0" presId="urn:microsoft.com/office/officeart/2005/8/layout/equation2"/>
    <dgm:cxn modelId="{E7CD7989-FCD9-D245-9A9B-78E194CFD71B}" srcId="{4E2AD59B-5829-D343-9B2A-E1B2993A824C}" destId="{7D5027E6-3F04-E347-B8E7-012D9CC8E343}" srcOrd="0" destOrd="0" parTransId="{A200F492-D57F-904E-BDF3-4D35A1CC0F5C}" sibTransId="{60C07BD3-DC52-4A42-A906-2EB77ED75BB2}"/>
    <dgm:cxn modelId="{370AB492-27D2-2F4A-835F-292F46239257}" type="presOf" srcId="{F98A6BB9-9F7B-2143-B5A6-5AB0A8DE26AB}" destId="{953B6628-8074-334E-BCD5-15D4EF9844AE}" srcOrd="1" destOrd="0" presId="urn:microsoft.com/office/officeart/2005/8/layout/equation2"/>
    <dgm:cxn modelId="{AEB9B59D-1DE5-2644-9DB2-3F5F5B60A767}" srcId="{4E2AD59B-5829-D343-9B2A-E1B2993A824C}" destId="{64D996AF-2E2B-CB43-9CEE-EA1E0B78FCE8}" srcOrd="2" destOrd="0" parTransId="{8EC6DA36-12F7-6249-A5CC-9963345F73C2}" sibTransId="{F98A6BB9-9F7B-2143-B5A6-5AB0A8DE26AB}"/>
    <dgm:cxn modelId="{3449B4A3-AA3F-8643-B9B0-088E3FE08C34}" type="presOf" srcId="{7D5027E6-3F04-E347-B8E7-012D9CC8E343}" destId="{6D99BC7F-C34B-1040-8323-8DA961D45547}" srcOrd="0" destOrd="0" presId="urn:microsoft.com/office/officeart/2005/8/layout/equation2"/>
    <dgm:cxn modelId="{AB329BE3-919B-6743-BEF8-15E1D68B7D0B}" srcId="{4E2AD59B-5829-D343-9B2A-E1B2993A824C}" destId="{CE5CE146-887B-C14B-891A-E698440C97F7}" srcOrd="3" destOrd="0" parTransId="{E4048641-A182-4E47-ABD9-A84334A74878}" sibTransId="{86CA2795-751D-2B44-B7AA-E30D44DD7033}"/>
    <dgm:cxn modelId="{6343D2F2-A9CE-3C4C-97AB-C7B2E4C1FE57}" srcId="{4E2AD59B-5829-D343-9B2A-E1B2993A824C}" destId="{277BCB19-9854-5B47-BF84-C5FD4DD3710D}" srcOrd="1" destOrd="0" parTransId="{B084E29D-8DEE-BE48-AB4C-8B860F948140}" sibTransId="{6345CD4C-6129-6A44-AB12-3C468C94EAFC}"/>
    <dgm:cxn modelId="{F1C86379-53C3-5348-B55F-DC4F8D00BD7D}" type="presParOf" srcId="{21556DA1-9A29-8E41-84EE-06BA890868D8}" destId="{67740C38-251C-A74A-8698-C9D5C178CF39}" srcOrd="0" destOrd="0" presId="urn:microsoft.com/office/officeart/2005/8/layout/equation2"/>
    <dgm:cxn modelId="{D379E8C9-D096-AC44-9146-84DF088833E7}" type="presParOf" srcId="{67740C38-251C-A74A-8698-C9D5C178CF39}" destId="{6D99BC7F-C34B-1040-8323-8DA961D45547}" srcOrd="0" destOrd="0" presId="urn:microsoft.com/office/officeart/2005/8/layout/equation2"/>
    <dgm:cxn modelId="{CC667497-AA3D-1849-AD78-E33E01395EE4}" type="presParOf" srcId="{67740C38-251C-A74A-8698-C9D5C178CF39}" destId="{A1B2A8EE-6F6C-654C-AE6D-3126EE84C12A}" srcOrd="1" destOrd="0" presId="urn:microsoft.com/office/officeart/2005/8/layout/equation2"/>
    <dgm:cxn modelId="{1F374890-7AC3-0144-B586-1273B25EE915}" type="presParOf" srcId="{67740C38-251C-A74A-8698-C9D5C178CF39}" destId="{4457DAC9-5249-E34D-A0CD-2C2B38807894}" srcOrd="2" destOrd="0" presId="urn:microsoft.com/office/officeart/2005/8/layout/equation2"/>
    <dgm:cxn modelId="{30CD8458-4D69-8645-8152-A7AC97EAA899}" type="presParOf" srcId="{67740C38-251C-A74A-8698-C9D5C178CF39}" destId="{3359B9A3-833D-1D4B-911D-90D76D9193B5}" srcOrd="3" destOrd="0" presId="urn:microsoft.com/office/officeart/2005/8/layout/equation2"/>
    <dgm:cxn modelId="{9F837534-E0A4-CC49-9E3D-0192F7FBF660}" type="presParOf" srcId="{67740C38-251C-A74A-8698-C9D5C178CF39}" destId="{FFA551F1-872E-5C47-8FE4-BE6E1A54C544}" srcOrd="4" destOrd="0" presId="urn:microsoft.com/office/officeart/2005/8/layout/equation2"/>
    <dgm:cxn modelId="{D355FF66-192A-5B41-BC5D-FB46782828EE}" type="presParOf" srcId="{67740C38-251C-A74A-8698-C9D5C178CF39}" destId="{663D98E0-59EE-B146-A79B-B80E2BB1D4B5}" srcOrd="5" destOrd="0" presId="urn:microsoft.com/office/officeart/2005/8/layout/equation2"/>
    <dgm:cxn modelId="{021A9ADB-295B-374D-8B81-51052564B677}" type="presParOf" srcId="{67740C38-251C-A74A-8698-C9D5C178CF39}" destId="{1251EC3C-4927-8D47-A843-A9C3485CC9ED}" srcOrd="6" destOrd="0" presId="urn:microsoft.com/office/officeart/2005/8/layout/equation2"/>
    <dgm:cxn modelId="{4D53100F-B339-BD40-A792-4B32E67262B0}" type="presParOf" srcId="{67740C38-251C-A74A-8698-C9D5C178CF39}" destId="{08389C4A-84C9-D342-B2BF-34B405C6F36D}" srcOrd="7" destOrd="0" presId="urn:microsoft.com/office/officeart/2005/8/layout/equation2"/>
    <dgm:cxn modelId="{3C9B5DDF-318A-4949-8117-39746D1A0FA9}" type="presParOf" srcId="{67740C38-251C-A74A-8698-C9D5C178CF39}" destId="{6C949BEF-D669-FF49-9A5D-35CB4D8D0203}" srcOrd="8" destOrd="0" presId="urn:microsoft.com/office/officeart/2005/8/layout/equation2"/>
    <dgm:cxn modelId="{1B398A7F-FCCD-CD43-9593-94B6C3661BA5}" type="presParOf" srcId="{21556DA1-9A29-8E41-84EE-06BA890868D8}" destId="{E2F58DFF-411B-1547-99A8-432D621F780B}" srcOrd="1" destOrd="0" presId="urn:microsoft.com/office/officeart/2005/8/layout/equation2"/>
    <dgm:cxn modelId="{64390043-3479-9848-83A8-1556A4F2F730}" type="presParOf" srcId="{E2F58DFF-411B-1547-99A8-432D621F780B}" destId="{953B6628-8074-334E-BCD5-15D4EF9844AE}" srcOrd="0" destOrd="0" presId="urn:microsoft.com/office/officeart/2005/8/layout/equation2"/>
    <dgm:cxn modelId="{251847B8-16E0-3447-A4D0-2EEAC845F2DF}" type="presParOf" srcId="{21556DA1-9A29-8E41-84EE-06BA890868D8}" destId="{CEB53218-AD52-F74B-8442-714DE2C4A14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2AD59B-5829-D343-9B2A-E1B2993A824C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5027E6-3F04-E347-B8E7-012D9CC8E343}">
      <dgm:prSet/>
      <dgm:spPr/>
      <dgm:t>
        <a:bodyPr/>
        <a:lstStyle/>
        <a:p>
          <a:pPr rtl="0"/>
          <a:r>
            <a:rPr lang="en-SG" dirty="0"/>
            <a:t>PCA </a:t>
          </a:r>
          <a:br>
            <a:rPr lang="en-SG" dirty="0"/>
          </a:br>
          <a:r>
            <a:rPr lang="en-SG" dirty="0"/>
            <a:t>Models</a:t>
          </a:r>
        </a:p>
      </dgm:t>
    </dgm:pt>
    <dgm:pt modelId="{A200F492-D57F-904E-BDF3-4D35A1CC0F5C}" type="parTrans" cxnId="{E7CD7989-FCD9-D245-9A9B-78E194CFD71B}">
      <dgm:prSet/>
      <dgm:spPr/>
      <dgm:t>
        <a:bodyPr/>
        <a:lstStyle/>
        <a:p>
          <a:endParaRPr lang="en-US"/>
        </a:p>
      </dgm:t>
    </dgm:pt>
    <dgm:pt modelId="{60C07BD3-DC52-4A42-A906-2EB77ED75BB2}" type="sibTrans" cxnId="{E7CD7989-FCD9-D245-9A9B-78E194CFD71B}">
      <dgm:prSet/>
      <dgm:spPr/>
      <dgm:t>
        <a:bodyPr/>
        <a:lstStyle/>
        <a:p>
          <a:endParaRPr lang="en-US"/>
        </a:p>
      </dgm:t>
    </dgm:pt>
    <dgm:pt modelId="{277BCB19-9854-5B47-BF84-C5FD4DD3710D}">
      <dgm:prSet/>
      <dgm:spPr/>
      <dgm:t>
        <a:bodyPr/>
        <a:lstStyle/>
        <a:p>
          <a:pPr rtl="0"/>
          <a:r>
            <a:rPr lang="en-SG" dirty="0"/>
            <a:t>Autoencoder</a:t>
          </a:r>
          <a:br>
            <a:rPr lang="en-SG" dirty="0"/>
          </a:br>
          <a:r>
            <a:rPr lang="en-SG" dirty="0"/>
            <a:t>Models</a:t>
          </a:r>
        </a:p>
      </dgm:t>
    </dgm:pt>
    <dgm:pt modelId="{B084E29D-8DEE-BE48-AB4C-8B860F948140}" type="parTrans" cxnId="{6343D2F2-A9CE-3C4C-97AB-C7B2E4C1FE57}">
      <dgm:prSet/>
      <dgm:spPr/>
      <dgm:t>
        <a:bodyPr/>
        <a:lstStyle/>
        <a:p>
          <a:endParaRPr lang="en-US"/>
        </a:p>
      </dgm:t>
    </dgm:pt>
    <dgm:pt modelId="{6345CD4C-6129-6A44-AB12-3C468C94EAFC}" type="sibTrans" cxnId="{6343D2F2-A9CE-3C4C-97AB-C7B2E4C1FE57}">
      <dgm:prSet/>
      <dgm:spPr/>
      <dgm:t>
        <a:bodyPr/>
        <a:lstStyle/>
        <a:p>
          <a:endParaRPr lang="en-US"/>
        </a:p>
      </dgm:t>
    </dgm:pt>
    <dgm:pt modelId="{CE5CE146-887B-C14B-891A-E698440C97F7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SG" dirty="0"/>
            <a:t>Detect anomalies over 0.5</a:t>
          </a:r>
        </a:p>
      </dgm:t>
    </dgm:pt>
    <dgm:pt modelId="{E4048641-A182-4E47-ABD9-A84334A74878}" type="parTrans" cxnId="{AB329BE3-919B-6743-BEF8-15E1D68B7D0B}">
      <dgm:prSet/>
      <dgm:spPr/>
      <dgm:t>
        <a:bodyPr/>
        <a:lstStyle/>
        <a:p>
          <a:endParaRPr lang="en-US"/>
        </a:p>
      </dgm:t>
    </dgm:pt>
    <dgm:pt modelId="{86CA2795-751D-2B44-B7AA-E30D44DD7033}" type="sibTrans" cxnId="{AB329BE3-919B-6743-BEF8-15E1D68B7D0B}">
      <dgm:prSet/>
      <dgm:spPr/>
      <dgm:t>
        <a:bodyPr/>
        <a:lstStyle/>
        <a:p>
          <a:endParaRPr lang="en-US"/>
        </a:p>
      </dgm:t>
    </dgm:pt>
    <dgm:pt modelId="{21556DA1-9A29-8E41-84EE-06BA890868D8}" type="pres">
      <dgm:prSet presAssocID="{4E2AD59B-5829-D343-9B2A-E1B2993A824C}" presName="Name0" presStyleCnt="0">
        <dgm:presLayoutVars>
          <dgm:dir/>
          <dgm:resizeHandles val="exact"/>
        </dgm:presLayoutVars>
      </dgm:prSet>
      <dgm:spPr/>
    </dgm:pt>
    <dgm:pt modelId="{67740C38-251C-A74A-8698-C9D5C178CF39}" type="pres">
      <dgm:prSet presAssocID="{4E2AD59B-5829-D343-9B2A-E1B2993A824C}" presName="vNodes" presStyleCnt="0"/>
      <dgm:spPr/>
    </dgm:pt>
    <dgm:pt modelId="{6D99BC7F-C34B-1040-8323-8DA961D45547}" type="pres">
      <dgm:prSet presAssocID="{7D5027E6-3F04-E347-B8E7-012D9CC8E343}" presName="node" presStyleLbl="node1" presStyleIdx="0" presStyleCnt="3">
        <dgm:presLayoutVars>
          <dgm:bulletEnabled val="1"/>
        </dgm:presLayoutVars>
      </dgm:prSet>
      <dgm:spPr/>
    </dgm:pt>
    <dgm:pt modelId="{A1B2A8EE-6F6C-654C-AE6D-3126EE84C12A}" type="pres">
      <dgm:prSet presAssocID="{60C07BD3-DC52-4A42-A906-2EB77ED75BB2}" presName="spacerT" presStyleCnt="0"/>
      <dgm:spPr/>
    </dgm:pt>
    <dgm:pt modelId="{4457DAC9-5249-E34D-A0CD-2C2B38807894}" type="pres">
      <dgm:prSet presAssocID="{60C07BD3-DC52-4A42-A906-2EB77ED75BB2}" presName="sibTrans" presStyleLbl="sibTrans2D1" presStyleIdx="0" presStyleCnt="2"/>
      <dgm:spPr/>
    </dgm:pt>
    <dgm:pt modelId="{3359B9A3-833D-1D4B-911D-90D76D9193B5}" type="pres">
      <dgm:prSet presAssocID="{60C07BD3-DC52-4A42-A906-2EB77ED75BB2}" presName="spacerB" presStyleCnt="0"/>
      <dgm:spPr/>
    </dgm:pt>
    <dgm:pt modelId="{FFA551F1-872E-5C47-8FE4-BE6E1A54C544}" type="pres">
      <dgm:prSet presAssocID="{277BCB19-9854-5B47-BF84-C5FD4DD3710D}" presName="node" presStyleLbl="node1" presStyleIdx="1" presStyleCnt="3">
        <dgm:presLayoutVars>
          <dgm:bulletEnabled val="1"/>
        </dgm:presLayoutVars>
      </dgm:prSet>
      <dgm:spPr/>
    </dgm:pt>
    <dgm:pt modelId="{E2F58DFF-411B-1547-99A8-432D621F780B}" type="pres">
      <dgm:prSet presAssocID="{4E2AD59B-5829-D343-9B2A-E1B2993A824C}" presName="sibTransLast" presStyleLbl="sibTrans2D1" presStyleIdx="1" presStyleCnt="2"/>
      <dgm:spPr/>
    </dgm:pt>
    <dgm:pt modelId="{953B6628-8074-334E-BCD5-15D4EF9844AE}" type="pres">
      <dgm:prSet presAssocID="{4E2AD59B-5829-D343-9B2A-E1B2993A824C}" presName="connectorText" presStyleLbl="sibTrans2D1" presStyleIdx="1" presStyleCnt="2"/>
      <dgm:spPr/>
    </dgm:pt>
    <dgm:pt modelId="{CEB53218-AD52-F74B-8442-714DE2C4A141}" type="pres">
      <dgm:prSet presAssocID="{4E2AD59B-5829-D343-9B2A-E1B2993A824C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B3FEE716-AFA6-C44B-B435-6EC5879EE536}" type="presOf" srcId="{6345CD4C-6129-6A44-AB12-3C468C94EAFC}" destId="{E2F58DFF-411B-1547-99A8-432D621F780B}" srcOrd="0" destOrd="0" presId="urn:microsoft.com/office/officeart/2005/8/layout/equation2"/>
    <dgm:cxn modelId="{C9169F30-9425-AD43-B511-6178106133C9}" type="presOf" srcId="{60C07BD3-DC52-4A42-A906-2EB77ED75BB2}" destId="{4457DAC9-5249-E34D-A0CD-2C2B38807894}" srcOrd="0" destOrd="0" presId="urn:microsoft.com/office/officeart/2005/8/layout/equation2"/>
    <dgm:cxn modelId="{FF3BBB37-A739-9845-8FE1-E9A1BFFC8522}" type="presOf" srcId="{CE5CE146-887B-C14B-891A-E698440C97F7}" destId="{CEB53218-AD52-F74B-8442-714DE2C4A141}" srcOrd="0" destOrd="0" presId="urn:microsoft.com/office/officeart/2005/8/layout/equation2"/>
    <dgm:cxn modelId="{D1441F38-3821-A54C-9CB9-46CB9013906B}" type="presOf" srcId="{4E2AD59B-5829-D343-9B2A-E1B2993A824C}" destId="{21556DA1-9A29-8E41-84EE-06BA890868D8}" srcOrd="0" destOrd="0" presId="urn:microsoft.com/office/officeart/2005/8/layout/equation2"/>
    <dgm:cxn modelId="{29117766-D69F-154B-BC3A-0D96946426FB}" type="presOf" srcId="{277BCB19-9854-5B47-BF84-C5FD4DD3710D}" destId="{FFA551F1-872E-5C47-8FE4-BE6E1A54C544}" srcOrd="0" destOrd="0" presId="urn:microsoft.com/office/officeart/2005/8/layout/equation2"/>
    <dgm:cxn modelId="{E7CD7989-FCD9-D245-9A9B-78E194CFD71B}" srcId="{4E2AD59B-5829-D343-9B2A-E1B2993A824C}" destId="{7D5027E6-3F04-E347-B8E7-012D9CC8E343}" srcOrd="0" destOrd="0" parTransId="{A200F492-D57F-904E-BDF3-4D35A1CC0F5C}" sibTransId="{60C07BD3-DC52-4A42-A906-2EB77ED75BB2}"/>
    <dgm:cxn modelId="{BA7A0D9D-A263-624E-B6CC-E0B5576BBB37}" type="presOf" srcId="{6345CD4C-6129-6A44-AB12-3C468C94EAFC}" destId="{953B6628-8074-334E-BCD5-15D4EF9844AE}" srcOrd="1" destOrd="0" presId="urn:microsoft.com/office/officeart/2005/8/layout/equation2"/>
    <dgm:cxn modelId="{3449B4A3-AA3F-8643-B9B0-088E3FE08C34}" type="presOf" srcId="{7D5027E6-3F04-E347-B8E7-012D9CC8E343}" destId="{6D99BC7F-C34B-1040-8323-8DA961D45547}" srcOrd="0" destOrd="0" presId="urn:microsoft.com/office/officeart/2005/8/layout/equation2"/>
    <dgm:cxn modelId="{AB329BE3-919B-6743-BEF8-15E1D68B7D0B}" srcId="{4E2AD59B-5829-D343-9B2A-E1B2993A824C}" destId="{CE5CE146-887B-C14B-891A-E698440C97F7}" srcOrd="2" destOrd="0" parTransId="{E4048641-A182-4E47-ABD9-A84334A74878}" sibTransId="{86CA2795-751D-2B44-B7AA-E30D44DD7033}"/>
    <dgm:cxn modelId="{6343D2F2-A9CE-3C4C-97AB-C7B2E4C1FE57}" srcId="{4E2AD59B-5829-D343-9B2A-E1B2993A824C}" destId="{277BCB19-9854-5B47-BF84-C5FD4DD3710D}" srcOrd="1" destOrd="0" parTransId="{B084E29D-8DEE-BE48-AB4C-8B860F948140}" sibTransId="{6345CD4C-6129-6A44-AB12-3C468C94EAFC}"/>
    <dgm:cxn modelId="{F1C86379-53C3-5348-B55F-DC4F8D00BD7D}" type="presParOf" srcId="{21556DA1-9A29-8E41-84EE-06BA890868D8}" destId="{67740C38-251C-A74A-8698-C9D5C178CF39}" srcOrd="0" destOrd="0" presId="urn:microsoft.com/office/officeart/2005/8/layout/equation2"/>
    <dgm:cxn modelId="{D379E8C9-D096-AC44-9146-84DF088833E7}" type="presParOf" srcId="{67740C38-251C-A74A-8698-C9D5C178CF39}" destId="{6D99BC7F-C34B-1040-8323-8DA961D45547}" srcOrd="0" destOrd="0" presId="urn:microsoft.com/office/officeart/2005/8/layout/equation2"/>
    <dgm:cxn modelId="{CC667497-AA3D-1849-AD78-E33E01395EE4}" type="presParOf" srcId="{67740C38-251C-A74A-8698-C9D5C178CF39}" destId="{A1B2A8EE-6F6C-654C-AE6D-3126EE84C12A}" srcOrd="1" destOrd="0" presId="urn:microsoft.com/office/officeart/2005/8/layout/equation2"/>
    <dgm:cxn modelId="{1F374890-7AC3-0144-B586-1273B25EE915}" type="presParOf" srcId="{67740C38-251C-A74A-8698-C9D5C178CF39}" destId="{4457DAC9-5249-E34D-A0CD-2C2B38807894}" srcOrd="2" destOrd="0" presId="urn:microsoft.com/office/officeart/2005/8/layout/equation2"/>
    <dgm:cxn modelId="{30CD8458-4D69-8645-8152-A7AC97EAA899}" type="presParOf" srcId="{67740C38-251C-A74A-8698-C9D5C178CF39}" destId="{3359B9A3-833D-1D4B-911D-90D76D9193B5}" srcOrd="3" destOrd="0" presId="urn:microsoft.com/office/officeart/2005/8/layout/equation2"/>
    <dgm:cxn modelId="{9F837534-E0A4-CC49-9E3D-0192F7FBF660}" type="presParOf" srcId="{67740C38-251C-A74A-8698-C9D5C178CF39}" destId="{FFA551F1-872E-5C47-8FE4-BE6E1A54C544}" srcOrd="4" destOrd="0" presId="urn:microsoft.com/office/officeart/2005/8/layout/equation2"/>
    <dgm:cxn modelId="{1B398A7F-FCCD-CD43-9593-94B6C3661BA5}" type="presParOf" srcId="{21556DA1-9A29-8E41-84EE-06BA890868D8}" destId="{E2F58DFF-411B-1547-99A8-432D621F780B}" srcOrd="1" destOrd="0" presId="urn:microsoft.com/office/officeart/2005/8/layout/equation2"/>
    <dgm:cxn modelId="{64390043-3479-9848-83A8-1556A4F2F730}" type="presParOf" srcId="{E2F58DFF-411B-1547-99A8-432D621F780B}" destId="{953B6628-8074-334E-BCD5-15D4EF9844AE}" srcOrd="0" destOrd="0" presId="urn:microsoft.com/office/officeart/2005/8/layout/equation2"/>
    <dgm:cxn modelId="{251847B8-16E0-3447-A4D0-2EEAC845F2DF}" type="presParOf" srcId="{21556DA1-9A29-8E41-84EE-06BA890868D8}" destId="{CEB53218-AD52-F74B-8442-714DE2C4A14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2AD59B-5829-D343-9B2A-E1B2993A824C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5027E6-3F04-E347-B8E7-012D9CC8E343}">
      <dgm:prSet/>
      <dgm:spPr/>
      <dgm:t>
        <a:bodyPr/>
        <a:lstStyle/>
        <a:p>
          <a:pPr rtl="0"/>
          <a:r>
            <a:rPr lang="en-SG" dirty="0"/>
            <a:t>PCA </a:t>
          </a:r>
          <a:br>
            <a:rPr lang="en-SG" dirty="0"/>
          </a:br>
          <a:r>
            <a:rPr lang="en-SG" dirty="0"/>
            <a:t>Models</a:t>
          </a:r>
        </a:p>
      </dgm:t>
    </dgm:pt>
    <dgm:pt modelId="{A200F492-D57F-904E-BDF3-4D35A1CC0F5C}" type="parTrans" cxnId="{E7CD7989-FCD9-D245-9A9B-78E194CFD71B}">
      <dgm:prSet/>
      <dgm:spPr/>
      <dgm:t>
        <a:bodyPr/>
        <a:lstStyle/>
        <a:p>
          <a:endParaRPr lang="en-US"/>
        </a:p>
      </dgm:t>
    </dgm:pt>
    <dgm:pt modelId="{60C07BD3-DC52-4A42-A906-2EB77ED75BB2}" type="sibTrans" cxnId="{E7CD7989-FCD9-D245-9A9B-78E194CFD71B}">
      <dgm:prSet/>
      <dgm:spPr/>
      <dgm:t>
        <a:bodyPr/>
        <a:lstStyle/>
        <a:p>
          <a:endParaRPr lang="en-US"/>
        </a:p>
      </dgm:t>
    </dgm:pt>
    <dgm:pt modelId="{277BCB19-9854-5B47-BF84-C5FD4DD3710D}">
      <dgm:prSet/>
      <dgm:spPr/>
      <dgm:t>
        <a:bodyPr/>
        <a:lstStyle/>
        <a:p>
          <a:pPr rtl="0"/>
          <a:r>
            <a:rPr lang="en-SG" dirty="0"/>
            <a:t>Autoencoder</a:t>
          </a:r>
          <a:br>
            <a:rPr lang="en-SG" dirty="0"/>
          </a:br>
          <a:r>
            <a:rPr lang="en-SG" dirty="0"/>
            <a:t>Models</a:t>
          </a:r>
        </a:p>
      </dgm:t>
    </dgm:pt>
    <dgm:pt modelId="{B084E29D-8DEE-BE48-AB4C-8B860F948140}" type="parTrans" cxnId="{6343D2F2-A9CE-3C4C-97AB-C7B2E4C1FE57}">
      <dgm:prSet/>
      <dgm:spPr/>
      <dgm:t>
        <a:bodyPr/>
        <a:lstStyle/>
        <a:p>
          <a:endParaRPr lang="en-US"/>
        </a:p>
      </dgm:t>
    </dgm:pt>
    <dgm:pt modelId="{6345CD4C-6129-6A44-AB12-3C468C94EAFC}" type="sibTrans" cxnId="{6343D2F2-A9CE-3C4C-97AB-C7B2E4C1FE57}">
      <dgm:prSet/>
      <dgm:spPr/>
      <dgm:t>
        <a:bodyPr/>
        <a:lstStyle/>
        <a:p>
          <a:endParaRPr lang="en-US"/>
        </a:p>
      </dgm:t>
    </dgm:pt>
    <dgm:pt modelId="{CE5CE146-887B-C14B-891A-E698440C97F7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SG" dirty="0"/>
            <a:t>Detect anomalies over 0</a:t>
          </a:r>
        </a:p>
      </dgm:t>
    </dgm:pt>
    <dgm:pt modelId="{E4048641-A182-4E47-ABD9-A84334A74878}" type="parTrans" cxnId="{AB329BE3-919B-6743-BEF8-15E1D68B7D0B}">
      <dgm:prSet/>
      <dgm:spPr/>
      <dgm:t>
        <a:bodyPr/>
        <a:lstStyle/>
        <a:p>
          <a:endParaRPr lang="en-US"/>
        </a:p>
      </dgm:t>
    </dgm:pt>
    <dgm:pt modelId="{86CA2795-751D-2B44-B7AA-E30D44DD7033}" type="sibTrans" cxnId="{AB329BE3-919B-6743-BEF8-15E1D68B7D0B}">
      <dgm:prSet/>
      <dgm:spPr/>
      <dgm:t>
        <a:bodyPr/>
        <a:lstStyle/>
        <a:p>
          <a:endParaRPr lang="en-US"/>
        </a:p>
      </dgm:t>
    </dgm:pt>
    <dgm:pt modelId="{21556DA1-9A29-8E41-84EE-06BA890868D8}" type="pres">
      <dgm:prSet presAssocID="{4E2AD59B-5829-D343-9B2A-E1B2993A824C}" presName="Name0" presStyleCnt="0">
        <dgm:presLayoutVars>
          <dgm:dir/>
          <dgm:resizeHandles val="exact"/>
        </dgm:presLayoutVars>
      </dgm:prSet>
      <dgm:spPr/>
    </dgm:pt>
    <dgm:pt modelId="{67740C38-251C-A74A-8698-C9D5C178CF39}" type="pres">
      <dgm:prSet presAssocID="{4E2AD59B-5829-D343-9B2A-E1B2993A824C}" presName="vNodes" presStyleCnt="0"/>
      <dgm:spPr/>
    </dgm:pt>
    <dgm:pt modelId="{6D99BC7F-C34B-1040-8323-8DA961D45547}" type="pres">
      <dgm:prSet presAssocID="{7D5027E6-3F04-E347-B8E7-012D9CC8E343}" presName="node" presStyleLbl="node1" presStyleIdx="0" presStyleCnt="3">
        <dgm:presLayoutVars>
          <dgm:bulletEnabled val="1"/>
        </dgm:presLayoutVars>
      </dgm:prSet>
      <dgm:spPr/>
    </dgm:pt>
    <dgm:pt modelId="{A1B2A8EE-6F6C-654C-AE6D-3126EE84C12A}" type="pres">
      <dgm:prSet presAssocID="{60C07BD3-DC52-4A42-A906-2EB77ED75BB2}" presName="spacerT" presStyleCnt="0"/>
      <dgm:spPr/>
    </dgm:pt>
    <dgm:pt modelId="{4457DAC9-5249-E34D-A0CD-2C2B38807894}" type="pres">
      <dgm:prSet presAssocID="{60C07BD3-DC52-4A42-A906-2EB77ED75BB2}" presName="sibTrans" presStyleLbl="sibTrans2D1" presStyleIdx="0" presStyleCnt="2"/>
      <dgm:spPr/>
    </dgm:pt>
    <dgm:pt modelId="{3359B9A3-833D-1D4B-911D-90D76D9193B5}" type="pres">
      <dgm:prSet presAssocID="{60C07BD3-DC52-4A42-A906-2EB77ED75BB2}" presName="spacerB" presStyleCnt="0"/>
      <dgm:spPr/>
    </dgm:pt>
    <dgm:pt modelId="{FFA551F1-872E-5C47-8FE4-BE6E1A54C544}" type="pres">
      <dgm:prSet presAssocID="{277BCB19-9854-5B47-BF84-C5FD4DD3710D}" presName="node" presStyleLbl="node1" presStyleIdx="1" presStyleCnt="3">
        <dgm:presLayoutVars>
          <dgm:bulletEnabled val="1"/>
        </dgm:presLayoutVars>
      </dgm:prSet>
      <dgm:spPr/>
    </dgm:pt>
    <dgm:pt modelId="{E2F58DFF-411B-1547-99A8-432D621F780B}" type="pres">
      <dgm:prSet presAssocID="{4E2AD59B-5829-D343-9B2A-E1B2993A824C}" presName="sibTransLast" presStyleLbl="sibTrans2D1" presStyleIdx="1" presStyleCnt="2"/>
      <dgm:spPr/>
    </dgm:pt>
    <dgm:pt modelId="{953B6628-8074-334E-BCD5-15D4EF9844AE}" type="pres">
      <dgm:prSet presAssocID="{4E2AD59B-5829-D343-9B2A-E1B2993A824C}" presName="connectorText" presStyleLbl="sibTrans2D1" presStyleIdx="1" presStyleCnt="2"/>
      <dgm:spPr/>
    </dgm:pt>
    <dgm:pt modelId="{CEB53218-AD52-F74B-8442-714DE2C4A141}" type="pres">
      <dgm:prSet presAssocID="{4E2AD59B-5829-D343-9B2A-E1B2993A824C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B3FEE716-AFA6-C44B-B435-6EC5879EE536}" type="presOf" srcId="{6345CD4C-6129-6A44-AB12-3C468C94EAFC}" destId="{E2F58DFF-411B-1547-99A8-432D621F780B}" srcOrd="0" destOrd="0" presId="urn:microsoft.com/office/officeart/2005/8/layout/equation2"/>
    <dgm:cxn modelId="{C9169F30-9425-AD43-B511-6178106133C9}" type="presOf" srcId="{60C07BD3-DC52-4A42-A906-2EB77ED75BB2}" destId="{4457DAC9-5249-E34D-A0CD-2C2B38807894}" srcOrd="0" destOrd="0" presId="urn:microsoft.com/office/officeart/2005/8/layout/equation2"/>
    <dgm:cxn modelId="{FF3BBB37-A739-9845-8FE1-E9A1BFFC8522}" type="presOf" srcId="{CE5CE146-887B-C14B-891A-E698440C97F7}" destId="{CEB53218-AD52-F74B-8442-714DE2C4A141}" srcOrd="0" destOrd="0" presId="urn:microsoft.com/office/officeart/2005/8/layout/equation2"/>
    <dgm:cxn modelId="{D1441F38-3821-A54C-9CB9-46CB9013906B}" type="presOf" srcId="{4E2AD59B-5829-D343-9B2A-E1B2993A824C}" destId="{21556DA1-9A29-8E41-84EE-06BA890868D8}" srcOrd="0" destOrd="0" presId="urn:microsoft.com/office/officeart/2005/8/layout/equation2"/>
    <dgm:cxn modelId="{29117766-D69F-154B-BC3A-0D96946426FB}" type="presOf" srcId="{277BCB19-9854-5B47-BF84-C5FD4DD3710D}" destId="{FFA551F1-872E-5C47-8FE4-BE6E1A54C544}" srcOrd="0" destOrd="0" presId="urn:microsoft.com/office/officeart/2005/8/layout/equation2"/>
    <dgm:cxn modelId="{E7CD7989-FCD9-D245-9A9B-78E194CFD71B}" srcId="{4E2AD59B-5829-D343-9B2A-E1B2993A824C}" destId="{7D5027E6-3F04-E347-B8E7-012D9CC8E343}" srcOrd="0" destOrd="0" parTransId="{A200F492-D57F-904E-BDF3-4D35A1CC0F5C}" sibTransId="{60C07BD3-DC52-4A42-A906-2EB77ED75BB2}"/>
    <dgm:cxn modelId="{BA7A0D9D-A263-624E-B6CC-E0B5576BBB37}" type="presOf" srcId="{6345CD4C-6129-6A44-AB12-3C468C94EAFC}" destId="{953B6628-8074-334E-BCD5-15D4EF9844AE}" srcOrd="1" destOrd="0" presId="urn:microsoft.com/office/officeart/2005/8/layout/equation2"/>
    <dgm:cxn modelId="{3449B4A3-AA3F-8643-B9B0-088E3FE08C34}" type="presOf" srcId="{7D5027E6-3F04-E347-B8E7-012D9CC8E343}" destId="{6D99BC7F-C34B-1040-8323-8DA961D45547}" srcOrd="0" destOrd="0" presId="urn:microsoft.com/office/officeart/2005/8/layout/equation2"/>
    <dgm:cxn modelId="{AB329BE3-919B-6743-BEF8-15E1D68B7D0B}" srcId="{4E2AD59B-5829-D343-9B2A-E1B2993A824C}" destId="{CE5CE146-887B-C14B-891A-E698440C97F7}" srcOrd="2" destOrd="0" parTransId="{E4048641-A182-4E47-ABD9-A84334A74878}" sibTransId="{86CA2795-751D-2B44-B7AA-E30D44DD7033}"/>
    <dgm:cxn modelId="{6343D2F2-A9CE-3C4C-97AB-C7B2E4C1FE57}" srcId="{4E2AD59B-5829-D343-9B2A-E1B2993A824C}" destId="{277BCB19-9854-5B47-BF84-C5FD4DD3710D}" srcOrd="1" destOrd="0" parTransId="{B084E29D-8DEE-BE48-AB4C-8B860F948140}" sibTransId="{6345CD4C-6129-6A44-AB12-3C468C94EAFC}"/>
    <dgm:cxn modelId="{F1C86379-53C3-5348-B55F-DC4F8D00BD7D}" type="presParOf" srcId="{21556DA1-9A29-8E41-84EE-06BA890868D8}" destId="{67740C38-251C-A74A-8698-C9D5C178CF39}" srcOrd="0" destOrd="0" presId="urn:microsoft.com/office/officeart/2005/8/layout/equation2"/>
    <dgm:cxn modelId="{D379E8C9-D096-AC44-9146-84DF088833E7}" type="presParOf" srcId="{67740C38-251C-A74A-8698-C9D5C178CF39}" destId="{6D99BC7F-C34B-1040-8323-8DA961D45547}" srcOrd="0" destOrd="0" presId="urn:microsoft.com/office/officeart/2005/8/layout/equation2"/>
    <dgm:cxn modelId="{CC667497-AA3D-1849-AD78-E33E01395EE4}" type="presParOf" srcId="{67740C38-251C-A74A-8698-C9D5C178CF39}" destId="{A1B2A8EE-6F6C-654C-AE6D-3126EE84C12A}" srcOrd="1" destOrd="0" presId="urn:microsoft.com/office/officeart/2005/8/layout/equation2"/>
    <dgm:cxn modelId="{1F374890-7AC3-0144-B586-1273B25EE915}" type="presParOf" srcId="{67740C38-251C-A74A-8698-C9D5C178CF39}" destId="{4457DAC9-5249-E34D-A0CD-2C2B38807894}" srcOrd="2" destOrd="0" presId="urn:microsoft.com/office/officeart/2005/8/layout/equation2"/>
    <dgm:cxn modelId="{30CD8458-4D69-8645-8152-A7AC97EAA899}" type="presParOf" srcId="{67740C38-251C-A74A-8698-C9D5C178CF39}" destId="{3359B9A3-833D-1D4B-911D-90D76D9193B5}" srcOrd="3" destOrd="0" presId="urn:microsoft.com/office/officeart/2005/8/layout/equation2"/>
    <dgm:cxn modelId="{9F837534-E0A4-CC49-9E3D-0192F7FBF660}" type="presParOf" srcId="{67740C38-251C-A74A-8698-C9D5C178CF39}" destId="{FFA551F1-872E-5C47-8FE4-BE6E1A54C544}" srcOrd="4" destOrd="0" presId="urn:microsoft.com/office/officeart/2005/8/layout/equation2"/>
    <dgm:cxn modelId="{1B398A7F-FCCD-CD43-9593-94B6C3661BA5}" type="presParOf" srcId="{21556DA1-9A29-8E41-84EE-06BA890868D8}" destId="{E2F58DFF-411B-1547-99A8-432D621F780B}" srcOrd="1" destOrd="0" presId="urn:microsoft.com/office/officeart/2005/8/layout/equation2"/>
    <dgm:cxn modelId="{64390043-3479-9848-83A8-1556A4F2F730}" type="presParOf" srcId="{E2F58DFF-411B-1547-99A8-432D621F780B}" destId="{953B6628-8074-334E-BCD5-15D4EF9844AE}" srcOrd="0" destOrd="0" presId="urn:microsoft.com/office/officeart/2005/8/layout/equation2"/>
    <dgm:cxn modelId="{251847B8-16E0-3447-A4D0-2EEAC845F2DF}" type="presParOf" srcId="{21556DA1-9A29-8E41-84EE-06BA890868D8}" destId="{CEB53218-AD52-F74B-8442-714DE2C4A14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2AD59B-5829-D343-9B2A-E1B2993A824C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5027E6-3F04-E347-B8E7-012D9CC8E343}">
      <dgm:prSet/>
      <dgm:spPr/>
      <dgm:t>
        <a:bodyPr/>
        <a:lstStyle/>
        <a:p>
          <a:pPr rtl="0"/>
          <a:r>
            <a:rPr lang="en-SG" dirty="0"/>
            <a:t>PCA </a:t>
          </a:r>
          <a:br>
            <a:rPr lang="en-SG" dirty="0"/>
          </a:br>
          <a:r>
            <a:rPr lang="en-SG" dirty="0"/>
            <a:t>Models</a:t>
          </a:r>
        </a:p>
      </dgm:t>
    </dgm:pt>
    <dgm:pt modelId="{A200F492-D57F-904E-BDF3-4D35A1CC0F5C}" type="parTrans" cxnId="{E7CD7989-FCD9-D245-9A9B-78E194CFD71B}">
      <dgm:prSet/>
      <dgm:spPr/>
      <dgm:t>
        <a:bodyPr/>
        <a:lstStyle/>
        <a:p>
          <a:endParaRPr lang="en-US"/>
        </a:p>
      </dgm:t>
    </dgm:pt>
    <dgm:pt modelId="{60C07BD3-DC52-4A42-A906-2EB77ED75BB2}" type="sibTrans" cxnId="{E7CD7989-FCD9-D245-9A9B-78E194CFD71B}">
      <dgm:prSet/>
      <dgm:spPr/>
      <dgm:t>
        <a:bodyPr/>
        <a:lstStyle/>
        <a:p>
          <a:endParaRPr lang="en-US"/>
        </a:p>
      </dgm:t>
    </dgm:pt>
    <dgm:pt modelId="{277BCB19-9854-5B47-BF84-C5FD4DD3710D}">
      <dgm:prSet/>
      <dgm:spPr/>
      <dgm:t>
        <a:bodyPr/>
        <a:lstStyle/>
        <a:p>
          <a:pPr rtl="0"/>
          <a:r>
            <a:rPr lang="en-SG" dirty="0"/>
            <a:t>Autoencoder</a:t>
          </a:r>
          <a:br>
            <a:rPr lang="en-SG" dirty="0"/>
          </a:br>
          <a:r>
            <a:rPr lang="en-SG" dirty="0"/>
            <a:t>Models</a:t>
          </a:r>
        </a:p>
      </dgm:t>
    </dgm:pt>
    <dgm:pt modelId="{B084E29D-8DEE-BE48-AB4C-8B860F948140}" type="parTrans" cxnId="{6343D2F2-A9CE-3C4C-97AB-C7B2E4C1FE57}">
      <dgm:prSet/>
      <dgm:spPr/>
      <dgm:t>
        <a:bodyPr/>
        <a:lstStyle/>
        <a:p>
          <a:endParaRPr lang="en-US"/>
        </a:p>
      </dgm:t>
    </dgm:pt>
    <dgm:pt modelId="{6345CD4C-6129-6A44-AB12-3C468C94EAFC}" type="sibTrans" cxnId="{6343D2F2-A9CE-3C4C-97AB-C7B2E4C1FE57}">
      <dgm:prSet/>
      <dgm:spPr/>
      <dgm:t>
        <a:bodyPr/>
        <a:lstStyle/>
        <a:p>
          <a:endParaRPr lang="en-US"/>
        </a:p>
      </dgm:t>
    </dgm:pt>
    <dgm:pt modelId="{CE5CE146-887B-C14B-891A-E698440C97F7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SG" dirty="0"/>
            <a:t>Detect anomalies over 0.1</a:t>
          </a:r>
        </a:p>
      </dgm:t>
    </dgm:pt>
    <dgm:pt modelId="{E4048641-A182-4E47-ABD9-A84334A74878}" type="parTrans" cxnId="{AB329BE3-919B-6743-BEF8-15E1D68B7D0B}">
      <dgm:prSet/>
      <dgm:spPr/>
      <dgm:t>
        <a:bodyPr/>
        <a:lstStyle/>
        <a:p>
          <a:endParaRPr lang="en-US"/>
        </a:p>
      </dgm:t>
    </dgm:pt>
    <dgm:pt modelId="{86CA2795-751D-2B44-B7AA-E30D44DD7033}" type="sibTrans" cxnId="{AB329BE3-919B-6743-BEF8-15E1D68B7D0B}">
      <dgm:prSet/>
      <dgm:spPr/>
      <dgm:t>
        <a:bodyPr/>
        <a:lstStyle/>
        <a:p>
          <a:endParaRPr lang="en-US"/>
        </a:p>
      </dgm:t>
    </dgm:pt>
    <dgm:pt modelId="{21556DA1-9A29-8E41-84EE-06BA890868D8}" type="pres">
      <dgm:prSet presAssocID="{4E2AD59B-5829-D343-9B2A-E1B2993A824C}" presName="Name0" presStyleCnt="0">
        <dgm:presLayoutVars>
          <dgm:dir/>
          <dgm:resizeHandles val="exact"/>
        </dgm:presLayoutVars>
      </dgm:prSet>
      <dgm:spPr/>
    </dgm:pt>
    <dgm:pt modelId="{67740C38-251C-A74A-8698-C9D5C178CF39}" type="pres">
      <dgm:prSet presAssocID="{4E2AD59B-5829-D343-9B2A-E1B2993A824C}" presName="vNodes" presStyleCnt="0"/>
      <dgm:spPr/>
    </dgm:pt>
    <dgm:pt modelId="{6D99BC7F-C34B-1040-8323-8DA961D45547}" type="pres">
      <dgm:prSet presAssocID="{7D5027E6-3F04-E347-B8E7-012D9CC8E343}" presName="node" presStyleLbl="node1" presStyleIdx="0" presStyleCnt="3">
        <dgm:presLayoutVars>
          <dgm:bulletEnabled val="1"/>
        </dgm:presLayoutVars>
      </dgm:prSet>
      <dgm:spPr/>
    </dgm:pt>
    <dgm:pt modelId="{A1B2A8EE-6F6C-654C-AE6D-3126EE84C12A}" type="pres">
      <dgm:prSet presAssocID="{60C07BD3-DC52-4A42-A906-2EB77ED75BB2}" presName="spacerT" presStyleCnt="0"/>
      <dgm:spPr/>
    </dgm:pt>
    <dgm:pt modelId="{4457DAC9-5249-E34D-A0CD-2C2B38807894}" type="pres">
      <dgm:prSet presAssocID="{60C07BD3-DC52-4A42-A906-2EB77ED75BB2}" presName="sibTrans" presStyleLbl="sibTrans2D1" presStyleIdx="0" presStyleCnt="2"/>
      <dgm:spPr/>
    </dgm:pt>
    <dgm:pt modelId="{3359B9A3-833D-1D4B-911D-90D76D9193B5}" type="pres">
      <dgm:prSet presAssocID="{60C07BD3-DC52-4A42-A906-2EB77ED75BB2}" presName="spacerB" presStyleCnt="0"/>
      <dgm:spPr/>
    </dgm:pt>
    <dgm:pt modelId="{FFA551F1-872E-5C47-8FE4-BE6E1A54C544}" type="pres">
      <dgm:prSet presAssocID="{277BCB19-9854-5B47-BF84-C5FD4DD3710D}" presName="node" presStyleLbl="node1" presStyleIdx="1" presStyleCnt="3">
        <dgm:presLayoutVars>
          <dgm:bulletEnabled val="1"/>
        </dgm:presLayoutVars>
      </dgm:prSet>
      <dgm:spPr/>
    </dgm:pt>
    <dgm:pt modelId="{E2F58DFF-411B-1547-99A8-432D621F780B}" type="pres">
      <dgm:prSet presAssocID="{4E2AD59B-5829-D343-9B2A-E1B2993A824C}" presName="sibTransLast" presStyleLbl="sibTrans2D1" presStyleIdx="1" presStyleCnt="2"/>
      <dgm:spPr/>
    </dgm:pt>
    <dgm:pt modelId="{953B6628-8074-334E-BCD5-15D4EF9844AE}" type="pres">
      <dgm:prSet presAssocID="{4E2AD59B-5829-D343-9B2A-E1B2993A824C}" presName="connectorText" presStyleLbl="sibTrans2D1" presStyleIdx="1" presStyleCnt="2"/>
      <dgm:spPr/>
    </dgm:pt>
    <dgm:pt modelId="{CEB53218-AD52-F74B-8442-714DE2C4A141}" type="pres">
      <dgm:prSet presAssocID="{4E2AD59B-5829-D343-9B2A-E1B2993A824C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B3FEE716-AFA6-C44B-B435-6EC5879EE536}" type="presOf" srcId="{6345CD4C-6129-6A44-AB12-3C468C94EAFC}" destId="{E2F58DFF-411B-1547-99A8-432D621F780B}" srcOrd="0" destOrd="0" presId="urn:microsoft.com/office/officeart/2005/8/layout/equation2"/>
    <dgm:cxn modelId="{C9169F30-9425-AD43-B511-6178106133C9}" type="presOf" srcId="{60C07BD3-DC52-4A42-A906-2EB77ED75BB2}" destId="{4457DAC9-5249-E34D-A0CD-2C2B38807894}" srcOrd="0" destOrd="0" presId="urn:microsoft.com/office/officeart/2005/8/layout/equation2"/>
    <dgm:cxn modelId="{FF3BBB37-A739-9845-8FE1-E9A1BFFC8522}" type="presOf" srcId="{CE5CE146-887B-C14B-891A-E698440C97F7}" destId="{CEB53218-AD52-F74B-8442-714DE2C4A141}" srcOrd="0" destOrd="0" presId="urn:microsoft.com/office/officeart/2005/8/layout/equation2"/>
    <dgm:cxn modelId="{D1441F38-3821-A54C-9CB9-46CB9013906B}" type="presOf" srcId="{4E2AD59B-5829-D343-9B2A-E1B2993A824C}" destId="{21556DA1-9A29-8E41-84EE-06BA890868D8}" srcOrd="0" destOrd="0" presId="urn:microsoft.com/office/officeart/2005/8/layout/equation2"/>
    <dgm:cxn modelId="{29117766-D69F-154B-BC3A-0D96946426FB}" type="presOf" srcId="{277BCB19-9854-5B47-BF84-C5FD4DD3710D}" destId="{FFA551F1-872E-5C47-8FE4-BE6E1A54C544}" srcOrd="0" destOrd="0" presId="urn:microsoft.com/office/officeart/2005/8/layout/equation2"/>
    <dgm:cxn modelId="{E7CD7989-FCD9-D245-9A9B-78E194CFD71B}" srcId="{4E2AD59B-5829-D343-9B2A-E1B2993A824C}" destId="{7D5027E6-3F04-E347-B8E7-012D9CC8E343}" srcOrd="0" destOrd="0" parTransId="{A200F492-D57F-904E-BDF3-4D35A1CC0F5C}" sibTransId="{60C07BD3-DC52-4A42-A906-2EB77ED75BB2}"/>
    <dgm:cxn modelId="{BA7A0D9D-A263-624E-B6CC-E0B5576BBB37}" type="presOf" srcId="{6345CD4C-6129-6A44-AB12-3C468C94EAFC}" destId="{953B6628-8074-334E-BCD5-15D4EF9844AE}" srcOrd="1" destOrd="0" presId="urn:microsoft.com/office/officeart/2005/8/layout/equation2"/>
    <dgm:cxn modelId="{3449B4A3-AA3F-8643-B9B0-088E3FE08C34}" type="presOf" srcId="{7D5027E6-3F04-E347-B8E7-012D9CC8E343}" destId="{6D99BC7F-C34B-1040-8323-8DA961D45547}" srcOrd="0" destOrd="0" presId="urn:microsoft.com/office/officeart/2005/8/layout/equation2"/>
    <dgm:cxn modelId="{AB329BE3-919B-6743-BEF8-15E1D68B7D0B}" srcId="{4E2AD59B-5829-D343-9B2A-E1B2993A824C}" destId="{CE5CE146-887B-C14B-891A-E698440C97F7}" srcOrd="2" destOrd="0" parTransId="{E4048641-A182-4E47-ABD9-A84334A74878}" sibTransId="{86CA2795-751D-2B44-B7AA-E30D44DD7033}"/>
    <dgm:cxn modelId="{6343D2F2-A9CE-3C4C-97AB-C7B2E4C1FE57}" srcId="{4E2AD59B-5829-D343-9B2A-E1B2993A824C}" destId="{277BCB19-9854-5B47-BF84-C5FD4DD3710D}" srcOrd="1" destOrd="0" parTransId="{B084E29D-8DEE-BE48-AB4C-8B860F948140}" sibTransId="{6345CD4C-6129-6A44-AB12-3C468C94EAFC}"/>
    <dgm:cxn modelId="{F1C86379-53C3-5348-B55F-DC4F8D00BD7D}" type="presParOf" srcId="{21556DA1-9A29-8E41-84EE-06BA890868D8}" destId="{67740C38-251C-A74A-8698-C9D5C178CF39}" srcOrd="0" destOrd="0" presId="urn:microsoft.com/office/officeart/2005/8/layout/equation2"/>
    <dgm:cxn modelId="{D379E8C9-D096-AC44-9146-84DF088833E7}" type="presParOf" srcId="{67740C38-251C-A74A-8698-C9D5C178CF39}" destId="{6D99BC7F-C34B-1040-8323-8DA961D45547}" srcOrd="0" destOrd="0" presId="urn:microsoft.com/office/officeart/2005/8/layout/equation2"/>
    <dgm:cxn modelId="{CC667497-AA3D-1849-AD78-E33E01395EE4}" type="presParOf" srcId="{67740C38-251C-A74A-8698-C9D5C178CF39}" destId="{A1B2A8EE-6F6C-654C-AE6D-3126EE84C12A}" srcOrd="1" destOrd="0" presId="urn:microsoft.com/office/officeart/2005/8/layout/equation2"/>
    <dgm:cxn modelId="{1F374890-7AC3-0144-B586-1273B25EE915}" type="presParOf" srcId="{67740C38-251C-A74A-8698-C9D5C178CF39}" destId="{4457DAC9-5249-E34D-A0CD-2C2B38807894}" srcOrd="2" destOrd="0" presId="urn:microsoft.com/office/officeart/2005/8/layout/equation2"/>
    <dgm:cxn modelId="{30CD8458-4D69-8645-8152-A7AC97EAA899}" type="presParOf" srcId="{67740C38-251C-A74A-8698-C9D5C178CF39}" destId="{3359B9A3-833D-1D4B-911D-90D76D9193B5}" srcOrd="3" destOrd="0" presId="urn:microsoft.com/office/officeart/2005/8/layout/equation2"/>
    <dgm:cxn modelId="{9F837534-E0A4-CC49-9E3D-0192F7FBF660}" type="presParOf" srcId="{67740C38-251C-A74A-8698-C9D5C178CF39}" destId="{FFA551F1-872E-5C47-8FE4-BE6E1A54C544}" srcOrd="4" destOrd="0" presId="urn:microsoft.com/office/officeart/2005/8/layout/equation2"/>
    <dgm:cxn modelId="{1B398A7F-FCCD-CD43-9593-94B6C3661BA5}" type="presParOf" srcId="{21556DA1-9A29-8E41-84EE-06BA890868D8}" destId="{E2F58DFF-411B-1547-99A8-432D621F780B}" srcOrd="1" destOrd="0" presId="urn:microsoft.com/office/officeart/2005/8/layout/equation2"/>
    <dgm:cxn modelId="{64390043-3479-9848-83A8-1556A4F2F730}" type="presParOf" srcId="{E2F58DFF-411B-1547-99A8-432D621F780B}" destId="{953B6628-8074-334E-BCD5-15D4EF9844AE}" srcOrd="0" destOrd="0" presId="urn:microsoft.com/office/officeart/2005/8/layout/equation2"/>
    <dgm:cxn modelId="{251847B8-16E0-3447-A4D0-2EEAC845F2DF}" type="presParOf" srcId="{21556DA1-9A29-8E41-84EE-06BA890868D8}" destId="{CEB53218-AD52-F74B-8442-714DE2C4A14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9BC7F-C34B-1040-8323-8DA961D45547}">
      <dsp:nvSpPr>
        <dsp:cNvPr id="0" name=""/>
        <dsp:cNvSpPr/>
      </dsp:nvSpPr>
      <dsp:spPr>
        <a:xfrm>
          <a:off x="1566849" y="31"/>
          <a:ext cx="1202466" cy="12024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Autoencoder + </a:t>
          </a:r>
          <a:br>
            <a:rPr lang="en-SG" sz="1100" kern="1200" dirty="0"/>
          </a:br>
          <a:r>
            <a:rPr lang="en-SG" sz="1100" kern="1200" dirty="0"/>
            <a:t>LOF</a:t>
          </a:r>
        </a:p>
      </dsp:txBody>
      <dsp:txXfrm>
        <a:off x="1742946" y="176128"/>
        <a:ext cx="850272" cy="850272"/>
      </dsp:txXfrm>
    </dsp:sp>
    <dsp:sp modelId="{4457DAC9-5249-E34D-A0CD-2C2B38807894}">
      <dsp:nvSpPr>
        <dsp:cNvPr id="0" name=""/>
        <dsp:cNvSpPr/>
      </dsp:nvSpPr>
      <dsp:spPr>
        <a:xfrm>
          <a:off x="1819367" y="1300138"/>
          <a:ext cx="697430" cy="697430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911811" y="1566835"/>
        <a:ext cx="512542" cy="164036"/>
      </dsp:txXfrm>
    </dsp:sp>
    <dsp:sp modelId="{FFA551F1-872E-5C47-8FE4-BE6E1A54C544}">
      <dsp:nvSpPr>
        <dsp:cNvPr id="0" name=""/>
        <dsp:cNvSpPr/>
      </dsp:nvSpPr>
      <dsp:spPr>
        <a:xfrm>
          <a:off x="1566849" y="2095208"/>
          <a:ext cx="1202466" cy="12024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PCA + LOF</a:t>
          </a:r>
        </a:p>
      </dsp:txBody>
      <dsp:txXfrm>
        <a:off x="1742946" y="2271305"/>
        <a:ext cx="850272" cy="850272"/>
      </dsp:txXfrm>
    </dsp:sp>
    <dsp:sp modelId="{E2F58DFF-411B-1547-99A8-432D621F780B}">
      <dsp:nvSpPr>
        <dsp:cNvPr id="0" name=""/>
        <dsp:cNvSpPr/>
      </dsp:nvSpPr>
      <dsp:spPr>
        <a:xfrm>
          <a:off x="2949685" y="1425194"/>
          <a:ext cx="382384" cy="447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949685" y="1514657"/>
        <a:ext cx="267669" cy="268391"/>
      </dsp:txXfrm>
    </dsp:sp>
    <dsp:sp modelId="{CEB53218-AD52-F74B-8442-714DE2C4A141}">
      <dsp:nvSpPr>
        <dsp:cNvPr id="0" name=""/>
        <dsp:cNvSpPr/>
      </dsp:nvSpPr>
      <dsp:spPr>
        <a:xfrm>
          <a:off x="3490795" y="446387"/>
          <a:ext cx="2404932" cy="24049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Detect all global anomalies with 100% certainty</a:t>
          </a:r>
        </a:p>
      </dsp:txBody>
      <dsp:txXfrm>
        <a:off x="3842989" y="798581"/>
        <a:ext cx="1700544" cy="1700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9BC7F-C34B-1040-8323-8DA961D45547}">
      <dsp:nvSpPr>
        <dsp:cNvPr id="0" name=""/>
        <dsp:cNvSpPr/>
      </dsp:nvSpPr>
      <dsp:spPr>
        <a:xfrm>
          <a:off x="1566849" y="31"/>
          <a:ext cx="1202466" cy="12024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Autoencoder + </a:t>
          </a:r>
          <a:br>
            <a:rPr lang="en-SG" sz="1100" kern="1200" dirty="0"/>
          </a:br>
          <a:r>
            <a:rPr lang="en-SG" sz="1100" kern="1200" dirty="0" err="1"/>
            <a:t>kNN</a:t>
          </a:r>
          <a:endParaRPr lang="en-SG" sz="1100" kern="1200" dirty="0"/>
        </a:p>
      </dsp:txBody>
      <dsp:txXfrm>
        <a:off x="1742946" y="176128"/>
        <a:ext cx="850272" cy="850272"/>
      </dsp:txXfrm>
    </dsp:sp>
    <dsp:sp modelId="{4457DAC9-5249-E34D-A0CD-2C2B38807894}">
      <dsp:nvSpPr>
        <dsp:cNvPr id="0" name=""/>
        <dsp:cNvSpPr/>
      </dsp:nvSpPr>
      <dsp:spPr>
        <a:xfrm>
          <a:off x="1819367" y="1300138"/>
          <a:ext cx="697430" cy="697430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911811" y="1566835"/>
        <a:ext cx="512542" cy="164036"/>
      </dsp:txXfrm>
    </dsp:sp>
    <dsp:sp modelId="{FFA551F1-872E-5C47-8FE4-BE6E1A54C544}">
      <dsp:nvSpPr>
        <dsp:cNvPr id="0" name=""/>
        <dsp:cNvSpPr/>
      </dsp:nvSpPr>
      <dsp:spPr>
        <a:xfrm>
          <a:off x="1566849" y="2095208"/>
          <a:ext cx="1202466" cy="12024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PCA</a:t>
          </a:r>
          <a:br>
            <a:rPr lang="en-SG" sz="1100" kern="1200" dirty="0"/>
          </a:br>
          <a:r>
            <a:rPr lang="en-SG" sz="1100" kern="1200" dirty="0"/>
            <a:t>+</a:t>
          </a:r>
          <a:br>
            <a:rPr lang="en-SG" sz="1100" kern="1200" dirty="0"/>
          </a:br>
          <a:r>
            <a:rPr lang="en-SG" sz="1100" kern="1200" dirty="0" err="1"/>
            <a:t>kNN</a:t>
          </a:r>
          <a:endParaRPr lang="en-SG" sz="1100" kern="1200" dirty="0"/>
        </a:p>
      </dsp:txBody>
      <dsp:txXfrm>
        <a:off x="1742946" y="2271305"/>
        <a:ext cx="850272" cy="850272"/>
      </dsp:txXfrm>
    </dsp:sp>
    <dsp:sp modelId="{E2F58DFF-411B-1547-99A8-432D621F780B}">
      <dsp:nvSpPr>
        <dsp:cNvPr id="0" name=""/>
        <dsp:cNvSpPr/>
      </dsp:nvSpPr>
      <dsp:spPr>
        <a:xfrm>
          <a:off x="2949685" y="1425194"/>
          <a:ext cx="382384" cy="447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949685" y="1514657"/>
        <a:ext cx="267669" cy="268391"/>
      </dsp:txXfrm>
    </dsp:sp>
    <dsp:sp modelId="{CEB53218-AD52-F74B-8442-714DE2C4A141}">
      <dsp:nvSpPr>
        <dsp:cNvPr id="0" name=""/>
        <dsp:cNvSpPr/>
      </dsp:nvSpPr>
      <dsp:spPr>
        <a:xfrm>
          <a:off x="3490795" y="446387"/>
          <a:ext cx="2404932" cy="24049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Detect more TP anomalies</a:t>
          </a:r>
        </a:p>
      </dsp:txBody>
      <dsp:txXfrm>
        <a:off x="3842989" y="798581"/>
        <a:ext cx="1700544" cy="17005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9BC7F-C34B-1040-8323-8DA961D45547}">
      <dsp:nvSpPr>
        <dsp:cNvPr id="0" name=""/>
        <dsp:cNvSpPr/>
      </dsp:nvSpPr>
      <dsp:spPr>
        <a:xfrm>
          <a:off x="2408029" y="366"/>
          <a:ext cx="735144" cy="7351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PCA </a:t>
          </a:r>
          <a:br>
            <a:rPr lang="en-SG" sz="1200" kern="1200" dirty="0"/>
          </a:br>
          <a:r>
            <a:rPr lang="en-SG" sz="1200" kern="1200" dirty="0"/>
            <a:t>+ </a:t>
          </a:r>
          <a:br>
            <a:rPr lang="en-SG" sz="1200" kern="1200" dirty="0"/>
          </a:br>
          <a:r>
            <a:rPr lang="en-SG" sz="1200" kern="1200" dirty="0"/>
            <a:t>LR</a:t>
          </a:r>
        </a:p>
      </dsp:txBody>
      <dsp:txXfrm>
        <a:off x="2515688" y="108025"/>
        <a:ext cx="519826" cy="519826"/>
      </dsp:txXfrm>
    </dsp:sp>
    <dsp:sp modelId="{4457DAC9-5249-E34D-A0CD-2C2B38807894}">
      <dsp:nvSpPr>
        <dsp:cNvPr id="0" name=""/>
        <dsp:cNvSpPr/>
      </dsp:nvSpPr>
      <dsp:spPr>
        <a:xfrm>
          <a:off x="2562409" y="795204"/>
          <a:ext cx="426383" cy="426383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618926" y="958253"/>
        <a:ext cx="313349" cy="100285"/>
      </dsp:txXfrm>
    </dsp:sp>
    <dsp:sp modelId="{FFA551F1-872E-5C47-8FE4-BE6E1A54C544}">
      <dsp:nvSpPr>
        <dsp:cNvPr id="0" name=""/>
        <dsp:cNvSpPr/>
      </dsp:nvSpPr>
      <dsp:spPr>
        <a:xfrm>
          <a:off x="2408029" y="1281281"/>
          <a:ext cx="735144" cy="735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PCA </a:t>
          </a:r>
          <a:br>
            <a:rPr lang="en-SG" sz="1200" kern="1200" dirty="0"/>
          </a:br>
          <a:r>
            <a:rPr lang="en-SG" sz="1200" kern="1200" dirty="0"/>
            <a:t>+</a:t>
          </a:r>
          <a:br>
            <a:rPr lang="en-SG" sz="1200" kern="1200" dirty="0"/>
          </a:br>
          <a:r>
            <a:rPr lang="en-SG" sz="1200" kern="1200" dirty="0" err="1"/>
            <a:t>kNN</a:t>
          </a:r>
          <a:endParaRPr lang="en-SG" sz="1200" kern="1200" dirty="0"/>
        </a:p>
      </dsp:txBody>
      <dsp:txXfrm>
        <a:off x="2515688" y="1388940"/>
        <a:ext cx="519826" cy="519826"/>
      </dsp:txXfrm>
    </dsp:sp>
    <dsp:sp modelId="{1251EC3C-4927-8D47-A843-A9C3485CC9ED}">
      <dsp:nvSpPr>
        <dsp:cNvPr id="0" name=""/>
        <dsp:cNvSpPr/>
      </dsp:nvSpPr>
      <dsp:spPr>
        <a:xfrm>
          <a:off x="2562409" y="2076119"/>
          <a:ext cx="426383" cy="426383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618926" y="2239168"/>
        <a:ext cx="313349" cy="100285"/>
      </dsp:txXfrm>
    </dsp:sp>
    <dsp:sp modelId="{6C949BEF-D669-FF49-9A5D-35CB4D8D0203}">
      <dsp:nvSpPr>
        <dsp:cNvPr id="0" name=""/>
        <dsp:cNvSpPr/>
      </dsp:nvSpPr>
      <dsp:spPr>
        <a:xfrm>
          <a:off x="2408029" y="2562196"/>
          <a:ext cx="735144" cy="7351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PCA</a:t>
          </a:r>
          <a:br>
            <a:rPr lang="en-SG" sz="1200" kern="1200" dirty="0"/>
          </a:br>
          <a:r>
            <a:rPr lang="en-SG" sz="1200" kern="1200" dirty="0"/>
            <a:t>+</a:t>
          </a:r>
          <a:br>
            <a:rPr lang="en-SG" sz="1200" kern="1200" dirty="0"/>
          </a:br>
          <a:r>
            <a:rPr lang="en-SG" sz="1200" kern="1200" dirty="0"/>
            <a:t>SVC</a:t>
          </a:r>
        </a:p>
      </dsp:txBody>
      <dsp:txXfrm>
        <a:off x="2515688" y="2669855"/>
        <a:ext cx="519826" cy="519826"/>
      </dsp:txXfrm>
    </dsp:sp>
    <dsp:sp modelId="{E2F58DFF-411B-1547-99A8-432D621F780B}">
      <dsp:nvSpPr>
        <dsp:cNvPr id="0" name=""/>
        <dsp:cNvSpPr/>
      </dsp:nvSpPr>
      <dsp:spPr>
        <a:xfrm>
          <a:off x="3253445" y="1512116"/>
          <a:ext cx="233775" cy="273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253445" y="1566811"/>
        <a:ext cx="163643" cy="164083"/>
      </dsp:txXfrm>
    </dsp:sp>
    <dsp:sp modelId="{CEB53218-AD52-F74B-8442-714DE2C4A141}">
      <dsp:nvSpPr>
        <dsp:cNvPr id="0" name=""/>
        <dsp:cNvSpPr/>
      </dsp:nvSpPr>
      <dsp:spPr>
        <a:xfrm>
          <a:off x="3584260" y="913709"/>
          <a:ext cx="1470288" cy="1470288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Detect all TP from PCA supervised models</a:t>
          </a:r>
        </a:p>
      </dsp:txBody>
      <dsp:txXfrm>
        <a:off x="3799579" y="1129028"/>
        <a:ext cx="1039650" cy="10396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9BC7F-C34B-1040-8323-8DA961D45547}">
      <dsp:nvSpPr>
        <dsp:cNvPr id="0" name=""/>
        <dsp:cNvSpPr/>
      </dsp:nvSpPr>
      <dsp:spPr>
        <a:xfrm>
          <a:off x="1566849" y="31"/>
          <a:ext cx="1202466" cy="12024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PCA </a:t>
          </a:r>
          <a:br>
            <a:rPr lang="en-SG" sz="1100" kern="1200" dirty="0"/>
          </a:br>
          <a:r>
            <a:rPr lang="en-SG" sz="1100" kern="1200" dirty="0"/>
            <a:t>Models</a:t>
          </a:r>
        </a:p>
      </dsp:txBody>
      <dsp:txXfrm>
        <a:off x="1742946" y="176128"/>
        <a:ext cx="850272" cy="850272"/>
      </dsp:txXfrm>
    </dsp:sp>
    <dsp:sp modelId="{4457DAC9-5249-E34D-A0CD-2C2B38807894}">
      <dsp:nvSpPr>
        <dsp:cNvPr id="0" name=""/>
        <dsp:cNvSpPr/>
      </dsp:nvSpPr>
      <dsp:spPr>
        <a:xfrm>
          <a:off x="1819367" y="1300138"/>
          <a:ext cx="697430" cy="697430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911811" y="1566835"/>
        <a:ext cx="512542" cy="164036"/>
      </dsp:txXfrm>
    </dsp:sp>
    <dsp:sp modelId="{FFA551F1-872E-5C47-8FE4-BE6E1A54C544}">
      <dsp:nvSpPr>
        <dsp:cNvPr id="0" name=""/>
        <dsp:cNvSpPr/>
      </dsp:nvSpPr>
      <dsp:spPr>
        <a:xfrm>
          <a:off x="1566849" y="2095208"/>
          <a:ext cx="1202466" cy="12024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Autoencoder</a:t>
          </a:r>
          <a:br>
            <a:rPr lang="en-SG" sz="1100" kern="1200" dirty="0"/>
          </a:br>
          <a:r>
            <a:rPr lang="en-SG" sz="1100" kern="1200" dirty="0"/>
            <a:t>Models</a:t>
          </a:r>
        </a:p>
      </dsp:txBody>
      <dsp:txXfrm>
        <a:off x="1742946" y="2271305"/>
        <a:ext cx="850272" cy="850272"/>
      </dsp:txXfrm>
    </dsp:sp>
    <dsp:sp modelId="{E2F58DFF-411B-1547-99A8-432D621F780B}">
      <dsp:nvSpPr>
        <dsp:cNvPr id="0" name=""/>
        <dsp:cNvSpPr/>
      </dsp:nvSpPr>
      <dsp:spPr>
        <a:xfrm>
          <a:off x="2949685" y="1425194"/>
          <a:ext cx="382384" cy="447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949685" y="1514657"/>
        <a:ext cx="267669" cy="268391"/>
      </dsp:txXfrm>
    </dsp:sp>
    <dsp:sp modelId="{CEB53218-AD52-F74B-8442-714DE2C4A141}">
      <dsp:nvSpPr>
        <dsp:cNvPr id="0" name=""/>
        <dsp:cNvSpPr/>
      </dsp:nvSpPr>
      <dsp:spPr>
        <a:xfrm>
          <a:off x="3490795" y="446387"/>
          <a:ext cx="2404932" cy="2404932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Detect anomalies over 0.5</a:t>
          </a:r>
        </a:p>
      </dsp:txBody>
      <dsp:txXfrm>
        <a:off x="3842989" y="798581"/>
        <a:ext cx="1700544" cy="17005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9BC7F-C34B-1040-8323-8DA961D45547}">
      <dsp:nvSpPr>
        <dsp:cNvPr id="0" name=""/>
        <dsp:cNvSpPr/>
      </dsp:nvSpPr>
      <dsp:spPr>
        <a:xfrm>
          <a:off x="1566849" y="31"/>
          <a:ext cx="1202466" cy="12024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PCA </a:t>
          </a:r>
          <a:br>
            <a:rPr lang="en-SG" sz="1100" kern="1200" dirty="0"/>
          </a:br>
          <a:r>
            <a:rPr lang="en-SG" sz="1100" kern="1200" dirty="0"/>
            <a:t>Models</a:t>
          </a:r>
        </a:p>
      </dsp:txBody>
      <dsp:txXfrm>
        <a:off x="1742946" y="176128"/>
        <a:ext cx="850272" cy="850272"/>
      </dsp:txXfrm>
    </dsp:sp>
    <dsp:sp modelId="{4457DAC9-5249-E34D-A0CD-2C2B38807894}">
      <dsp:nvSpPr>
        <dsp:cNvPr id="0" name=""/>
        <dsp:cNvSpPr/>
      </dsp:nvSpPr>
      <dsp:spPr>
        <a:xfrm>
          <a:off x="1819367" y="1300138"/>
          <a:ext cx="697430" cy="697430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911811" y="1566835"/>
        <a:ext cx="512542" cy="164036"/>
      </dsp:txXfrm>
    </dsp:sp>
    <dsp:sp modelId="{FFA551F1-872E-5C47-8FE4-BE6E1A54C544}">
      <dsp:nvSpPr>
        <dsp:cNvPr id="0" name=""/>
        <dsp:cNvSpPr/>
      </dsp:nvSpPr>
      <dsp:spPr>
        <a:xfrm>
          <a:off x="1566849" y="2095208"/>
          <a:ext cx="1202466" cy="12024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Autoencoder</a:t>
          </a:r>
          <a:br>
            <a:rPr lang="en-SG" sz="1100" kern="1200" dirty="0"/>
          </a:br>
          <a:r>
            <a:rPr lang="en-SG" sz="1100" kern="1200" dirty="0"/>
            <a:t>Models</a:t>
          </a:r>
        </a:p>
      </dsp:txBody>
      <dsp:txXfrm>
        <a:off x="1742946" y="2271305"/>
        <a:ext cx="850272" cy="850272"/>
      </dsp:txXfrm>
    </dsp:sp>
    <dsp:sp modelId="{E2F58DFF-411B-1547-99A8-432D621F780B}">
      <dsp:nvSpPr>
        <dsp:cNvPr id="0" name=""/>
        <dsp:cNvSpPr/>
      </dsp:nvSpPr>
      <dsp:spPr>
        <a:xfrm>
          <a:off x="2949685" y="1425194"/>
          <a:ext cx="382384" cy="447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949685" y="1514657"/>
        <a:ext cx="267669" cy="268391"/>
      </dsp:txXfrm>
    </dsp:sp>
    <dsp:sp modelId="{CEB53218-AD52-F74B-8442-714DE2C4A141}">
      <dsp:nvSpPr>
        <dsp:cNvPr id="0" name=""/>
        <dsp:cNvSpPr/>
      </dsp:nvSpPr>
      <dsp:spPr>
        <a:xfrm>
          <a:off x="3490795" y="446387"/>
          <a:ext cx="2404932" cy="2404932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Detect anomalies over 0</a:t>
          </a:r>
        </a:p>
      </dsp:txBody>
      <dsp:txXfrm>
        <a:off x="3842989" y="798581"/>
        <a:ext cx="1700544" cy="17005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9BC7F-C34B-1040-8323-8DA961D45547}">
      <dsp:nvSpPr>
        <dsp:cNvPr id="0" name=""/>
        <dsp:cNvSpPr/>
      </dsp:nvSpPr>
      <dsp:spPr>
        <a:xfrm>
          <a:off x="1566849" y="31"/>
          <a:ext cx="1202466" cy="12024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PCA </a:t>
          </a:r>
          <a:br>
            <a:rPr lang="en-SG" sz="1100" kern="1200" dirty="0"/>
          </a:br>
          <a:r>
            <a:rPr lang="en-SG" sz="1100" kern="1200" dirty="0"/>
            <a:t>Models</a:t>
          </a:r>
        </a:p>
      </dsp:txBody>
      <dsp:txXfrm>
        <a:off x="1742946" y="176128"/>
        <a:ext cx="850272" cy="850272"/>
      </dsp:txXfrm>
    </dsp:sp>
    <dsp:sp modelId="{4457DAC9-5249-E34D-A0CD-2C2B38807894}">
      <dsp:nvSpPr>
        <dsp:cNvPr id="0" name=""/>
        <dsp:cNvSpPr/>
      </dsp:nvSpPr>
      <dsp:spPr>
        <a:xfrm>
          <a:off x="1819367" y="1300138"/>
          <a:ext cx="697430" cy="697430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911811" y="1566835"/>
        <a:ext cx="512542" cy="164036"/>
      </dsp:txXfrm>
    </dsp:sp>
    <dsp:sp modelId="{FFA551F1-872E-5C47-8FE4-BE6E1A54C544}">
      <dsp:nvSpPr>
        <dsp:cNvPr id="0" name=""/>
        <dsp:cNvSpPr/>
      </dsp:nvSpPr>
      <dsp:spPr>
        <a:xfrm>
          <a:off x="1566849" y="2095208"/>
          <a:ext cx="1202466" cy="12024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Autoencoder</a:t>
          </a:r>
          <a:br>
            <a:rPr lang="en-SG" sz="1100" kern="1200" dirty="0"/>
          </a:br>
          <a:r>
            <a:rPr lang="en-SG" sz="1100" kern="1200" dirty="0"/>
            <a:t>Models</a:t>
          </a:r>
        </a:p>
      </dsp:txBody>
      <dsp:txXfrm>
        <a:off x="1742946" y="2271305"/>
        <a:ext cx="850272" cy="850272"/>
      </dsp:txXfrm>
    </dsp:sp>
    <dsp:sp modelId="{E2F58DFF-411B-1547-99A8-432D621F780B}">
      <dsp:nvSpPr>
        <dsp:cNvPr id="0" name=""/>
        <dsp:cNvSpPr/>
      </dsp:nvSpPr>
      <dsp:spPr>
        <a:xfrm>
          <a:off x="2949685" y="1425194"/>
          <a:ext cx="382384" cy="447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949685" y="1514657"/>
        <a:ext cx="267669" cy="268391"/>
      </dsp:txXfrm>
    </dsp:sp>
    <dsp:sp modelId="{CEB53218-AD52-F74B-8442-714DE2C4A141}">
      <dsp:nvSpPr>
        <dsp:cNvPr id="0" name=""/>
        <dsp:cNvSpPr/>
      </dsp:nvSpPr>
      <dsp:spPr>
        <a:xfrm>
          <a:off x="3490795" y="446387"/>
          <a:ext cx="2404932" cy="2404932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Detect anomalies over 0.1</a:t>
          </a:r>
        </a:p>
      </dsp:txBody>
      <dsp:txXfrm>
        <a:off x="3842989" y="798581"/>
        <a:ext cx="1700544" cy="1700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349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471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73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735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991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605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540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680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139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303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586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218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839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879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59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74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3145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819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5915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252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993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65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588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937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72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073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032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09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UPDATE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69075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 – AE </a:t>
            </a:r>
            <a:r>
              <a:rPr lang="en-US" dirty="0" err="1"/>
              <a:t>kNN</a:t>
            </a:r>
            <a:r>
              <a:rPr lang="en-US" dirty="0"/>
              <a:t> + PCA </a:t>
            </a:r>
            <a:r>
              <a:rPr lang="en-US" dirty="0" err="1"/>
              <a:t>kNN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338943"/>
            <a:ext cx="7053943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Local anomalies</a:t>
            </a:r>
          </a:p>
          <a:p>
            <a:pPr lvl="1">
              <a:buChar char="▸"/>
            </a:pPr>
            <a:r>
              <a:rPr lang="en-US" dirty="0"/>
              <a:t>AE </a:t>
            </a:r>
            <a:r>
              <a:rPr lang="en-US" dirty="0" err="1"/>
              <a:t>kNN</a:t>
            </a:r>
            <a:r>
              <a:rPr lang="en-US" dirty="0"/>
              <a:t> can detect TP 3 with FN 2 at F1 score of 0.75</a:t>
            </a:r>
          </a:p>
          <a:p>
            <a:r>
              <a:rPr lang="en-US" dirty="0"/>
              <a:t>Global anomalies</a:t>
            </a:r>
          </a:p>
          <a:p>
            <a:pPr lvl="1"/>
            <a:r>
              <a:rPr lang="en-US" dirty="0"/>
              <a:t>PCA </a:t>
            </a:r>
            <a:r>
              <a:rPr lang="en-US" dirty="0" err="1"/>
              <a:t>kNN</a:t>
            </a:r>
            <a:r>
              <a:rPr lang="en-US" dirty="0"/>
              <a:t> can detect TP 21 with FN 4 at F1 score of 0.913</a:t>
            </a:r>
          </a:p>
          <a:p>
            <a:r>
              <a:rPr lang="en-US" dirty="0"/>
              <a:t>Idea</a:t>
            </a:r>
          </a:p>
          <a:p>
            <a:pPr lvl="1"/>
            <a:r>
              <a:rPr lang="en-US" dirty="0"/>
              <a:t>Run AE </a:t>
            </a:r>
            <a:r>
              <a:rPr lang="en-US" dirty="0" err="1"/>
              <a:t>kNN</a:t>
            </a:r>
            <a:r>
              <a:rPr lang="en-US" dirty="0"/>
              <a:t> model to detect TP local anomalies, set them aside</a:t>
            </a:r>
          </a:p>
          <a:p>
            <a:pPr lvl="1"/>
            <a:r>
              <a:rPr lang="en-US" dirty="0"/>
              <a:t>Run balance dataset through PCA </a:t>
            </a:r>
            <a:r>
              <a:rPr lang="en-US" dirty="0" err="1"/>
              <a:t>kNN</a:t>
            </a:r>
            <a:r>
              <a:rPr lang="en-US" dirty="0"/>
              <a:t> to detect the other anomalies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422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84698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 – AE </a:t>
            </a:r>
            <a:r>
              <a:rPr lang="en-US" dirty="0" err="1"/>
              <a:t>kNN</a:t>
            </a:r>
            <a:r>
              <a:rPr lang="en-US" dirty="0"/>
              <a:t> + PCA </a:t>
            </a:r>
            <a:r>
              <a:rPr lang="en-US" dirty="0" err="1"/>
              <a:t>kNN</a:t>
            </a:r>
            <a:endParaRPr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F5923FA-C6BA-D24E-A91B-CBE53C6C0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719694"/>
              </p:ext>
            </p:extLst>
          </p:nvPr>
        </p:nvGraphicFramePr>
        <p:xfrm>
          <a:off x="457200" y="1338943"/>
          <a:ext cx="7462578" cy="3297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70142-F5D2-D641-A4A1-480EB95184B4}"/>
              </a:ext>
            </a:extLst>
          </p:cNvPr>
          <p:cNvSpPr txBox="1"/>
          <p:nvPr/>
        </p:nvSpPr>
        <p:spPr>
          <a:xfrm>
            <a:off x="1061357" y="21553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3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69075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 – AE </a:t>
            </a:r>
            <a:r>
              <a:rPr lang="en-US" dirty="0" err="1"/>
              <a:t>kNN</a:t>
            </a:r>
            <a:r>
              <a:rPr lang="en-US" dirty="0"/>
              <a:t> + PCA </a:t>
            </a:r>
            <a:r>
              <a:rPr lang="en-US" dirty="0" err="1"/>
              <a:t>kNN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7478486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The results were similar with regular PCA </a:t>
            </a:r>
            <a:r>
              <a:rPr lang="en-US" dirty="0" err="1"/>
              <a:t>kNN</a:t>
            </a:r>
            <a:r>
              <a:rPr lang="en-US" dirty="0"/>
              <a:t> with an F1 Score of 0.913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Slower than using PCA </a:t>
            </a:r>
            <a:r>
              <a:rPr lang="en-US" dirty="0" err="1"/>
              <a:t>kNN</a:t>
            </a:r>
            <a:r>
              <a:rPr lang="en-US" dirty="0"/>
              <a:t> only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Reject model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095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69075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M</a:t>
            </a:r>
            <a:r>
              <a:rPr lang="en-US" baseline="-25000" dirty="0"/>
              <a:t>3</a:t>
            </a:r>
            <a:r>
              <a:rPr lang="en-US" dirty="0"/>
              <a:t> – PCA Supervised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338943"/>
            <a:ext cx="8191825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All PCA supervised models were able to detect a good amount of TP</a:t>
            </a:r>
          </a:p>
          <a:p>
            <a:pPr lvl="1">
              <a:buChar char="▸"/>
            </a:pPr>
            <a:r>
              <a:rPr lang="en-US" dirty="0"/>
              <a:t>F1 range: 0.837 to 0.913</a:t>
            </a:r>
          </a:p>
          <a:p>
            <a:r>
              <a:rPr lang="en-US" dirty="0"/>
              <a:t>Idea</a:t>
            </a:r>
          </a:p>
          <a:p>
            <a:pPr lvl="1"/>
            <a:r>
              <a:rPr lang="en-US" dirty="0"/>
              <a:t>There might be some TP detected in one model but not in the other</a:t>
            </a:r>
          </a:p>
          <a:p>
            <a:pPr lvl="1"/>
            <a:r>
              <a:rPr lang="en-US" dirty="0"/>
              <a:t>Perform an ‘OR’ operation on PCA supervised models and compile all TP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6297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84698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M</a:t>
            </a:r>
            <a:r>
              <a:rPr lang="en-US" baseline="-25000" dirty="0"/>
              <a:t>3</a:t>
            </a:r>
            <a:r>
              <a:rPr lang="en-US" dirty="0"/>
              <a:t> – PCA Supervised</a:t>
            </a:r>
            <a:endParaRPr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F5923FA-C6BA-D24E-A91B-CBE53C6C0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554767"/>
              </p:ext>
            </p:extLst>
          </p:nvPr>
        </p:nvGraphicFramePr>
        <p:xfrm>
          <a:off x="457200" y="1338943"/>
          <a:ext cx="7462578" cy="3297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70142-F5D2-D641-A4A1-480EB95184B4}"/>
              </a:ext>
            </a:extLst>
          </p:cNvPr>
          <p:cNvSpPr txBox="1"/>
          <p:nvPr/>
        </p:nvSpPr>
        <p:spPr>
          <a:xfrm>
            <a:off x="1061357" y="21553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3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69075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M</a:t>
            </a:r>
            <a:r>
              <a:rPr lang="en-US" baseline="-25000" dirty="0"/>
              <a:t>3</a:t>
            </a:r>
            <a:r>
              <a:rPr lang="en-US" dirty="0"/>
              <a:t> – PCA Supervised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All TP can be explained by PCA </a:t>
            </a:r>
            <a:r>
              <a:rPr lang="en-US" dirty="0" err="1"/>
              <a:t>kNN</a:t>
            </a:r>
            <a:endParaRPr lang="en-US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No change to F1 score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Create new feature </a:t>
            </a:r>
            <a:r>
              <a:rPr lang="en-US" dirty="0" err="1"/>
              <a:t>anomaly_confidence</a:t>
            </a:r>
            <a:endParaRPr lang="en-US" dirty="0"/>
          </a:p>
          <a:p>
            <a:pPr lvl="1">
              <a:buChar char="▸"/>
            </a:pPr>
            <a:r>
              <a:rPr lang="en-US" dirty="0"/>
              <a:t>If all models indicate positive, then confidence level is 1</a:t>
            </a:r>
          </a:p>
          <a:p>
            <a:pPr lvl="1">
              <a:buChar char="▸"/>
            </a:pPr>
            <a:r>
              <a:rPr lang="en-US" dirty="0"/>
              <a:t>Range is 0 – 1</a:t>
            </a:r>
          </a:p>
          <a:p>
            <a:pPr lvl="1">
              <a:buChar char="▸"/>
            </a:pPr>
            <a:r>
              <a:rPr lang="en-US" dirty="0"/>
              <a:t>Include PCA LOF for better measure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793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69075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M</a:t>
            </a:r>
            <a:r>
              <a:rPr lang="en-US" baseline="-25000" dirty="0"/>
              <a:t>4</a:t>
            </a:r>
            <a:r>
              <a:rPr lang="en-US" dirty="0"/>
              <a:t> – Positive Confidence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Sum of all positive predictions, divide by number of models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Average predicted positive values range from 0 to 1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9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84698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M</a:t>
            </a:r>
            <a:r>
              <a:rPr lang="en-US" baseline="-25000" dirty="0"/>
              <a:t>4</a:t>
            </a:r>
            <a:r>
              <a:rPr lang="en-US" dirty="0"/>
              <a:t> – Positive Confidence</a:t>
            </a:r>
            <a:endParaRPr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F5923FA-C6BA-D24E-A91B-CBE53C6C0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613318"/>
              </p:ext>
            </p:extLst>
          </p:nvPr>
        </p:nvGraphicFramePr>
        <p:xfrm>
          <a:off x="457200" y="1338943"/>
          <a:ext cx="7462578" cy="3297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70142-F5D2-D641-A4A1-480EB95184B4}"/>
              </a:ext>
            </a:extLst>
          </p:cNvPr>
          <p:cNvSpPr txBox="1"/>
          <p:nvPr/>
        </p:nvSpPr>
        <p:spPr>
          <a:xfrm>
            <a:off x="1061357" y="21553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88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69075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M</a:t>
            </a:r>
            <a:r>
              <a:rPr lang="en-US" baseline="-25000" dirty="0"/>
              <a:t>4</a:t>
            </a:r>
            <a:r>
              <a:rPr lang="en-US" dirty="0"/>
              <a:t> – Positive Confidence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338943"/>
            <a:ext cx="7690757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Only detected 19 anomalies out of 25 (Accuracy: 0.76)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Not good enough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588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69075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M</a:t>
            </a:r>
            <a:r>
              <a:rPr lang="en-US" baseline="-25000" dirty="0"/>
              <a:t>5</a:t>
            </a:r>
            <a:r>
              <a:rPr lang="en-US" dirty="0"/>
              <a:t> – Positive Confidence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Replace negative predictions to be -0.5</a:t>
            </a:r>
          </a:p>
          <a:p>
            <a:pPr lvl="1">
              <a:buChar char="▸"/>
            </a:pPr>
            <a:r>
              <a:rPr lang="en-US" dirty="0"/>
              <a:t>We don’t want to put -1 as it will neutralize any models that predict positive anomaly</a:t>
            </a:r>
          </a:p>
          <a:p>
            <a:pPr lvl="1">
              <a:buChar char="▸"/>
            </a:pPr>
            <a:r>
              <a:rPr lang="en-US" dirty="0"/>
              <a:t>Make our ensemble model sensitive to positive anomalies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07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Updates so far . . .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Trained dataset using Autoencoder, LSTM Autoencoder and Adversarial Autoencoder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To detect</a:t>
            </a:r>
          </a:p>
          <a:p>
            <a:pPr lvl="1">
              <a:buChar char="▸"/>
            </a:pPr>
            <a:r>
              <a:rPr lang="en-US" dirty="0"/>
              <a:t>Global anomalies: Autoencoder</a:t>
            </a:r>
          </a:p>
          <a:p>
            <a:pPr lvl="1">
              <a:buChar char="▸"/>
            </a:pPr>
            <a:r>
              <a:rPr lang="en-US" dirty="0"/>
              <a:t>Local anomalies: Adversarial Autoencoder</a:t>
            </a:r>
          </a:p>
          <a:p>
            <a:r>
              <a:rPr lang="en-US" dirty="0"/>
              <a:t>Plan to do other forms of anomaly detection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84698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M</a:t>
            </a:r>
            <a:r>
              <a:rPr lang="en-US" baseline="-25000" dirty="0"/>
              <a:t>5</a:t>
            </a:r>
            <a:r>
              <a:rPr lang="en-US" dirty="0"/>
              <a:t> – Positive Confidence</a:t>
            </a:r>
            <a:endParaRPr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F5923FA-C6BA-D24E-A91B-CBE53C6C0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7309568"/>
              </p:ext>
            </p:extLst>
          </p:nvPr>
        </p:nvGraphicFramePr>
        <p:xfrm>
          <a:off x="457200" y="1338943"/>
          <a:ext cx="7462578" cy="3297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70142-F5D2-D641-A4A1-480EB95184B4}"/>
              </a:ext>
            </a:extLst>
          </p:cNvPr>
          <p:cNvSpPr txBox="1"/>
          <p:nvPr/>
        </p:nvSpPr>
        <p:spPr>
          <a:xfrm>
            <a:off x="1061357" y="21553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17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69075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M</a:t>
            </a:r>
            <a:r>
              <a:rPr lang="en-US" baseline="-25000" dirty="0"/>
              <a:t>5</a:t>
            </a:r>
            <a:r>
              <a:rPr lang="en-US" dirty="0"/>
              <a:t> – Positive Confidence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338943"/>
            <a:ext cx="7690757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Range of output is -0.5 to 1</a:t>
            </a:r>
          </a:p>
          <a:p>
            <a:pPr lvl="0"/>
            <a:r>
              <a:rPr lang="en-US" dirty="0"/>
              <a:t>Detected 24 anomalies out of 25 (F1 Score: 0.980)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Not good enough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515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69075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M</a:t>
            </a:r>
            <a:r>
              <a:rPr lang="en-US" baseline="-25000" dirty="0"/>
              <a:t>6</a:t>
            </a:r>
            <a:r>
              <a:rPr lang="en-US" dirty="0"/>
              <a:t> – Positive Confidence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Instead of a range of -0.5 to 1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Use the models accuracy and F1 score to give the weights</a:t>
            </a:r>
          </a:p>
          <a:p>
            <a:pPr lvl="1">
              <a:buChar char="▸"/>
            </a:pPr>
            <a:r>
              <a:rPr lang="en-US" dirty="0"/>
              <a:t>Weights will be automatically updated when trained on a different company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3007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84698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M</a:t>
            </a:r>
            <a:r>
              <a:rPr lang="en-US" baseline="-25000" dirty="0"/>
              <a:t>6</a:t>
            </a:r>
            <a:r>
              <a:rPr lang="en-US" dirty="0"/>
              <a:t> – Positive Confidence</a:t>
            </a:r>
            <a:endParaRPr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F5923FA-C6BA-D24E-A91B-CBE53C6C0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498148"/>
              </p:ext>
            </p:extLst>
          </p:nvPr>
        </p:nvGraphicFramePr>
        <p:xfrm>
          <a:off x="457200" y="1338943"/>
          <a:ext cx="7462578" cy="3297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70142-F5D2-D641-A4A1-480EB95184B4}"/>
              </a:ext>
            </a:extLst>
          </p:cNvPr>
          <p:cNvSpPr txBox="1"/>
          <p:nvPr/>
        </p:nvSpPr>
        <p:spPr>
          <a:xfrm>
            <a:off x="1061357" y="21553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25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69075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M</a:t>
            </a:r>
            <a:r>
              <a:rPr lang="en-US" baseline="-25000" dirty="0"/>
              <a:t>6</a:t>
            </a:r>
            <a:r>
              <a:rPr lang="en-US" dirty="0"/>
              <a:t> – Positive Confidence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338943"/>
            <a:ext cx="7690757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Detected 25 anomalies out of 25 (F1 Score: 1)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Accept model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9112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Next?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Train PCA and Autoencoder models for</a:t>
            </a:r>
          </a:p>
          <a:p>
            <a:pPr lvl="1">
              <a:buChar char="▸"/>
            </a:pPr>
            <a:r>
              <a:rPr lang="en-US" dirty="0"/>
              <a:t>Decision Tree, Random Forest, Extra Tree, Isolated Forest</a:t>
            </a:r>
          </a:p>
          <a:p>
            <a:pPr lvl="1">
              <a:buChar char="▸"/>
            </a:pPr>
            <a:r>
              <a:rPr lang="en-US" dirty="0"/>
              <a:t>AdaBoost, </a:t>
            </a:r>
            <a:r>
              <a:rPr lang="en-US" dirty="0" err="1"/>
              <a:t>GradientBoost</a:t>
            </a:r>
            <a:endParaRPr lang="en-US" dirty="0"/>
          </a:p>
          <a:p>
            <a:pPr lvl="1">
              <a:buChar char="▸"/>
            </a:pPr>
            <a:r>
              <a:rPr lang="en-US" dirty="0" err="1"/>
              <a:t>kMeans</a:t>
            </a:r>
            <a:r>
              <a:rPr lang="en-US" dirty="0"/>
              <a:t>, </a:t>
            </a:r>
            <a:r>
              <a:rPr lang="en-US" dirty="0" err="1"/>
              <a:t>kMedian</a:t>
            </a:r>
            <a:endParaRPr lang="en-US" dirty="0"/>
          </a:p>
          <a:p>
            <a:pPr lvl="1">
              <a:buChar char="▸"/>
            </a:pPr>
            <a:r>
              <a:rPr lang="en-US" dirty="0"/>
              <a:t>Naïve Bayes, Multinomial Naïve Bayes, Gaussian Naïve Bayes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4249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Next?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7105778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Create a GUI to test dataset</a:t>
            </a:r>
          </a:p>
          <a:p>
            <a:pPr lvl="1">
              <a:buChar char="▸"/>
            </a:pPr>
            <a:r>
              <a:rPr lang="en-US" dirty="0"/>
              <a:t>Fast scan: Using PCA + </a:t>
            </a:r>
            <a:r>
              <a:rPr lang="en-US" dirty="0" err="1"/>
              <a:t>kNN</a:t>
            </a:r>
            <a:br>
              <a:rPr lang="en-US" dirty="0"/>
            </a:br>
            <a:r>
              <a:rPr lang="en-US" dirty="0"/>
              <a:t>F1 Score: 0.913</a:t>
            </a:r>
            <a:br>
              <a:rPr lang="en-US" dirty="0"/>
            </a:br>
            <a:r>
              <a:rPr lang="en-US" dirty="0"/>
              <a:t>Time: About 30 – 45 mins for 0.5m observations</a:t>
            </a:r>
          </a:p>
          <a:p>
            <a:pPr lvl="1">
              <a:buChar char="▸"/>
            </a:pPr>
            <a:r>
              <a:rPr lang="en-US" dirty="0"/>
              <a:t>Deep scan: Weighted Ensemble Models</a:t>
            </a:r>
            <a:br>
              <a:rPr lang="en-US" dirty="0"/>
            </a:br>
            <a:r>
              <a:rPr lang="en-US" dirty="0"/>
              <a:t>F1 Score: 0.980</a:t>
            </a:r>
            <a:br>
              <a:rPr lang="en-US" dirty="0"/>
            </a:br>
            <a:r>
              <a:rPr lang="en-US" dirty="0"/>
              <a:t>Time: About 1 hour for 0.5m observations</a:t>
            </a:r>
            <a:br>
              <a:rPr lang="en-US" dirty="0"/>
            </a:br>
            <a:r>
              <a:rPr lang="en-US" dirty="0"/>
              <a:t>Time: About 3 hours for new company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9004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Next?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Deploy model on Cloud Foundry or Docker</a:t>
            </a:r>
          </a:p>
          <a:p>
            <a:pPr lvl="1">
              <a:buChar char="▸"/>
            </a:pPr>
            <a:r>
              <a:rPr lang="en-US" dirty="0"/>
              <a:t>IBM Cloud</a:t>
            </a:r>
          </a:p>
          <a:p>
            <a:pPr lvl="1">
              <a:buChar char="▸"/>
            </a:pPr>
            <a:r>
              <a:rPr lang="en-US" dirty="0"/>
              <a:t>AWS EC2</a:t>
            </a:r>
          </a:p>
          <a:p>
            <a:r>
              <a:rPr lang="en-US" dirty="0"/>
              <a:t>Deploy on Heroku or PythonAnywhere</a:t>
            </a:r>
          </a:p>
          <a:p>
            <a:r>
              <a:rPr lang="en-US" dirty="0"/>
              <a:t>Use PostgreSQL for workflow</a:t>
            </a:r>
          </a:p>
          <a:p>
            <a:r>
              <a:rPr lang="en-US" dirty="0"/>
              <a:t>White Paper</a:t>
            </a:r>
          </a:p>
          <a:p>
            <a:r>
              <a:rPr lang="en-US" dirty="0"/>
              <a:t>Slides</a:t>
            </a:r>
          </a:p>
          <a:p>
            <a:r>
              <a:rPr lang="en-US" dirty="0"/>
              <a:t>Clean up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682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BACKUP</a:t>
            </a:r>
            <a:br>
              <a:rPr lang="en" dirty="0"/>
            </a:br>
            <a:r>
              <a:rPr lang="en" sz="2800" dirty="0"/>
              <a:t>Interview Assignment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084482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614043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SG" dirty="0"/>
              <a:t>Given 600 images of the electronic component, train a machine learning algorithm that could detect the orientation of the electronic component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1B20101-1A96-424C-8A60-1D0571E97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29" y="3332952"/>
            <a:ext cx="1270000" cy="1409700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3ADAADFB-1965-BE49-A6A1-B0E282DDE0F1}"/>
              </a:ext>
            </a:extLst>
          </p:cNvPr>
          <p:cNvSpPr txBox="1"/>
          <p:nvPr/>
        </p:nvSpPr>
        <p:spPr>
          <a:xfrm>
            <a:off x="723349" y="2932842"/>
            <a:ext cx="194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ACCEPTABLE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07CB7A5-801C-BE44-B4E0-678AF31C3FD3}"/>
              </a:ext>
            </a:extLst>
          </p:cNvPr>
          <p:cNvGrpSpPr/>
          <p:nvPr/>
        </p:nvGrpSpPr>
        <p:grpSpPr>
          <a:xfrm>
            <a:off x="3473928" y="3282174"/>
            <a:ext cx="5166150" cy="1435100"/>
            <a:chOff x="2136677" y="3227050"/>
            <a:chExt cx="5166150" cy="1435100"/>
          </a:xfrm>
        </p:grpSpPr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384D27AE-7440-0549-A6A8-CCFE27B18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6677" y="3252450"/>
              <a:ext cx="1231900" cy="13843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C2D7B5E-BAFB-9F44-9CF6-A8E279ACD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0302" y="3227050"/>
              <a:ext cx="1346200" cy="1435100"/>
            </a:xfrm>
            <a:prstGeom prst="rect">
              <a:avLst/>
            </a:prstGeom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E7FABA41-2C36-7E44-89B5-9018047A2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58227" y="3315950"/>
              <a:ext cx="1244600" cy="12573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F1284F17-800E-314B-93D0-3E3CF51821D7}"/>
              </a:ext>
            </a:extLst>
          </p:cNvPr>
          <p:cNvSpPr txBox="1"/>
          <p:nvPr/>
        </p:nvSpPr>
        <p:spPr>
          <a:xfrm>
            <a:off x="5457320" y="2882064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REJECT</a:t>
            </a:r>
          </a:p>
        </p:txBody>
      </p:sp>
    </p:spTree>
    <p:extLst>
      <p:ext uri="{BB962C8B-B14F-4D97-AF65-F5344CB8AC3E}">
        <p14:creationId xmlns:p14="http://schemas.microsoft.com/office/powerpoint/2010/main" val="426388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New?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Large dataset makes it hard to train efficiently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Used PCA to reduce dimensionality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Trained on</a:t>
            </a:r>
          </a:p>
          <a:p>
            <a:pPr lvl="1">
              <a:buChar char="▸"/>
            </a:pPr>
            <a:r>
              <a:rPr lang="en-US" dirty="0" err="1"/>
              <a:t>kNN</a:t>
            </a:r>
            <a:endParaRPr lang="en-US" dirty="0"/>
          </a:p>
          <a:p>
            <a:pPr lvl="1">
              <a:buChar char="▸"/>
            </a:pPr>
            <a:r>
              <a:rPr lang="en-US" dirty="0"/>
              <a:t>SVM</a:t>
            </a:r>
          </a:p>
          <a:p>
            <a:pPr lvl="1">
              <a:buChar char="▸"/>
            </a:pPr>
            <a:r>
              <a:rPr lang="en-US" dirty="0"/>
              <a:t>Autoencoder</a:t>
            </a:r>
          </a:p>
          <a:p>
            <a:pPr lvl="1">
              <a:buChar char="▸"/>
            </a:pPr>
            <a:r>
              <a:rPr lang="en-US" dirty="0"/>
              <a:t>LSTM Autoencoder</a:t>
            </a:r>
          </a:p>
          <a:p>
            <a:pPr lvl="1">
              <a:buChar char="▸"/>
            </a:pPr>
            <a:r>
              <a:rPr lang="en-US" dirty="0"/>
              <a:t>Adversarial Autoencoder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9957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614043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New?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Flatten the images</a:t>
            </a:r>
          </a:p>
          <a:p>
            <a:pPr lvl="0"/>
            <a:r>
              <a:rPr lang="en-US" dirty="0"/>
              <a:t>Feature engineered new features such as contrast, energy, etc.</a:t>
            </a:r>
          </a:p>
          <a:p>
            <a:pPr lvl="0"/>
            <a:r>
              <a:rPr lang="en-US" dirty="0"/>
              <a:t>Get the average pixel grayscale value for acceptable images</a:t>
            </a:r>
          </a:p>
          <a:p>
            <a:pPr lvl="0"/>
            <a:r>
              <a:rPr lang="en-US" dirty="0"/>
              <a:t>Minus each image pixel value by average acceptable value</a:t>
            </a:r>
          </a:p>
          <a:p>
            <a:pPr lvl="0"/>
            <a:r>
              <a:rPr lang="en-US" dirty="0" err="1"/>
              <a:t>MinMaxScaler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7296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614043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Next?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Train using supervised model</a:t>
            </a:r>
          </a:p>
          <a:p>
            <a:pPr lvl="0"/>
            <a:r>
              <a:rPr lang="en-US" dirty="0"/>
              <a:t>Consider using unsupervised model</a:t>
            </a:r>
          </a:p>
          <a:p>
            <a:pPr lvl="1"/>
            <a:r>
              <a:rPr lang="en-US" dirty="0"/>
              <a:t>Ensemble method like capstone</a:t>
            </a:r>
          </a:p>
          <a:p>
            <a:r>
              <a:rPr lang="en-US" dirty="0"/>
              <a:t>Consider deploying using </a:t>
            </a:r>
            <a:r>
              <a:rPr lang="en-US" dirty="0" err="1"/>
              <a:t>BeeWare</a:t>
            </a:r>
            <a:r>
              <a:rPr lang="en-US" dirty="0"/>
              <a:t> or </a:t>
            </a:r>
            <a:r>
              <a:rPr lang="en-US" dirty="0" err="1"/>
              <a:t>Kivy</a:t>
            </a:r>
            <a:endParaRPr lang="en-US" dirty="0"/>
          </a:p>
          <a:p>
            <a:r>
              <a:rPr lang="en-US" dirty="0"/>
              <a:t>Compile using Auto </a:t>
            </a:r>
            <a:r>
              <a:rPr lang="en-US" dirty="0" err="1"/>
              <a:t>Py</a:t>
            </a:r>
            <a:endParaRPr lang="en-US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4189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4" y="1863600"/>
            <a:ext cx="3871233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BACKUP</a:t>
            </a:r>
            <a:br>
              <a:rPr lang="en" dirty="0"/>
            </a:br>
            <a:r>
              <a:rPr lang="en" sz="2800" dirty="0"/>
              <a:t>Automatic LinkedIn Easy Apply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186352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614043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Use selenium to automatically apply jobs for </a:t>
            </a:r>
            <a:r>
              <a:rPr lang="en-US" dirty="0" err="1"/>
              <a:t>Linkedin</a:t>
            </a:r>
            <a:r>
              <a:rPr lang="en-US" dirty="0"/>
              <a:t> Easy Apply</a:t>
            </a:r>
          </a:p>
          <a:p>
            <a:pPr lvl="0"/>
            <a:r>
              <a:rPr lang="en-US" dirty="0"/>
              <a:t>Can expand to other platforms like </a:t>
            </a:r>
            <a:r>
              <a:rPr lang="en-US" dirty="0" err="1"/>
              <a:t>glassdoor</a:t>
            </a:r>
            <a:r>
              <a:rPr lang="en-US" dirty="0"/>
              <a:t> and indeed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969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149AA-817F-B648-9FC3-D83CB78D9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D5BDE-A3EB-E146-8EFD-887B26E36A55}"/>
              </a:ext>
            </a:extLst>
          </p:cNvPr>
          <p:cNvSpPr txBox="1"/>
          <p:nvPr/>
        </p:nvSpPr>
        <p:spPr>
          <a:xfrm>
            <a:off x="566908" y="400803"/>
            <a:ext cx="492443" cy="43418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b="1" dirty="0"/>
              <a:t>DETECTING GLOBAL ANOMALIES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CB1DCE-1C78-2148-97D8-0150C36F8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8060"/>
              </p:ext>
            </p:extLst>
          </p:nvPr>
        </p:nvGraphicFramePr>
        <p:xfrm>
          <a:off x="1370237" y="90170"/>
          <a:ext cx="7202262" cy="4963160"/>
        </p:xfrm>
        <a:graphic>
          <a:graphicData uri="http://schemas.openxmlformats.org/drawingml/2006/table">
            <a:tbl>
              <a:tblPr firstRow="1" bandRow="1">
                <a:tableStyleId>{A2768B5F-073F-4E6E-A2E5-22138DA8C46F}</a:tableStyleId>
              </a:tblPr>
              <a:tblGrid>
                <a:gridCol w="1200377">
                  <a:extLst>
                    <a:ext uri="{9D8B030D-6E8A-4147-A177-3AD203B41FA5}">
                      <a16:colId xmlns:a16="http://schemas.microsoft.com/office/drawing/2014/main" val="140391416"/>
                    </a:ext>
                  </a:extLst>
                </a:gridCol>
                <a:gridCol w="1200377">
                  <a:extLst>
                    <a:ext uri="{9D8B030D-6E8A-4147-A177-3AD203B41FA5}">
                      <a16:colId xmlns:a16="http://schemas.microsoft.com/office/drawing/2014/main" val="1190073580"/>
                    </a:ext>
                  </a:extLst>
                </a:gridCol>
                <a:gridCol w="1200377">
                  <a:extLst>
                    <a:ext uri="{9D8B030D-6E8A-4147-A177-3AD203B41FA5}">
                      <a16:colId xmlns:a16="http://schemas.microsoft.com/office/drawing/2014/main" val="91246142"/>
                    </a:ext>
                  </a:extLst>
                </a:gridCol>
                <a:gridCol w="1200377">
                  <a:extLst>
                    <a:ext uri="{9D8B030D-6E8A-4147-A177-3AD203B41FA5}">
                      <a16:colId xmlns:a16="http://schemas.microsoft.com/office/drawing/2014/main" val="1027548421"/>
                    </a:ext>
                  </a:extLst>
                </a:gridCol>
                <a:gridCol w="1200377">
                  <a:extLst>
                    <a:ext uri="{9D8B030D-6E8A-4147-A177-3AD203B41FA5}">
                      <a16:colId xmlns:a16="http://schemas.microsoft.com/office/drawing/2014/main" val="2765641213"/>
                    </a:ext>
                  </a:extLst>
                </a:gridCol>
                <a:gridCol w="1200377">
                  <a:extLst>
                    <a:ext uri="{9D8B030D-6E8A-4147-A177-3AD203B41FA5}">
                      <a16:colId xmlns:a16="http://schemas.microsoft.com/office/drawing/2014/main" val="3118540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54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PCA +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99,926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60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PCA + </a:t>
                      </a:r>
                      <a:r>
                        <a:rPr lang="en-US" dirty="0" err="1"/>
                        <a:t>kNN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99,926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50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PCA + SVC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99,926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27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PCA + LOF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9,981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89,945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4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Autoencoder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99,926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58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Autoencoder + LR (1k)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99,926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31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Autoencoder + </a:t>
                      </a:r>
                      <a:r>
                        <a:rPr lang="en-US" dirty="0" err="1"/>
                        <a:t>kNN</a:t>
                      </a:r>
                      <a:r>
                        <a:rPr lang="en-US" dirty="0"/>
                        <a:t> (1k)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99,926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33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Autoencoder + SVC (1k)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99,926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120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Autoencoder + LOF (70)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9,994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89,932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83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Autoencoder + LOF (1k)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9,986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89,940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6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66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149AA-817F-B648-9FC3-D83CB78D9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B34E2B0-2439-A045-BDF1-44E86753A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38295"/>
              </p:ext>
            </p:extLst>
          </p:nvPr>
        </p:nvGraphicFramePr>
        <p:xfrm>
          <a:off x="1370237" y="149982"/>
          <a:ext cx="7202262" cy="4963160"/>
        </p:xfrm>
        <a:graphic>
          <a:graphicData uri="http://schemas.openxmlformats.org/drawingml/2006/table">
            <a:tbl>
              <a:tblPr firstRow="1" bandRow="1">
                <a:tableStyleId>{A2768B5F-073F-4E6E-A2E5-22138DA8C46F}</a:tableStyleId>
              </a:tblPr>
              <a:tblGrid>
                <a:gridCol w="1200377">
                  <a:extLst>
                    <a:ext uri="{9D8B030D-6E8A-4147-A177-3AD203B41FA5}">
                      <a16:colId xmlns:a16="http://schemas.microsoft.com/office/drawing/2014/main" val="140391416"/>
                    </a:ext>
                  </a:extLst>
                </a:gridCol>
                <a:gridCol w="1200377">
                  <a:extLst>
                    <a:ext uri="{9D8B030D-6E8A-4147-A177-3AD203B41FA5}">
                      <a16:colId xmlns:a16="http://schemas.microsoft.com/office/drawing/2014/main" val="1190073580"/>
                    </a:ext>
                  </a:extLst>
                </a:gridCol>
                <a:gridCol w="1200377">
                  <a:extLst>
                    <a:ext uri="{9D8B030D-6E8A-4147-A177-3AD203B41FA5}">
                      <a16:colId xmlns:a16="http://schemas.microsoft.com/office/drawing/2014/main" val="91246142"/>
                    </a:ext>
                  </a:extLst>
                </a:gridCol>
                <a:gridCol w="1200377">
                  <a:extLst>
                    <a:ext uri="{9D8B030D-6E8A-4147-A177-3AD203B41FA5}">
                      <a16:colId xmlns:a16="http://schemas.microsoft.com/office/drawing/2014/main" val="1027548421"/>
                    </a:ext>
                  </a:extLst>
                </a:gridCol>
                <a:gridCol w="1200377">
                  <a:extLst>
                    <a:ext uri="{9D8B030D-6E8A-4147-A177-3AD203B41FA5}">
                      <a16:colId xmlns:a16="http://schemas.microsoft.com/office/drawing/2014/main" val="2765641213"/>
                    </a:ext>
                  </a:extLst>
                </a:gridCol>
                <a:gridCol w="1200377">
                  <a:extLst>
                    <a:ext uri="{9D8B030D-6E8A-4147-A177-3AD203B41FA5}">
                      <a16:colId xmlns:a16="http://schemas.microsoft.com/office/drawing/2014/main" val="3118540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54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PCA +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99,934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27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PCA + </a:t>
                      </a:r>
                      <a:r>
                        <a:rPr lang="en-US" dirty="0" err="1"/>
                        <a:t>kNN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99,934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50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PCA + 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99,934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27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PCA + LOF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9,989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89,945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93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Autoencoder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99,934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58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Autoencoder + LR (1k)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99,934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39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Autoencoder + </a:t>
                      </a:r>
                      <a:r>
                        <a:rPr lang="en-US" dirty="0" err="1"/>
                        <a:t>kNN</a:t>
                      </a:r>
                      <a:r>
                        <a:rPr lang="en-US" dirty="0"/>
                        <a:t> (70)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99,934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59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Autoencoder + </a:t>
                      </a:r>
                      <a:r>
                        <a:rPr lang="en-US" dirty="0" err="1"/>
                        <a:t>kNN</a:t>
                      </a:r>
                      <a:r>
                        <a:rPr lang="en-US" dirty="0"/>
                        <a:t> (1k)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99,934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15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Autoencoder + SVC (1k)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99,934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120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Autoencoder + LOF (1k)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9,992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89,942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64137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EB99710-C81E-214B-92FC-D9A34BBD0260}"/>
              </a:ext>
            </a:extLst>
          </p:cNvPr>
          <p:cNvSpPr txBox="1"/>
          <p:nvPr/>
        </p:nvSpPr>
        <p:spPr>
          <a:xfrm>
            <a:off x="566907" y="500189"/>
            <a:ext cx="492443" cy="414312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b="1" dirty="0"/>
              <a:t>DETECTING LOCAL ANOMALIES</a:t>
            </a:r>
          </a:p>
        </p:txBody>
      </p:sp>
    </p:spTree>
    <p:extLst>
      <p:ext uri="{BB962C8B-B14F-4D97-AF65-F5344CB8AC3E}">
        <p14:creationId xmlns:p14="http://schemas.microsoft.com/office/powerpoint/2010/main" val="383891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149AA-817F-B648-9FC3-D83CB78D9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0D7833-E316-E64B-A59F-E7F53EDA3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34179"/>
              </p:ext>
            </p:extLst>
          </p:nvPr>
        </p:nvGraphicFramePr>
        <p:xfrm>
          <a:off x="1370237" y="149982"/>
          <a:ext cx="7202262" cy="4445000"/>
        </p:xfrm>
        <a:graphic>
          <a:graphicData uri="http://schemas.openxmlformats.org/drawingml/2006/table">
            <a:tbl>
              <a:tblPr firstRow="1" bandRow="1">
                <a:tableStyleId>{A2768B5F-073F-4E6E-A2E5-22138DA8C46F}</a:tableStyleId>
              </a:tblPr>
              <a:tblGrid>
                <a:gridCol w="1200377">
                  <a:extLst>
                    <a:ext uri="{9D8B030D-6E8A-4147-A177-3AD203B41FA5}">
                      <a16:colId xmlns:a16="http://schemas.microsoft.com/office/drawing/2014/main" val="140391416"/>
                    </a:ext>
                  </a:extLst>
                </a:gridCol>
                <a:gridCol w="1200377">
                  <a:extLst>
                    <a:ext uri="{9D8B030D-6E8A-4147-A177-3AD203B41FA5}">
                      <a16:colId xmlns:a16="http://schemas.microsoft.com/office/drawing/2014/main" val="1190073580"/>
                    </a:ext>
                  </a:extLst>
                </a:gridCol>
                <a:gridCol w="1200377">
                  <a:extLst>
                    <a:ext uri="{9D8B030D-6E8A-4147-A177-3AD203B41FA5}">
                      <a16:colId xmlns:a16="http://schemas.microsoft.com/office/drawing/2014/main" val="91246142"/>
                    </a:ext>
                  </a:extLst>
                </a:gridCol>
                <a:gridCol w="1200377">
                  <a:extLst>
                    <a:ext uri="{9D8B030D-6E8A-4147-A177-3AD203B41FA5}">
                      <a16:colId xmlns:a16="http://schemas.microsoft.com/office/drawing/2014/main" val="1027548421"/>
                    </a:ext>
                  </a:extLst>
                </a:gridCol>
                <a:gridCol w="1200377">
                  <a:extLst>
                    <a:ext uri="{9D8B030D-6E8A-4147-A177-3AD203B41FA5}">
                      <a16:colId xmlns:a16="http://schemas.microsoft.com/office/drawing/2014/main" val="2765641213"/>
                    </a:ext>
                  </a:extLst>
                </a:gridCol>
                <a:gridCol w="1200377">
                  <a:extLst>
                    <a:ext uri="{9D8B030D-6E8A-4147-A177-3AD203B41FA5}">
                      <a16:colId xmlns:a16="http://schemas.microsoft.com/office/drawing/2014/main" val="3118540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54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PCA +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133,228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33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PCA + </a:t>
                      </a:r>
                      <a:r>
                        <a:rPr lang="en-US" dirty="0" err="1"/>
                        <a:t>kNN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133,228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50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PCA + 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133,228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27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PCA + LOF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13,301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119,927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54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Autoencoder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133,228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58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Autoencoder + LR (1k)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133,228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404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Autoencoder + </a:t>
                      </a:r>
                      <a:r>
                        <a:rPr lang="en-US" dirty="0" err="1"/>
                        <a:t>kNN</a:t>
                      </a:r>
                      <a:r>
                        <a:rPr lang="en-US" dirty="0"/>
                        <a:t> (1k)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133,228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67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Autoencoder + SVC (1k)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133,228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120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Autoencoder + LOF (1k)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13,305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133,228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83225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5E989B6-122C-D248-B8A8-48A97839079E}"/>
              </a:ext>
            </a:extLst>
          </p:cNvPr>
          <p:cNvSpPr txBox="1"/>
          <p:nvPr/>
        </p:nvSpPr>
        <p:spPr>
          <a:xfrm>
            <a:off x="566907" y="692550"/>
            <a:ext cx="492443" cy="37584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b="1" dirty="0"/>
              <a:t>DETECTING ALL ANOMALIES</a:t>
            </a:r>
          </a:p>
        </p:txBody>
      </p:sp>
    </p:spTree>
    <p:extLst>
      <p:ext uri="{BB962C8B-B14F-4D97-AF65-F5344CB8AC3E}">
        <p14:creationId xmlns:p14="http://schemas.microsoft.com/office/powerpoint/2010/main" val="107537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67706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 – AE LOF + PCA LOF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All anomalies</a:t>
            </a:r>
          </a:p>
          <a:p>
            <a:pPr lvl="1">
              <a:buChar char="▸"/>
            </a:pPr>
            <a:r>
              <a:rPr lang="en-US" sz="1600" dirty="0"/>
              <a:t>PCA LOF can detect all anomalies, but with high False Positives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Global anomaly</a:t>
            </a:r>
          </a:p>
          <a:p>
            <a:pPr lvl="1">
              <a:buChar char="▸"/>
            </a:pPr>
            <a:r>
              <a:rPr lang="en-US" sz="1600" dirty="0"/>
              <a:t>AE LOF can detect only False Positives</a:t>
            </a:r>
          </a:p>
          <a:p>
            <a:pPr lvl="1">
              <a:buChar char="▸"/>
            </a:pPr>
            <a:r>
              <a:rPr lang="en-US" sz="1600" dirty="0"/>
              <a:t>PCA LOF can detect all global anomalies with False Positives</a:t>
            </a:r>
          </a:p>
          <a:p>
            <a:r>
              <a:rPr lang="en-US" dirty="0"/>
              <a:t>Idea</a:t>
            </a:r>
          </a:p>
          <a:p>
            <a:pPr lvl="1"/>
            <a:r>
              <a:rPr lang="en-US" sz="1600" dirty="0"/>
              <a:t>Remove common observations from both models and run through PCA LOF to detect all anomalies without the False Positives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820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84698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 – AE LOF + PCA LOF</a:t>
            </a:r>
            <a:endParaRPr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F5923FA-C6BA-D24E-A91B-CBE53C6C0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628979"/>
              </p:ext>
            </p:extLst>
          </p:nvPr>
        </p:nvGraphicFramePr>
        <p:xfrm>
          <a:off x="457200" y="1338943"/>
          <a:ext cx="7462578" cy="3297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70142-F5D2-D641-A4A1-480EB95184B4}"/>
              </a:ext>
            </a:extLst>
          </p:cNvPr>
          <p:cNvSpPr txBox="1"/>
          <p:nvPr/>
        </p:nvSpPr>
        <p:spPr>
          <a:xfrm>
            <a:off x="1061357" y="21553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5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67706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 – AE LOF + PCA LOF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Too slow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Can get a similar result with just PCA + </a:t>
            </a:r>
            <a:r>
              <a:rPr lang="en-US" dirty="0" err="1"/>
              <a:t>kNN</a:t>
            </a:r>
            <a:r>
              <a:rPr lang="en-US" dirty="0"/>
              <a:t> with the same F1 score of 1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Fails to detect any local anomalies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Reject model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36873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1111</Words>
  <Application>Microsoft Macintosh PowerPoint</Application>
  <PresentationFormat>On-screen Show (16:9)</PresentationFormat>
  <Paragraphs>362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Raleway SemiBold</vt:lpstr>
      <vt:lpstr>Arial</vt:lpstr>
      <vt:lpstr>Barlow Light</vt:lpstr>
      <vt:lpstr>Gaoler template</vt:lpstr>
      <vt:lpstr>PROJECT UPDATE</vt:lpstr>
      <vt:lpstr>Updates so far . . .</vt:lpstr>
      <vt:lpstr>What’s New?</vt:lpstr>
      <vt:lpstr>PowerPoint Presentation</vt:lpstr>
      <vt:lpstr>PowerPoint Presentation</vt:lpstr>
      <vt:lpstr>PowerPoint Presentation</vt:lpstr>
      <vt:lpstr>M1 – AE LOF + PCA LOF</vt:lpstr>
      <vt:lpstr>M1 – AE LOF + PCA LOF</vt:lpstr>
      <vt:lpstr>M1 – AE LOF + PCA LOF</vt:lpstr>
      <vt:lpstr>M2 – AE kNN + PCA kNN</vt:lpstr>
      <vt:lpstr>M2 – AE kNN + PCA kNN</vt:lpstr>
      <vt:lpstr>M2 – AE kNN + PCA kNN</vt:lpstr>
      <vt:lpstr>M3 – PCA Supervised</vt:lpstr>
      <vt:lpstr>M3 – PCA Supervised</vt:lpstr>
      <vt:lpstr>M3 – PCA Supervised</vt:lpstr>
      <vt:lpstr>M4 – Positive Confidence</vt:lpstr>
      <vt:lpstr>M4 – Positive Confidence</vt:lpstr>
      <vt:lpstr>M4 – Positive Confidence</vt:lpstr>
      <vt:lpstr>M5 – Positive Confidence</vt:lpstr>
      <vt:lpstr>M5 – Positive Confidence</vt:lpstr>
      <vt:lpstr>M5 – Positive Confidence</vt:lpstr>
      <vt:lpstr>M6 – Positive Confidence</vt:lpstr>
      <vt:lpstr>M6 – Positive Confidence</vt:lpstr>
      <vt:lpstr>M6 – Positive Confidence</vt:lpstr>
      <vt:lpstr>What’s Next?</vt:lpstr>
      <vt:lpstr>What’s Next?</vt:lpstr>
      <vt:lpstr>What’s Next?</vt:lpstr>
      <vt:lpstr>BACKUP Interview Assignment</vt:lpstr>
      <vt:lpstr>Recap</vt:lpstr>
      <vt:lpstr>What’s New?</vt:lpstr>
      <vt:lpstr>What’s Next?</vt:lpstr>
      <vt:lpstr>BACKUP Automatic LinkedIn Easy Apply</vt:lpstr>
      <vt:lpstr>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</dc:title>
  <cp:lastModifiedBy>Microsoft Office User</cp:lastModifiedBy>
  <cp:revision>67</cp:revision>
  <dcterms:modified xsi:type="dcterms:W3CDTF">2019-11-21T10:20:25Z</dcterms:modified>
</cp:coreProperties>
</file>