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1" r:id="rId3"/>
    <p:sldId id="293" r:id="rId4"/>
    <p:sldId id="287" r:id="rId5"/>
    <p:sldId id="288" r:id="rId6"/>
    <p:sldId id="289" r:id="rId7"/>
    <p:sldId id="290" r:id="rId8"/>
    <p:sldId id="291" r:id="rId9"/>
    <p:sldId id="294" r:id="rId10"/>
    <p:sldId id="292" r:id="rId11"/>
  </p:sldIdLst>
  <p:sldSz cx="9144000" cy="5143500" type="screen16x9"/>
  <p:notesSz cx="6858000" cy="9144000"/>
  <p:embeddedFontLst>
    <p:embeddedFont>
      <p:font typeface="Barlow Light" pitchFamily="2" charset="77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SemiBold" panose="020B05030301010600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68B5F-073F-4E6E-A2E5-22138DA8C46F}">
  <a:tblStyle styleId="{A2768B5F-073F-4E6E-A2E5-22138DA8C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/>
    <p:restoredTop sz="94599"/>
  </p:normalViewPr>
  <p:slideViewPr>
    <p:cSldViewPr snapToGrid="0" snapToObjects="1">
      <p:cViewPr varScale="1">
        <p:scale>
          <a:sx n="166" d="100"/>
          <a:sy n="16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36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8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99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4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05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4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8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UPDATE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Create python script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Create web app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White paper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Slides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Clean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Read me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Submit capstone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Sleep (hopefully . . .)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7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Updates so far . . .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Created an semi-supervised ensemble model with F1 score of 1</a:t>
            </a:r>
          </a:p>
          <a:p>
            <a:r>
              <a:rPr lang="en-US" dirty="0"/>
              <a:t>Planned to add more models to make the ensemble model more generalized to other company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0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Trained on</a:t>
            </a:r>
          </a:p>
          <a:p>
            <a:pPr lvl="1">
              <a:buChar char="▸"/>
            </a:pPr>
            <a:r>
              <a:rPr lang="en-US" dirty="0" err="1"/>
              <a:t>kMeans</a:t>
            </a:r>
            <a:endParaRPr lang="en-US" dirty="0"/>
          </a:p>
          <a:p>
            <a:pPr lvl="1">
              <a:buChar char="▸"/>
            </a:pPr>
            <a:r>
              <a:rPr lang="en-US" dirty="0"/>
              <a:t>Decision Tree</a:t>
            </a:r>
          </a:p>
          <a:p>
            <a:pPr lvl="1">
              <a:buChar char="▸"/>
            </a:pPr>
            <a:r>
              <a:rPr lang="en-US" dirty="0"/>
              <a:t>Random Forest</a:t>
            </a:r>
          </a:p>
          <a:p>
            <a:pPr lvl="1">
              <a:buChar char="▸"/>
            </a:pPr>
            <a:r>
              <a:rPr lang="en-US" dirty="0"/>
              <a:t>Extra Trees</a:t>
            </a:r>
          </a:p>
          <a:p>
            <a:pPr lvl="1">
              <a:buChar char="▸"/>
            </a:pPr>
            <a:r>
              <a:rPr lang="en-US" dirty="0"/>
              <a:t>Isolation Forest</a:t>
            </a:r>
          </a:p>
          <a:p>
            <a:pPr lvl="1">
              <a:buChar char="▸"/>
            </a:pPr>
            <a:r>
              <a:rPr lang="en-US" dirty="0"/>
              <a:t>AdaBoost</a:t>
            </a:r>
          </a:p>
          <a:p>
            <a:pPr lvl="1">
              <a:buChar char="▸"/>
            </a:pPr>
            <a:r>
              <a:rPr lang="en-US" dirty="0"/>
              <a:t>Gradient Boosting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6" name="Google Shape;595;p17">
            <a:extLst>
              <a:ext uri="{FF2B5EF4-FFF2-40B4-BE49-F238E27FC236}">
                <a16:creationId xmlns:a16="http://schemas.microsoft.com/office/drawing/2014/main" id="{8E4E7B8F-1C9B-E947-93C5-C78172E1DCF7}"/>
              </a:ext>
            </a:extLst>
          </p:cNvPr>
          <p:cNvSpPr txBox="1">
            <a:spLocks/>
          </p:cNvSpPr>
          <p:nvPr/>
        </p:nvSpPr>
        <p:spPr>
          <a:xfrm>
            <a:off x="3362227" y="1338943"/>
            <a:ext cx="5640900" cy="329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lang="en-US" dirty="0"/>
          </a:p>
          <a:p>
            <a:pPr lvl="1">
              <a:buFont typeface="Barlow Light"/>
              <a:buChar char="▸"/>
            </a:pPr>
            <a:r>
              <a:rPr lang="en-US" dirty="0"/>
              <a:t>Bernoulli Naïve Bayes</a:t>
            </a:r>
          </a:p>
          <a:p>
            <a:pPr lvl="1">
              <a:buFont typeface="Barlow Light"/>
              <a:buChar char="▸"/>
            </a:pPr>
            <a:r>
              <a:rPr lang="en-US" dirty="0"/>
              <a:t>Multinomial Naïve Bayes</a:t>
            </a:r>
          </a:p>
          <a:p>
            <a:pPr lvl="1">
              <a:buFont typeface="Barlow Light"/>
              <a:buChar char="▸"/>
            </a:pPr>
            <a:r>
              <a:rPr lang="en-US" dirty="0"/>
              <a:t>Gaussian Naïve Bayes</a:t>
            </a:r>
          </a:p>
          <a:p>
            <a:pPr lvl="1">
              <a:buFont typeface="Barlow Light"/>
              <a:buChar char="▸"/>
            </a:pPr>
            <a:r>
              <a:rPr lang="en-US" dirty="0"/>
              <a:t>Complement Naïve Bayes</a:t>
            </a:r>
          </a:p>
        </p:txBody>
      </p:sp>
    </p:spTree>
    <p:extLst>
      <p:ext uri="{BB962C8B-B14F-4D97-AF65-F5344CB8AC3E}">
        <p14:creationId xmlns:p14="http://schemas.microsoft.com/office/powerpoint/2010/main" val="33599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Test model performed badly</a:t>
            </a:r>
          </a:p>
          <a:p>
            <a:pPr lvl="1">
              <a:buChar char="▸"/>
            </a:pPr>
            <a:r>
              <a:rPr lang="en-US" dirty="0"/>
              <a:t>F1 score 0.387</a:t>
            </a:r>
          </a:p>
          <a:p>
            <a:r>
              <a:rPr lang="en-US" dirty="0"/>
              <a:t>Changed weights to make model more generalized</a:t>
            </a:r>
          </a:p>
          <a:p>
            <a:pPr lvl="1"/>
            <a:r>
              <a:rPr lang="en-US" dirty="0"/>
              <a:t>Improved to F1 score 0.54, but still bad</a:t>
            </a:r>
          </a:p>
          <a:p>
            <a:r>
              <a:rPr lang="en-US" dirty="0"/>
              <a:t>GitHub blocked because used 1.96 out of 1GB available</a:t>
            </a:r>
          </a:p>
          <a:p>
            <a:pPr lvl="1"/>
            <a:r>
              <a:rPr lang="en-US" dirty="0"/>
              <a:t>One of the models was 1GB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8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38943"/>
            <a:ext cx="7219151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Ensemble model was</a:t>
            </a:r>
          </a:p>
          <a:p>
            <a:pPr lvl="1">
              <a:buChar char="▸"/>
            </a:pPr>
            <a:r>
              <a:rPr lang="en-US" dirty="0"/>
              <a:t>Too slow (It took 1 whole day to run model without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lvl="1">
              <a:buChar char="▸"/>
            </a:pPr>
            <a:r>
              <a:rPr lang="en-US" dirty="0"/>
              <a:t>Too much memory (AWS cannot execute)</a:t>
            </a:r>
          </a:p>
          <a:p>
            <a:pPr lvl="1">
              <a:buChar char="▸"/>
            </a:pPr>
            <a:r>
              <a:rPr lang="en-US" dirty="0"/>
              <a:t>Take up too much space (blocked by GitHub)</a:t>
            </a:r>
          </a:p>
          <a:p>
            <a:pPr lvl="1">
              <a:buChar char="▸"/>
            </a:pPr>
            <a:r>
              <a:rPr lang="en-US" dirty="0"/>
              <a:t>Unreliable results (poor F1 score)</a:t>
            </a:r>
          </a:p>
          <a:p>
            <a:r>
              <a:rPr lang="en-US" dirty="0"/>
              <a:t>Reverted model back to original plan</a:t>
            </a:r>
          </a:p>
          <a:p>
            <a:pPr lvl="1"/>
            <a:r>
              <a:rPr lang="en-US" dirty="0"/>
              <a:t>Autoencoder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24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Most examples online use labels to help predict anomalies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Real-life situation, we do not have labels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How to predict anomaly?</a:t>
            </a:r>
          </a:p>
          <a:p>
            <a:pPr lvl="1">
              <a:buChar char="▸"/>
            </a:pPr>
            <a:r>
              <a:rPr lang="en-US" dirty="0"/>
              <a:t>Use values from decoder</a:t>
            </a:r>
          </a:p>
          <a:p>
            <a:pPr lvl="1">
              <a:buChar char="▸"/>
            </a:pPr>
            <a:r>
              <a:rPr lang="en-US" dirty="0"/>
              <a:t>Use a matrix subtraction from original data</a:t>
            </a:r>
          </a:p>
          <a:p>
            <a:pPr lvl="1">
              <a:buChar char="▸"/>
            </a:pPr>
            <a:r>
              <a:rPr lang="en-US" dirty="0"/>
              <a:t>Get the mean of each observation to get reconstruction error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03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Sort reconstruction errors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Predict anomaly above threshold of reconstruction error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Display HTML page of results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2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6603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258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 Light</vt:lpstr>
      <vt:lpstr>Raleway SemiBold</vt:lpstr>
      <vt:lpstr>Calibri</vt:lpstr>
      <vt:lpstr>Arial</vt:lpstr>
      <vt:lpstr>Gaoler template</vt:lpstr>
      <vt:lpstr>PROJECT UPDATE</vt:lpstr>
      <vt:lpstr>Updates so far . . .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NEXT?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cp:lastModifiedBy>Microsoft Office User</cp:lastModifiedBy>
  <cp:revision>86</cp:revision>
  <dcterms:modified xsi:type="dcterms:W3CDTF">2019-11-28T05:05:46Z</dcterms:modified>
</cp:coreProperties>
</file>