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1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1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6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2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02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75913" y="680231"/>
            <a:ext cx="944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spc="300" dirty="0" err="1" smtClean="0">
                <a:latin typeface="Keleti" pitchFamily="2" charset="0"/>
                <a:ea typeface="Monocraft" panose="02000609000000000000" pitchFamily="49" charset="0"/>
              </a:rPr>
              <a:t>Геймификация</a:t>
            </a:r>
            <a:r>
              <a:rPr lang="en-US" sz="5400" spc="300" dirty="0" smtClean="0">
                <a:latin typeface="Keleti" pitchFamily="2" charset="0"/>
                <a:ea typeface="Monocraft" panose="02000609000000000000" pitchFamily="49" charset="0"/>
              </a:rPr>
              <a:t> </a:t>
            </a:r>
            <a:r>
              <a:rPr lang="ru-RU" sz="5400" spc="300" dirty="0" smtClean="0">
                <a:latin typeface="Keleti" pitchFamily="2" charset="0"/>
                <a:ea typeface="Monocraft" panose="02000609000000000000" pitchFamily="49" charset="0"/>
              </a:rPr>
              <a:t>взаимодействия</a:t>
            </a:r>
            <a:endParaRPr lang="ru-RU" sz="5400" spc="300" dirty="0">
              <a:latin typeface="Keleti" pitchFamily="2" charset="0"/>
              <a:ea typeface="Monocraft" panose="02000609000000000000" pitchFamily="49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83411" y="2225614"/>
            <a:ext cx="2320505" cy="27690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28048" y="2225614"/>
            <a:ext cx="2320505" cy="276907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472685" y="2225615"/>
            <a:ext cx="2320505" cy="276907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217321" y="2217498"/>
            <a:ext cx="2320505" cy="276907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914400" y="5256184"/>
            <a:ext cx="238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Keleti" pitchFamily="2" charset="0"/>
              </a:rPr>
              <a:t>Жабоев Амир</a:t>
            </a:r>
            <a:endParaRPr lang="ru-RU" sz="3200" dirty="0">
              <a:latin typeface="Keleti" pitchFamily="2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5080">
            <a:off x="231580" y="223853"/>
            <a:ext cx="1118651" cy="111865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770336">
            <a:off x="10870674" y="244715"/>
            <a:ext cx="1118651" cy="11186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93542" y="5288211"/>
            <a:ext cx="238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Keleti" pitchFamily="2" charset="0"/>
              </a:rPr>
              <a:t>Илюшин</a:t>
            </a:r>
          </a:p>
          <a:p>
            <a:pPr algn="ctr"/>
            <a:r>
              <a:rPr lang="ru-RU" sz="3200" dirty="0" smtClean="0">
                <a:latin typeface="Keleti" pitchFamily="2" charset="0"/>
              </a:rPr>
              <a:t>Максим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8179" y="5265527"/>
            <a:ext cx="238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>
                <a:latin typeface="Keleti" pitchFamily="2" charset="0"/>
              </a:rPr>
              <a:t>Мархабаев</a:t>
            </a:r>
            <a:endParaRPr lang="ru-RU" sz="3200" dirty="0" smtClean="0">
              <a:latin typeface="Keleti" pitchFamily="2" charset="0"/>
            </a:endParaRPr>
          </a:p>
          <a:p>
            <a:pPr algn="ctr"/>
            <a:r>
              <a:rPr lang="ru-RU" sz="3200" dirty="0" err="1" smtClean="0">
                <a:latin typeface="Keleti" pitchFamily="2" charset="0"/>
              </a:rPr>
              <a:t>Бекет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82815" y="5221506"/>
            <a:ext cx="238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Keleti" pitchFamily="2" charset="0"/>
              </a:rPr>
              <a:t>Ким</a:t>
            </a:r>
          </a:p>
          <a:p>
            <a:pPr algn="ctr"/>
            <a:r>
              <a:rPr lang="ru-RU" sz="3200" smtClean="0">
                <a:latin typeface="Keleti" pitchFamily="2" charset="0"/>
              </a:rPr>
              <a:t>Даниил</a:t>
            </a:r>
            <a:endParaRPr lang="ru-RU" sz="3200" dirty="0">
              <a:latin typeface="Kele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69011" y="-60385"/>
            <a:ext cx="12261011" cy="69183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89781" y="1144588"/>
            <a:ext cx="10032521" cy="17224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2476" y="587958"/>
            <a:ext cx="4201064" cy="8798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94294" y="702108"/>
            <a:ext cx="327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Keleti" pitchFamily="2" charset="0"/>
              </a:rPr>
              <a:t>Проблема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476" y="1440670"/>
            <a:ext cx="9307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Keleti" pitchFamily="2" charset="0"/>
              </a:rPr>
              <a:t>Высокая </a:t>
            </a:r>
            <a:r>
              <a:rPr lang="ru-RU" sz="2800" dirty="0">
                <a:solidFill>
                  <a:schemeClr val="bg1"/>
                </a:solidFill>
                <a:latin typeface="Keleti" pitchFamily="2" charset="0"/>
              </a:rPr>
              <a:t>нагрузка на некоторые отделы в разные периоды времени и мало возможностей обеспечения кадрами для решения нестандартных задач.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969698" y="4351193"/>
            <a:ext cx="10032521" cy="2043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247627" y="3776308"/>
            <a:ext cx="4201064" cy="8798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961408" y="3923867"/>
            <a:ext cx="327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Keleti" pitchFamily="2" charset="0"/>
              </a:rPr>
              <a:t>Цель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0108" y="4578637"/>
            <a:ext cx="9307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Keleti" pitchFamily="2" charset="0"/>
              </a:rPr>
              <a:t>Создание </a:t>
            </a:r>
            <a:r>
              <a:rPr lang="ru-RU" sz="2800" dirty="0">
                <a:solidFill>
                  <a:schemeClr val="bg1"/>
                </a:solidFill>
                <a:latin typeface="Keleti" pitchFamily="2" charset="0"/>
              </a:rPr>
              <a:t>платформы для </a:t>
            </a:r>
            <a:r>
              <a:rPr lang="ru-RU" sz="2800" dirty="0" err="1">
                <a:solidFill>
                  <a:schemeClr val="bg1"/>
                </a:solidFill>
                <a:latin typeface="Keleti" pitchFamily="2" charset="0"/>
              </a:rPr>
              <a:t>геймификации</a:t>
            </a:r>
            <a:r>
              <a:rPr lang="ru-RU" sz="2800" dirty="0">
                <a:solidFill>
                  <a:schemeClr val="bg1"/>
                </a:solidFill>
                <a:latin typeface="Keleti" pitchFamily="2" charset="0"/>
              </a:rPr>
              <a:t> процесса тестирования и поиска уязвимостей, которая повысит скорость закрытия нестандартных задач на 10% и улучшит удовлетворённость сотрудников рабочим процессом. 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395">
            <a:off x="10579902" y="2308147"/>
            <a:ext cx="1254498" cy="125449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2148">
            <a:off x="133007" y="2935716"/>
            <a:ext cx="2272625" cy="22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5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379562" y="542101"/>
            <a:ext cx="7297947" cy="1148587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64234" y="230188"/>
            <a:ext cx="3329796" cy="6238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10805" y="315179"/>
            <a:ext cx="283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Keleti" pitchFamily="2" charset="0"/>
              </a:rPr>
              <a:t>Ценностное предложение</a:t>
            </a:r>
            <a:endParaRPr lang="ru-RU" dirty="0">
              <a:latin typeface="Keleti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344" y="819448"/>
            <a:ext cx="6633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Keleti" pitchFamily="2" charset="0"/>
              </a:rPr>
              <a:t>Наш </a:t>
            </a:r>
            <a:r>
              <a:rPr lang="ru-RU" dirty="0">
                <a:solidFill>
                  <a:schemeClr val="bg1"/>
                </a:solidFill>
                <a:latin typeface="Keleti" pitchFamily="2" charset="0"/>
              </a:rPr>
              <a:t>продукт помогает командам, которые хотят ускорить решение сложных и нестандартных задач в разработке, тестировании и поиске предложений.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265207" y="2300258"/>
            <a:ext cx="9661585" cy="42846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474457" y="2423146"/>
            <a:ext cx="93344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Мы предлагаем ввести практику проверки чужого кода, поиска багов (</a:t>
            </a:r>
            <a:r>
              <a:rPr lang="en-US" sz="2400" dirty="0" smtClean="0">
                <a:solidFill>
                  <a:schemeClr val="bg1"/>
                </a:solidFill>
                <a:latin typeface="Keleti" pitchFamily="2" charset="0"/>
              </a:rPr>
              <a:t>Bug Bounty)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 на регулярной основе с вознаграждением за успешную проверку в виде внутренней валюты. Кроме того, предлагается помимо штатных задач, проводить раз в месяц </a:t>
            </a:r>
            <a:r>
              <a:rPr lang="ru-RU" sz="2400" dirty="0" err="1" smtClean="0">
                <a:solidFill>
                  <a:schemeClr val="bg1"/>
                </a:solidFill>
                <a:latin typeface="Keleti" pitchFamily="2" charset="0"/>
              </a:rPr>
              <a:t>ивент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 по решению сложной задачи за более ценное вознаграждение. За внутреннюю валюту </a:t>
            </a:r>
            <a:r>
              <a:rPr lang="ru-RU" sz="2400" dirty="0">
                <a:solidFill>
                  <a:schemeClr val="bg1"/>
                </a:solidFill>
                <a:latin typeface="Keleti" pitchFamily="2" charset="0"/>
              </a:rPr>
              <a:t>можно получить </a:t>
            </a:r>
            <a:r>
              <a:rPr lang="ru-RU" sz="2400" dirty="0" err="1">
                <a:solidFill>
                  <a:schemeClr val="bg1"/>
                </a:solidFill>
                <a:latin typeface="Keleti" pitchFamily="2" charset="0"/>
              </a:rPr>
              <a:t>мерч</a:t>
            </a:r>
            <a:r>
              <a:rPr lang="ru-RU" sz="2400" dirty="0">
                <a:solidFill>
                  <a:schemeClr val="bg1"/>
                </a:solidFill>
                <a:latin typeface="Keleti" pitchFamily="2" charset="0"/>
              </a:rPr>
              <a:t> или 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же, при достижении определенной суммы, возможность </a:t>
            </a:r>
            <a:r>
              <a:rPr lang="ru-RU" sz="2400" dirty="0" err="1" smtClean="0">
                <a:solidFill>
                  <a:schemeClr val="bg1"/>
                </a:solidFill>
                <a:latin typeface="Keleti" pitchFamily="2" charset="0"/>
              </a:rPr>
              <a:t>созвона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 для подтверждения квалификации в выполненных вопросах и дальнейшего продвижения по карьере. Кроме того предусмотрены такие особенности выполнения задач, как: стрики за регулярное выполнение и </a:t>
            </a:r>
            <a:r>
              <a:rPr lang="ru-RU" sz="2400" dirty="0" err="1" smtClean="0">
                <a:solidFill>
                  <a:schemeClr val="bg1"/>
                </a:solidFill>
                <a:latin typeface="Keleti" pitchFamily="2" charset="0"/>
              </a:rPr>
              <a:t>ачивки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 за выполнение определенных условий. </a:t>
            </a:r>
            <a:endParaRPr lang="ru-RU" sz="2400" dirty="0">
              <a:solidFill>
                <a:schemeClr val="bg1"/>
              </a:solidFill>
              <a:latin typeface="Keleti" pitchFamily="2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730" y="148897"/>
            <a:ext cx="2016424" cy="201642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98079">
            <a:off x="89858" y="2615977"/>
            <a:ext cx="1148751" cy="114875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136" y="4893554"/>
            <a:ext cx="2118863" cy="211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8995" y="1518249"/>
            <a:ext cx="10714008" cy="4226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6342" y="932334"/>
            <a:ext cx="5719313" cy="1171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294066" y="1198351"/>
            <a:ext cx="36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Keleti" pitchFamily="2" charset="0"/>
              </a:rPr>
              <a:t>Что касается ИИ?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6657" y="2600668"/>
            <a:ext cx="94200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Keleti" pitchFamily="2" charset="0"/>
              </a:rPr>
              <a:t>У нас будет рекомендательная модель, которая в зависимости от навыков, должности, статуса (занят, свободен, есть время), предлагает разные таски и </a:t>
            </a:r>
            <a:r>
              <a:rPr lang="ru-RU" sz="3200" dirty="0" err="1" smtClean="0">
                <a:solidFill>
                  <a:schemeClr val="bg1"/>
                </a:solidFill>
                <a:latin typeface="Keleti" pitchFamily="2" charset="0"/>
              </a:rPr>
              <a:t>мегат</a:t>
            </a:r>
            <a:r>
              <a:rPr lang="en-US" sz="3200" dirty="0" smtClean="0">
                <a:solidFill>
                  <a:schemeClr val="bg1"/>
                </a:solidFill>
                <a:latin typeface="Keleti" pitchFamily="2" charset="0"/>
              </a:rPr>
              <a:t>a</a:t>
            </a:r>
            <a:r>
              <a:rPr lang="ru-RU" sz="3200" dirty="0" err="1" smtClean="0">
                <a:solidFill>
                  <a:schemeClr val="bg1"/>
                </a:solidFill>
                <a:latin typeface="Keleti" pitchFamily="2" charset="0"/>
              </a:rPr>
              <a:t>ски</a:t>
            </a:r>
            <a:r>
              <a:rPr lang="ru-RU" sz="3200" dirty="0">
                <a:solidFill>
                  <a:schemeClr val="bg1"/>
                </a:solidFill>
                <a:latin typeface="Keleti" pitchFamily="2" charset="0"/>
              </a:rPr>
              <a:t>, поощрения в виде </a:t>
            </a:r>
            <a:r>
              <a:rPr lang="ru-RU" sz="3200" dirty="0" err="1">
                <a:solidFill>
                  <a:schemeClr val="bg1"/>
                </a:solidFill>
                <a:latin typeface="Keleti" pitchFamily="2" charset="0"/>
              </a:rPr>
              <a:t>мерча</a:t>
            </a:r>
            <a:r>
              <a:rPr lang="ru-RU" sz="3200" dirty="0">
                <a:solidFill>
                  <a:schemeClr val="bg1"/>
                </a:solidFill>
                <a:latin typeface="Keleti" pitchFamily="2" charset="0"/>
              </a:rPr>
              <a:t> или других вещей.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96" y="374221"/>
            <a:ext cx="2227278" cy="22272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83" y="4662771"/>
            <a:ext cx="2104845" cy="21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1925" y="1039617"/>
            <a:ext cx="11412747" cy="3765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8802" y="497696"/>
            <a:ext cx="5217545" cy="6468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24463" y="497696"/>
            <a:ext cx="478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Keleti" pitchFamily="2" charset="0"/>
              </a:rPr>
              <a:t>Функциональные требования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4463" y="1362973"/>
            <a:ext cx="101259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Экономика </a:t>
            </a:r>
            <a:r>
              <a:rPr lang="ru-RU" sz="3000" dirty="0" err="1">
                <a:solidFill>
                  <a:schemeClr val="bg1"/>
                </a:solidFill>
                <a:latin typeface="Keleti" pitchFamily="2" charset="0"/>
              </a:rPr>
              <a:t>плафтормы</a:t>
            </a:r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, основанная на внутренней валюте (</a:t>
            </a:r>
            <a:r>
              <a:rPr lang="ru-RU" sz="3000" dirty="0" err="1">
                <a:solidFill>
                  <a:schemeClr val="bg1"/>
                </a:solidFill>
                <a:latin typeface="Keleti" pitchFamily="2" charset="0"/>
              </a:rPr>
              <a:t>lotza</a:t>
            </a:r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)</a:t>
            </a: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Создание, модификация аккаунта</a:t>
            </a: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Создание еженедельных тасок</a:t>
            </a: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Создание ежемесячных </a:t>
            </a:r>
            <a:r>
              <a:rPr lang="ru-RU" sz="3000" dirty="0" err="1">
                <a:solidFill>
                  <a:schemeClr val="bg1"/>
                </a:solidFill>
                <a:latin typeface="Keleti" pitchFamily="2" charset="0"/>
              </a:rPr>
              <a:t>мегатасок</a:t>
            </a:r>
            <a:endParaRPr lang="ru-RU" sz="3000" dirty="0">
              <a:solidFill>
                <a:schemeClr val="bg1"/>
              </a:solidFill>
              <a:latin typeface="Keleti" pitchFamily="2" charset="0"/>
            </a:endParaRP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Ведение </a:t>
            </a:r>
            <a:r>
              <a:rPr lang="ru-RU" sz="3000" dirty="0" err="1">
                <a:solidFill>
                  <a:schemeClr val="bg1"/>
                </a:solidFill>
                <a:latin typeface="Keleti" pitchFamily="2" charset="0"/>
              </a:rPr>
              <a:t>лидерборда</a:t>
            </a:r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 для сотрудников и команд</a:t>
            </a: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ИИ модель с рекомендательной системой.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89344">
            <a:off x="6160297" y="156566"/>
            <a:ext cx="573065" cy="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261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Keleti</vt:lpstr>
      <vt:lpstr>Monocraft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11</cp:revision>
  <dcterms:created xsi:type="dcterms:W3CDTF">2024-10-01T22:25:44Z</dcterms:created>
  <dcterms:modified xsi:type="dcterms:W3CDTF">2024-10-02T20:24:52Z</dcterms:modified>
</cp:coreProperties>
</file>