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64852A8-0F64-4833-851E-2A78D5BD2F30}" type="datetimeFigureOut">
              <a:rPr lang="ar-JO" smtClean="0"/>
              <a:t>19/04/1440</a:t>
            </a:fld>
            <a:endParaRPr lang="ar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F413530-D90D-46A5-B992-ECCB408E5810}" type="slidenum">
              <a:rPr lang="ar-JO" smtClean="0"/>
              <a:t>‹#›</a:t>
            </a:fld>
            <a:endParaRPr lang="ar-J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13530-D90D-46A5-B992-ECCB408E5810}" type="slidenum">
              <a:rPr lang="ar-JO" smtClean="0"/>
              <a:t>18</a:t>
            </a:fld>
            <a:endParaRPr lang="ar-J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A5C8-8297-4789-8EA7-CA8230DAF694}" type="datetimeFigureOut">
              <a:rPr lang="ar-JO" smtClean="0"/>
              <a:pPr/>
              <a:t>19/04/1440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20EB-0C78-49C0-BDA6-07071FE2C76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A5C8-8297-4789-8EA7-CA8230DAF694}" type="datetimeFigureOut">
              <a:rPr lang="ar-JO" smtClean="0"/>
              <a:pPr/>
              <a:t>19/04/1440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20EB-0C78-49C0-BDA6-07071FE2C76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A5C8-8297-4789-8EA7-CA8230DAF694}" type="datetimeFigureOut">
              <a:rPr lang="ar-JO" smtClean="0"/>
              <a:pPr/>
              <a:t>19/04/1440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20EB-0C78-49C0-BDA6-07071FE2C76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A5C8-8297-4789-8EA7-CA8230DAF694}" type="datetimeFigureOut">
              <a:rPr lang="ar-JO" smtClean="0"/>
              <a:pPr/>
              <a:t>19/04/1440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20EB-0C78-49C0-BDA6-07071FE2C76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A5C8-8297-4789-8EA7-CA8230DAF694}" type="datetimeFigureOut">
              <a:rPr lang="ar-JO" smtClean="0"/>
              <a:pPr/>
              <a:t>19/04/1440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20EB-0C78-49C0-BDA6-07071FE2C76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A5C8-8297-4789-8EA7-CA8230DAF694}" type="datetimeFigureOut">
              <a:rPr lang="ar-JO" smtClean="0"/>
              <a:pPr/>
              <a:t>19/04/1440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20EB-0C78-49C0-BDA6-07071FE2C76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A5C8-8297-4789-8EA7-CA8230DAF694}" type="datetimeFigureOut">
              <a:rPr lang="ar-JO" smtClean="0"/>
              <a:pPr/>
              <a:t>19/04/1440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20EB-0C78-49C0-BDA6-07071FE2C76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A5C8-8297-4789-8EA7-CA8230DAF694}" type="datetimeFigureOut">
              <a:rPr lang="ar-JO" smtClean="0"/>
              <a:pPr/>
              <a:t>19/04/1440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20EB-0C78-49C0-BDA6-07071FE2C76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A5C8-8297-4789-8EA7-CA8230DAF694}" type="datetimeFigureOut">
              <a:rPr lang="ar-JO" smtClean="0"/>
              <a:pPr/>
              <a:t>19/04/1440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20EB-0C78-49C0-BDA6-07071FE2C76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A5C8-8297-4789-8EA7-CA8230DAF694}" type="datetimeFigureOut">
              <a:rPr lang="ar-JO" smtClean="0"/>
              <a:pPr/>
              <a:t>19/04/1440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20EB-0C78-49C0-BDA6-07071FE2C76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J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A5C8-8297-4789-8EA7-CA8230DAF694}" type="datetimeFigureOut">
              <a:rPr lang="ar-JO" smtClean="0"/>
              <a:pPr/>
              <a:t>19/04/1440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20EB-0C78-49C0-BDA6-07071FE2C76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5A5C8-8297-4789-8EA7-CA8230DAF694}" type="datetimeFigureOut">
              <a:rPr lang="ar-JO" smtClean="0"/>
              <a:pPr/>
              <a:t>19/04/1440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C20EB-0C78-49C0-BDA6-07071FE2C76D}" type="slidenum">
              <a:rPr lang="ar-JO" smtClean="0"/>
              <a:pPr/>
              <a:t>‹#›</a:t>
            </a:fld>
            <a:endParaRPr lang="ar-J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ar-JO" dirty="0"/>
          </a:p>
        </p:txBody>
      </p:sp>
      <p:pic>
        <p:nvPicPr>
          <p:cNvPr id="4" name="Picture 3" descr="port_turq_bor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" y="0"/>
            <a:ext cx="9139943" cy="6858000"/>
          </a:xfrm>
          <a:prstGeom prst="rect">
            <a:avLst/>
          </a:prstGeom>
        </p:spPr>
      </p:pic>
      <p:pic>
        <p:nvPicPr>
          <p:cNvPr id="5" name="Picture 4" descr="094a8fa0b83f71589752a4c94a6de6f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26" y="571480"/>
            <a:ext cx="3071834" cy="19288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2340" y="2500306"/>
            <a:ext cx="78487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Jordan </a:t>
            </a:r>
            <a:r>
              <a:rPr lang="en-US" sz="2400" b="1" dirty="0" smtClean="0"/>
              <a:t>university of science and </a:t>
            </a:r>
            <a:r>
              <a:rPr lang="en-US" sz="2400" b="1" dirty="0" smtClean="0"/>
              <a:t>technology</a:t>
            </a:r>
          </a:p>
          <a:p>
            <a:pPr algn="ctr"/>
            <a:r>
              <a:rPr lang="en-US" sz="2400" b="1" dirty="0" smtClean="0"/>
              <a:t>Computer </a:t>
            </a:r>
            <a:r>
              <a:rPr lang="en-US" sz="2400" b="1" dirty="0" smtClean="0"/>
              <a:t>Science </a:t>
            </a:r>
            <a:r>
              <a:rPr lang="en-US" sz="2400" b="1" dirty="0" smtClean="0"/>
              <a:t>Department  , CS498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2400" b="1" dirty="0" smtClean="0"/>
              <a:t>Marwan Shalakhti</a:t>
            </a:r>
          </a:p>
          <a:p>
            <a:pPr algn="ctr"/>
            <a:r>
              <a:rPr lang="en-US" sz="2400" b="1" dirty="0" smtClean="0"/>
              <a:t>Amir </a:t>
            </a:r>
            <a:r>
              <a:rPr lang="en-US" sz="2400" b="1" dirty="0" smtClean="0"/>
              <a:t>Zureikat</a:t>
            </a:r>
          </a:p>
          <a:p>
            <a:pPr algn="ctr"/>
            <a:r>
              <a:rPr lang="en-US" sz="2400" b="1" dirty="0" smtClean="0"/>
              <a:t>Alaa Amjad</a:t>
            </a:r>
            <a:endParaRPr lang="ar-JO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rt_turq_bor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" y="0"/>
            <a:ext cx="9139943" cy="6858000"/>
          </a:xfrm>
        </p:spPr>
      </p:pic>
      <p:sp>
        <p:nvSpPr>
          <p:cNvPr id="5" name="Rectangle 4"/>
          <p:cNvSpPr/>
          <p:nvPr/>
        </p:nvSpPr>
        <p:spPr>
          <a:xfrm>
            <a:off x="3500430" y="500042"/>
            <a:ext cx="2049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smtClean="0"/>
              <a:t>Visualizing the data</a:t>
            </a:r>
            <a:endParaRPr lang="ar-JO" b="1" u="sng" dirty="0"/>
          </a:p>
        </p:txBody>
      </p:sp>
      <p:pic>
        <p:nvPicPr>
          <p:cNvPr id="6" name="Picture 5" descr="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928670"/>
            <a:ext cx="8001056" cy="928694"/>
          </a:xfrm>
          <a:prstGeom prst="rect">
            <a:avLst/>
          </a:prstGeom>
        </p:spPr>
      </p:pic>
      <p:pic>
        <p:nvPicPr>
          <p:cNvPr id="7" name="Picture 6" descr="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794" y="2000240"/>
            <a:ext cx="5000660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rt_turq_bor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" y="0"/>
            <a:ext cx="9139943" cy="6858000"/>
          </a:xfrm>
        </p:spPr>
      </p:pic>
      <p:pic>
        <p:nvPicPr>
          <p:cNvPr id="5" name="Picture 4" descr="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428604"/>
            <a:ext cx="8286808" cy="5929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rt_turq_bor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" y="0"/>
            <a:ext cx="9139943" cy="6858000"/>
          </a:xfrm>
        </p:spPr>
      </p:pic>
      <p:pic>
        <p:nvPicPr>
          <p:cNvPr id="5" name="Picture 4" descr="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928670"/>
            <a:ext cx="7643866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rt_turq_bor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" y="0"/>
            <a:ext cx="9139943" cy="6858000"/>
          </a:xfrm>
        </p:spPr>
      </p:pic>
      <p:pic>
        <p:nvPicPr>
          <p:cNvPr id="5" name="Picture 4" descr="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571480"/>
            <a:ext cx="7858180" cy="5786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rt_turq_bor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" y="0"/>
            <a:ext cx="9139943" cy="6858000"/>
          </a:xfrm>
        </p:spPr>
      </p:pic>
      <p:pic>
        <p:nvPicPr>
          <p:cNvPr id="5" name="Picture 4" descr="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642918"/>
            <a:ext cx="7643867" cy="5500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rt_turq_bor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" y="0"/>
            <a:ext cx="9139943" cy="6858000"/>
          </a:xfrm>
        </p:spPr>
      </p:pic>
      <p:pic>
        <p:nvPicPr>
          <p:cNvPr id="5" name="Picture 4" descr="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928670"/>
            <a:ext cx="7500990" cy="5143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rt_turq_bor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" y="0"/>
            <a:ext cx="9139943" cy="6858000"/>
          </a:xfrm>
        </p:spPr>
      </p:pic>
      <p:pic>
        <p:nvPicPr>
          <p:cNvPr id="5" name="Picture 4" descr="v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1214422"/>
            <a:ext cx="7358114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rt_turq_bor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" y="0"/>
            <a:ext cx="9139943" cy="6858000"/>
          </a:xfrm>
        </p:spPr>
      </p:pic>
      <p:pic>
        <p:nvPicPr>
          <p:cNvPr id="6" name="Picture 5" descr="qq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85728"/>
            <a:ext cx="8286808" cy="62151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rt_turq_border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8" y="0"/>
            <a:ext cx="9139943" cy="6858000"/>
          </a:xfrm>
        </p:spPr>
      </p:pic>
      <p:sp>
        <p:nvSpPr>
          <p:cNvPr id="5" name="Rectangle 4"/>
          <p:cNvSpPr/>
          <p:nvPr/>
        </p:nvSpPr>
        <p:spPr>
          <a:xfrm>
            <a:off x="2786050" y="500042"/>
            <a:ext cx="3500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the models </a:t>
            </a:r>
            <a:r>
              <a:rPr lang="en-US" sz="2000" b="1" dirty="0" smtClean="0"/>
              <a:t>I </a:t>
            </a:r>
            <a:r>
              <a:rPr lang="en-US" sz="2000" b="1" dirty="0" smtClean="0"/>
              <a:t>have use it </a:t>
            </a:r>
            <a:endParaRPr lang="ar-JO" sz="2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142984"/>
          <a:ext cx="6096000" cy="36879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526855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score</a:t>
                      </a:r>
                      <a:endParaRPr lang="ar-J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model</a:t>
                      </a:r>
                      <a:endParaRPr lang="ar-JO" sz="2400" dirty="0"/>
                    </a:p>
                  </a:txBody>
                  <a:tcPr/>
                </a:tc>
              </a:tr>
              <a:tr h="526855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98.2</a:t>
                      </a:r>
                      <a:endParaRPr lang="ar-J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Random</a:t>
                      </a:r>
                      <a:r>
                        <a:rPr lang="en-US" sz="2000" baseline="0" dirty="0" smtClean="0"/>
                        <a:t> Forest </a:t>
                      </a:r>
                      <a:endParaRPr lang="ar-JO" sz="2000" dirty="0"/>
                    </a:p>
                  </a:txBody>
                  <a:tcPr/>
                </a:tc>
              </a:tr>
              <a:tr h="526855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97.98</a:t>
                      </a:r>
                      <a:endParaRPr lang="ar-J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Decision Tree</a:t>
                      </a:r>
                      <a:endParaRPr lang="ar-JO" sz="2000" dirty="0"/>
                    </a:p>
                  </a:txBody>
                  <a:tcPr/>
                </a:tc>
              </a:tr>
              <a:tr h="526855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91.81</a:t>
                      </a:r>
                      <a:endParaRPr lang="ar-J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Support</a:t>
                      </a:r>
                      <a:r>
                        <a:rPr lang="en-US" sz="2000" baseline="0" dirty="0" smtClean="0"/>
                        <a:t> Vector Machines</a:t>
                      </a:r>
                      <a:endParaRPr lang="ar-JO" sz="2000" dirty="0"/>
                    </a:p>
                  </a:txBody>
                  <a:tcPr/>
                </a:tc>
              </a:tr>
              <a:tr h="526855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84.74</a:t>
                      </a:r>
                      <a:endParaRPr lang="ar-J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KNN</a:t>
                      </a:r>
                      <a:endParaRPr lang="ar-JO" sz="2000" dirty="0"/>
                    </a:p>
                  </a:txBody>
                  <a:tcPr/>
                </a:tc>
              </a:tr>
              <a:tr h="526855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80.58</a:t>
                      </a:r>
                      <a:endParaRPr lang="ar-J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Logistic</a:t>
                      </a:r>
                      <a:r>
                        <a:rPr lang="en-US" sz="2000" baseline="0" dirty="0" smtClean="0"/>
                        <a:t> Regression</a:t>
                      </a:r>
                      <a:endParaRPr lang="ar-JO" sz="2000" dirty="0"/>
                    </a:p>
                  </a:txBody>
                  <a:tcPr/>
                </a:tc>
              </a:tr>
              <a:tr h="526855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77.78</a:t>
                      </a:r>
                      <a:endParaRPr lang="ar-J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Naive</a:t>
                      </a:r>
                      <a:r>
                        <a:rPr lang="en-US" sz="2000" baseline="0" dirty="0" smtClean="0"/>
                        <a:t> Bayes</a:t>
                      </a:r>
                      <a:endParaRPr lang="ar-JO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rt_turq_bor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" y="0"/>
            <a:ext cx="9139943" cy="685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rt_turq_bor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" y="0"/>
            <a:ext cx="9139943" cy="6858000"/>
          </a:xfrm>
        </p:spPr>
      </p:pic>
      <p:sp>
        <p:nvSpPr>
          <p:cNvPr id="3" name="Rectangle 2"/>
          <p:cNvSpPr/>
          <p:nvPr/>
        </p:nvSpPr>
        <p:spPr>
          <a:xfrm>
            <a:off x="357158" y="2285992"/>
            <a:ext cx="821537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The title of our project </a:t>
            </a:r>
            <a:r>
              <a:rPr lang="en-US" sz="2800" b="1" dirty="0" smtClean="0"/>
              <a:t>will about </a:t>
            </a:r>
          </a:p>
          <a:p>
            <a:pPr algn="ctr"/>
            <a:r>
              <a:rPr lang="en-US" sz="3200" b="1" dirty="0" smtClean="0"/>
              <a:t>Titanic</a:t>
            </a:r>
            <a:r>
              <a:rPr lang="en-US" sz="3200" b="1" dirty="0" smtClean="0"/>
              <a:t>: Machine Learning from Disaster</a:t>
            </a:r>
          </a:p>
          <a:p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rt_turq_bor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" y="0"/>
            <a:ext cx="9139943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rt_turq_bor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1971" cy="6858000"/>
          </a:xfrm>
        </p:spPr>
      </p:pic>
      <p:sp>
        <p:nvSpPr>
          <p:cNvPr id="3" name="Rectangle 2"/>
          <p:cNvSpPr/>
          <p:nvPr/>
        </p:nvSpPr>
        <p:spPr>
          <a:xfrm>
            <a:off x="642910" y="500042"/>
            <a:ext cx="7858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smtClean="0"/>
              <a:t>Reading the data :</a:t>
            </a:r>
            <a:endParaRPr lang="ar-JO" sz="2000" b="1" u="sng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071546"/>
            <a:ext cx="7929618" cy="52864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rt_turq_bor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39943" cy="6858000"/>
          </a:xfrm>
        </p:spPr>
      </p:pic>
      <p:sp>
        <p:nvSpPr>
          <p:cNvPr id="5" name="Rectangle 4"/>
          <p:cNvSpPr/>
          <p:nvPr/>
        </p:nvSpPr>
        <p:spPr>
          <a:xfrm>
            <a:off x="3443629" y="571480"/>
            <a:ext cx="21450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 smtClean="0"/>
              <a:t>cleaning the </a:t>
            </a:r>
            <a:r>
              <a:rPr lang="en-US" sz="2000" b="1" u="sng" dirty="0" smtClean="0"/>
              <a:t>data :</a:t>
            </a:r>
            <a:endParaRPr lang="ar-JO" sz="2000" b="1" u="sng" dirty="0"/>
          </a:p>
        </p:txBody>
      </p:sp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571612"/>
            <a:ext cx="7786742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rt_turq_bor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" y="0"/>
            <a:ext cx="9139943" cy="6858000"/>
          </a:xfrm>
        </p:spPr>
      </p:pic>
      <p:sp>
        <p:nvSpPr>
          <p:cNvPr id="5" name="Rectangle 4"/>
          <p:cNvSpPr/>
          <p:nvPr/>
        </p:nvSpPr>
        <p:spPr>
          <a:xfrm>
            <a:off x="3428992" y="500042"/>
            <a:ext cx="2286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cleaning the data :</a:t>
            </a:r>
            <a:endParaRPr lang="ar-JO" sz="2000" b="1" u="sng" dirty="0"/>
          </a:p>
        </p:txBody>
      </p:sp>
      <p:pic>
        <p:nvPicPr>
          <p:cNvPr id="6" name="Picture 5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3" y="1500174"/>
            <a:ext cx="7929618" cy="3906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rt_turq_bor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39943" cy="6858000"/>
          </a:xfrm>
        </p:spPr>
      </p:pic>
      <p:sp>
        <p:nvSpPr>
          <p:cNvPr id="5" name="Rectangle 4"/>
          <p:cNvSpPr/>
          <p:nvPr/>
        </p:nvSpPr>
        <p:spPr>
          <a:xfrm>
            <a:off x="3214678" y="500042"/>
            <a:ext cx="257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Visualizing the data</a:t>
            </a:r>
            <a:endParaRPr lang="ar-JO" sz="2000" b="1" u="sng" dirty="0" smtClean="0"/>
          </a:p>
          <a:p>
            <a:pPr algn="ctr"/>
            <a:endParaRPr lang="ar-JO" sz="2000" b="1" u="sng" dirty="0"/>
          </a:p>
        </p:txBody>
      </p:sp>
      <p:pic>
        <p:nvPicPr>
          <p:cNvPr id="6" name="Picture 5" descr="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071546"/>
            <a:ext cx="7858180" cy="5214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rt_turq_bor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" y="0"/>
            <a:ext cx="9139943" cy="6858000"/>
          </a:xfrm>
        </p:spPr>
      </p:pic>
      <p:pic>
        <p:nvPicPr>
          <p:cNvPr id="5" name="Picture 4" descr="port_turq_bor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02612" y="500042"/>
            <a:ext cx="2262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u="sng" dirty="0" smtClean="0"/>
              <a:t>Visualizing the data</a:t>
            </a:r>
            <a:endParaRPr lang="ar-JO" sz="2000" b="1" u="sng" dirty="0"/>
          </a:p>
        </p:txBody>
      </p:sp>
      <p:pic>
        <p:nvPicPr>
          <p:cNvPr id="7" name="Picture 6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214422"/>
            <a:ext cx="7929618" cy="44291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rt_turq_bor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" y="0"/>
            <a:ext cx="9139943" cy="6858000"/>
          </a:xfrm>
        </p:spPr>
      </p:pic>
      <p:sp>
        <p:nvSpPr>
          <p:cNvPr id="5" name="Rectangle 4"/>
          <p:cNvSpPr/>
          <p:nvPr/>
        </p:nvSpPr>
        <p:spPr>
          <a:xfrm>
            <a:off x="3428992" y="571480"/>
            <a:ext cx="2049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smtClean="0"/>
              <a:t>Visualizing the data</a:t>
            </a:r>
            <a:endParaRPr lang="ar-JO" b="1" u="sng" dirty="0"/>
          </a:p>
        </p:txBody>
      </p:sp>
      <p:pic>
        <p:nvPicPr>
          <p:cNvPr id="7" name="Picture 6" descr="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85" y="1000108"/>
            <a:ext cx="8299630" cy="54292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rt_turq_bor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" y="0"/>
            <a:ext cx="9139943" cy="6858000"/>
          </a:xfrm>
        </p:spPr>
      </p:pic>
      <p:sp>
        <p:nvSpPr>
          <p:cNvPr id="5" name="Rectangle 4"/>
          <p:cNvSpPr/>
          <p:nvPr/>
        </p:nvSpPr>
        <p:spPr>
          <a:xfrm>
            <a:off x="3357554" y="500042"/>
            <a:ext cx="2049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smtClean="0"/>
              <a:t>Visualizing the data</a:t>
            </a:r>
            <a:endParaRPr lang="ar-JO" b="1" u="sng" dirty="0"/>
          </a:p>
        </p:txBody>
      </p:sp>
      <p:pic>
        <p:nvPicPr>
          <p:cNvPr id="6" name="Picture 5" descr="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000108"/>
            <a:ext cx="8501122" cy="5429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84</Words>
  <Application>Microsoft Office PowerPoint</Application>
  <PresentationFormat>On-screen Show (4:3)</PresentationFormat>
  <Paragraphs>32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SCM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28</cp:revision>
  <dcterms:created xsi:type="dcterms:W3CDTF">2018-12-26T18:50:07Z</dcterms:created>
  <dcterms:modified xsi:type="dcterms:W3CDTF">2018-12-27T04:05:57Z</dcterms:modified>
</cp:coreProperties>
</file>