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Staatliches"/>
      <p:regular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Abel"/>
      <p:regular r:id="rId22"/>
    </p:embeddedFont>
    <p:embeddedFont>
      <p:font typeface="Squada One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Dosis ExtraLight"/>
      <p:regular r:id="rId28"/>
      <p:bold r:id="rId29"/>
    </p:embeddedFont>
    <p:embeddedFont>
      <p:font typeface="Fira Sans Condensed Extra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Abel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JosefinSans-regular.fntdata"/><Relationship Id="rId23" Type="http://schemas.openxmlformats.org/officeDocument/2006/relationships/font" Target="fonts/Squad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DosisExtraLight-regular.fntdata"/><Relationship Id="rId27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ExtraLight-bold.fntdata"/><Relationship Id="rId30" Type="http://schemas.openxmlformats.org/officeDocument/2006/relationships/font" Target="fonts/FiraSansCondensed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Extra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osis-regular.fntdata"/><Relationship Id="rId14" Type="http://schemas.openxmlformats.org/officeDocument/2006/relationships/slide" Target="slides/slide9.xml"/><Relationship Id="rId17" Type="http://schemas.openxmlformats.org/officeDocument/2006/relationships/font" Target="fonts/Staatliches-regular.fntdata"/><Relationship Id="rId16" Type="http://schemas.openxmlformats.org/officeDocument/2006/relationships/font" Target="fonts/Dosis-bold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1f33f51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1f33f51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1f33f51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1f33f51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71f33f51b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71f33f51b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71f33f51b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71f33f51b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c06cb8ca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c06cb8ca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791163" y="4213651"/>
            <a:ext cx="33324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By: Amira, Oriana, Elias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4221526" y="2197475"/>
            <a:ext cx="4620600" cy="15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Cobber E-Store</a:t>
            </a:r>
            <a:r>
              <a:rPr lang="en" sz="4900"/>
              <a:t> PROPOSAL</a:t>
            </a:r>
            <a:endParaRPr sz="490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536148" y="996991"/>
            <a:ext cx="2746129" cy="3149503"/>
            <a:chOff x="1706803" y="580995"/>
            <a:chExt cx="3312979" cy="3799617"/>
          </a:xfrm>
        </p:grpSpPr>
        <p:sp>
          <p:nvSpPr>
            <p:cNvPr id="114" name="Google Shape;114;p19"/>
            <p:cNvSpPr/>
            <p:nvPr/>
          </p:nvSpPr>
          <p:spPr>
            <a:xfrm>
              <a:off x="1706803" y="3406751"/>
              <a:ext cx="1797718" cy="973861"/>
            </a:xfrm>
            <a:custGeom>
              <a:rect b="b" l="l" r="r" t="t"/>
              <a:pathLst>
                <a:path extrusionOk="0" h="20061" w="37032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346698" y="2136151"/>
              <a:ext cx="2467882" cy="1420621"/>
            </a:xfrm>
            <a:custGeom>
              <a:rect b="b" l="l" r="r" t="t"/>
              <a:pathLst>
                <a:path extrusionOk="0" h="29264" w="50837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34852" y="3645303"/>
              <a:ext cx="473552" cy="235792"/>
            </a:xfrm>
            <a:custGeom>
              <a:rect b="b" l="l" r="r" t="t"/>
              <a:pathLst>
                <a:path extrusionOk="0" h="9587" w="19254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36944" y="3274415"/>
              <a:ext cx="368311" cy="421079"/>
            </a:xfrm>
            <a:custGeom>
              <a:rect b="b" l="l" r="r" t="t"/>
              <a:pathLst>
                <a:path extrusionOk="0" h="8674" w="7587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23352" y="3309948"/>
              <a:ext cx="301416" cy="339961"/>
            </a:xfrm>
            <a:custGeom>
              <a:rect b="b" l="l" r="r" t="t"/>
              <a:pathLst>
                <a:path extrusionOk="0" h="7003" w="6209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36944" y="3493827"/>
              <a:ext cx="312678" cy="270881"/>
            </a:xfrm>
            <a:custGeom>
              <a:rect b="b" l="l" r="r" t="t"/>
              <a:pathLst>
                <a:path extrusionOk="0" h="5580" w="6441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30294" y="3530573"/>
              <a:ext cx="250735" cy="202675"/>
            </a:xfrm>
            <a:custGeom>
              <a:rect b="b" l="l" r="r" t="t"/>
              <a:pathLst>
                <a:path extrusionOk="0" h="4175" w="5165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97183" y="2005523"/>
              <a:ext cx="2384725" cy="1372707"/>
            </a:xfrm>
            <a:custGeom>
              <a:rect b="b" l="l" r="r" t="t"/>
              <a:pathLst>
                <a:path extrusionOk="0" h="28277" w="49124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199781" y="3044527"/>
              <a:ext cx="144518" cy="75973"/>
            </a:xfrm>
            <a:custGeom>
              <a:rect b="b" l="l" r="r" t="t"/>
              <a:pathLst>
                <a:path extrusionOk="0" h="1565" w="2977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897406" y="2853270"/>
              <a:ext cx="899345" cy="633658"/>
            </a:xfrm>
            <a:custGeom>
              <a:rect b="b" l="l" r="r" t="t"/>
              <a:pathLst>
                <a:path extrusionOk="0" h="13053" w="18526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382280" y="2498909"/>
              <a:ext cx="1515235" cy="988036"/>
            </a:xfrm>
            <a:custGeom>
              <a:rect b="b" l="l" r="r" t="t"/>
              <a:pathLst>
                <a:path extrusionOk="0" h="20353" w="31213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579753" y="2115521"/>
              <a:ext cx="2008452" cy="1158575"/>
            </a:xfrm>
            <a:custGeom>
              <a:rect b="b" l="l" r="r" t="t"/>
              <a:pathLst>
                <a:path extrusionOk="0" h="23866" w="41373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698247" y="2179160"/>
              <a:ext cx="1113574" cy="639046"/>
            </a:xfrm>
            <a:custGeom>
              <a:rect b="b" l="l" r="r" t="t"/>
              <a:pathLst>
                <a:path extrusionOk="0" h="13164" w="22939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922613" y="2471337"/>
              <a:ext cx="395496" cy="222288"/>
            </a:xfrm>
            <a:custGeom>
              <a:rect b="b" l="l" r="r" t="t"/>
              <a:pathLst>
                <a:path extrusionOk="0" h="4579" w="8147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192415" y="2245178"/>
              <a:ext cx="249958" cy="141557"/>
            </a:xfrm>
            <a:custGeom>
              <a:rect b="b" l="l" r="r" t="t"/>
              <a:pathLst>
                <a:path extrusionOk="0" h="2916" w="5149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244502" y="227532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296492" y="2305322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348481" y="2335467"/>
              <a:ext cx="249958" cy="141460"/>
            </a:xfrm>
            <a:custGeom>
              <a:rect b="b" l="l" r="r" t="t"/>
              <a:pathLst>
                <a:path extrusionOk="0" h="2914" w="5149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400568" y="2365466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452558" y="2395611"/>
              <a:ext cx="249910" cy="141412"/>
            </a:xfrm>
            <a:custGeom>
              <a:rect b="b" l="l" r="r" t="t"/>
              <a:pathLst>
                <a:path extrusionOk="0" h="2913" w="5148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166930" y="2613130"/>
              <a:ext cx="459964" cy="263211"/>
            </a:xfrm>
            <a:custGeom>
              <a:rect b="b" l="l" r="r" t="t"/>
              <a:pathLst>
                <a:path extrusionOk="0" h="5422" w="9475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687652" y="2449105"/>
              <a:ext cx="223404" cy="126508"/>
            </a:xfrm>
            <a:custGeom>
              <a:rect b="b" l="l" r="r" t="t"/>
              <a:pathLst>
                <a:path extrusionOk="0" h="2606" w="4602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266686" y="2507210"/>
              <a:ext cx="1113574" cy="639095"/>
            </a:xfrm>
            <a:custGeom>
              <a:rect b="b" l="l" r="r" t="t"/>
              <a:pathLst>
                <a:path extrusionOk="0" h="13165" w="22939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491004" y="2799387"/>
              <a:ext cx="395690" cy="222288"/>
            </a:xfrm>
            <a:custGeom>
              <a:rect b="b" l="l" r="r" t="t"/>
              <a:pathLst>
                <a:path extrusionOk="0" h="4579" w="8151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760855" y="2573373"/>
              <a:ext cx="249958" cy="141412"/>
            </a:xfrm>
            <a:custGeom>
              <a:rect b="b" l="l" r="r" t="t"/>
              <a:pathLst>
                <a:path extrusionOk="0" h="2913" w="5149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812942" y="260337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864931" y="2633518"/>
              <a:ext cx="249910" cy="141363"/>
            </a:xfrm>
            <a:custGeom>
              <a:rect b="b" l="l" r="r" t="t"/>
              <a:pathLst>
                <a:path extrusionOk="0" h="2912" w="5148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916921" y="2663517"/>
              <a:ext cx="249958" cy="141509"/>
            </a:xfrm>
            <a:custGeom>
              <a:rect b="b" l="l" r="r" t="t"/>
              <a:pathLst>
                <a:path extrusionOk="0" h="2915" w="5149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969007" y="2693516"/>
              <a:ext cx="249861" cy="141509"/>
            </a:xfrm>
            <a:custGeom>
              <a:rect b="b" l="l" r="r" t="t"/>
              <a:pathLst>
                <a:path extrusionOk="0" h="2915" w="5147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020997" y="2723661"/>
              <a:ext cx="249910" cy="141509"/>
            </a:xfrm>
            <a:custGeom>
              <a:rect b="b" l="l" r="r" t="t"/>
              <a:pathLst>
                <a:path extrusionOk="0" h="2915" w="5148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35370" y="2941229"/>
              <a:ext cx="459964" cy="263162"/>
            </a:xfrm>
            <a:custGeom>
              <a:rect b="b" l="l" r="r" t="t"/>
              <a:pathLst>
                <a:path extrusionOk="0" h="5421" w="9475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256285" y="2777301"/>
              <a:ext cx="223210" cy="126363"/>
            </a:xfrm>
            <a:custGeom>
              <a:rect b="b" l="l" r="r" t="t"/>
              <a:pathLst>
                <a:path extrusionOk="0" h="2603" w="4598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876157" y="2276099"/>
              <a:ext cx="31846" cy="16797"/>
            </a:xfrm>
            <a:custGeom>
              <a:rect b="b" l="l" r="r" t="t"/>
              <a:pathLst>
                <a:path extrusionOk="0" h="346" w="656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817178" y="2354884"/>
              <a:ext cx="63691" cy="33593"/>
            </a:xfrm>
            <a:custGeom>
              <a:rect b="b" l="l" r="r" t="t"/>
              <a:pathLst>
                <a:path extrusionOk="0" h="692" w="1312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890914" y="2244304"/>
              <a:ext cx="179325" cy="101119"/>
            </a:xfrm>
            <a:custGeom>
              <a:rect b="b" l="l" r="r" t="t"/>
              <a:pathLst>
                <a:path extrusionOk="0" h="2083" w="3694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092368" y="751331"/>
              <a:ext cx="710165" cy="1752620"/>
            </a:xfrm>
            <a:custGeom>
              <a:rect b="b" l="l" r="r" t="t"/>
              <a:pathLst>
                <a:path extrusionOk="0" h="36103" w="14629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108921" y="752544"/>
              <a:ext cx="683659" cy="363214"/>
            </a:xfrm>
            <a:custGeom>
              <a:rect b="b" l="l" r="r" t="t"/>
              <a:pathLst>
                <a:path extrusionOk="0" h="7482" w="14083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101640" y="751379"/>
              <a:ext cx="690941" cy="402147"/>
            </a:xfrm>
            <a:custGeom>
              <a:rect b="b" l="l" r="r" t="t"/>
              <a:pathLst>
                <a:path extrusionOk="0" h="8284" w="14233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336103" y="2475755"/>
              <a:ext cx="46943" cy="27185"/>
            </a:xfrm>
            <a:custGeom>
              <a:rect b="b" l="l" r="r" t="t"/>
              <a:pathLst>
                <a:path extrusionOk="0" h="560" w="967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329113" y="2323283"/>
              <a:ext cx="53739" cy="179519"/>
            </a:xfrm>
            <a:custGeom>
              <a:rect b="b" l="l" r="r" t="t"/>
              <a:pathLst>
                <a:path extrusionOk="0" h="3698" w="1107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098388" y="2414931"/>
              <a:ext cx="3010" cy="2379"/>
            </a:xfrm>
            <a:custGeom>
              <a:rect b="b" l="l" r="r" t="t"/>
              <a:pathLst>
                <a:path extrusionOk="0" h="49" w="62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092368" y="1126127"/>
              <a:ext cx="56749" cy="1318725"/>
            </a:xfrm>
            <a:custGeom>
              <a:rect b="b" l="l" r="r" t="t"/>
              <a:pathLst>
                <a:path extrusionOk="0" h="27165" w="1169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234405" y="940501"/>
              <a:ext cx="473556" cy="579870"/>
            </a:xfrm>
            <a:custGeom>
              <a:rect b="b" l="l" r="r" t="t"/>
              <a:pathLst>
                <a:path extrusionOk="0" h="11945" w="9755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34405" y="1323016"/>
              <a:ext cx="473556" cy="306173"/>
            </a:xfrm>
            <a:custGeom>
              <a:rect b="b" l="l" r="r" t="t"/>
              <a:pathLst>
                <a:path extrusionOk="0" h="6307" w="9755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234405" y="1432285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234405" y="1541603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234405" y="1650969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234405" y="1978971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393238" y="1760287"/>
              <a:ext cx="314717" cy="214763"/>
            </a:xfrm>
            <a:custGeom>
              <a:rect b="b" l="l" r="r" t="t"/>
              <a:pathLst>
                <a:path extrusionOk="0" h="4424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34405" y="2088288"/>
              <a:ext cx="94760" cy="87575"/>
            </a:xfrm>
            <a:custGeom>
              <a:rect b="b" l="l" r="r" t="t"/>
              <a:pathLst>
                <a:path extrusionOk="0" h="1804" w="1952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393238" y="1869653"/>
              <a:ext cx="314717" cy="214715"/>
            </a:xfrm>
            <a:custGeom>
              <a:rect b="b" l="l" r="r" t="t"/>
              <a:pathLst>
                <a:path extrusionOk="0" h="4423" w="6483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234405" y="2197606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393238" y="1978971"/>
              <a:ext cx="314717" cy="214666"/>
            </a:xfrm>
            <a:custGeom>
              <a:rect b="b" l="l" r="r" t="t"/>
              <a:pathLst>
                <a:path extrusionOk="0" h="4422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660856" y="1078556"/>
              <a:ext cx="710116" cy="1752620"/>
            </a:xfrm>
            <a:custGeom>
              <a:rect b="b" l="l" r="r" t="t"/>
              <a:pathLst>
                <a:path extrusionOk="0" h="36103" w="14628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312935" y="1079721"/>
              <a:ext cx="48108" cy="27719"/>
            </a:xfrm>
            <a:custGeom>
              <a:rect b="b" l="l" r="r" t="t"/>
              <a:pathLst>
                <a:path extrusionOk="0" h="571" w="991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687166" y="1432188"/>
              <a:ext cx="2330" cy="1651"/>
            </a:xfrm>
            <a:custGeom>
              <a:rect b="b" l="l" r="r" t="t"/>
              <a:pathLst>
                <a:path extrusionOk="0" h="34" w="48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677361" y="1433790"/>
              <a:ext cx="10000" cy="9175"/>
            </a:xfrm>
            <a:custGeom>
              <a:rect b="b" l="l" r="r" t="t"/>
              <a:pathLst>
                <a:path extrusionOk="0" h="189" w="206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670079" y="1078604"/>
              <a:ext cx="690990" cy="402147"/>
            </a:xfrm>
            <a:custGeom>
              <a:rect b="b" l="l" r="r" t="t"/>
              <a:pathLst>
                <a:path extrusionOk="0" h="8284" w="14234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3904542" y="2803125"/>
              <a:ext cx="46749" cy="27040"/>
            </a:xfrm>
            <a:custGeom>
              <a:rect b="b" l="l" r="r" t="t"/>
              <a:pathLst>
                <a:path extrusionOk="0" h="557" w="963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897601" y="2650702"/>
              <a:ext cx="53545" cy="179277"/>
            </a:xfrm>
            <a:custGeom>
              <a:rect b="b" l="l" r="r" t="t"/>
              <a:pathLst>
                <a:path extrusionOk="0" h="3693" w="1103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669594" y="2744437"/>
              <a:ext cx="47283" cy="27379"/>
            </a:xfrm>
            <a:custGeom>
              <a:rect b="b" l="l" r="r" t="t"/>
              <a:pathLst>
                <a:path extrusionOk="0" h="564" w="974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660856" y="1453352"/>
              <a:ext cx="56506" cy="1318725"/>
            </a:xfrm>
            <a:custGeom>
              <a:rect b="b" l="l" r="r" t="t"/>
              <a:pathLst>
                <a:path extrusionOk="0" h="27165" w="1164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802796" y="1267774"/>
              <a:ext cx="473411" cy="579870"/>
            </a:xfrm>
            <a:custGeom>
              <a:rect b="b" l="l" r="r" t="t"/>
              <a:pathLst>
                <a:path extrusionOk="0" h="11945" w="9752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802796" y="1650289"/>
              <a:ext cx="473411" cy="306125"/>
            </a:xfrm>
            <a:custGeom>
              <a:rect b="b" l="l" r="r" t="t"/>
              <a:pathLst>
                <a:path extrusionOk="0" h="6306" w="9752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802796" y="1759558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802796" y="1868925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802796" y="1978242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802796" y="2306196"/>
              <a:ext cx="94663" cy="87624"/>
            </a:xfrm>
            <a:custGeom>
              <a:rect b="b" l="l" r="r" t="t"/>
              <a:pathLst>
                <a:path extrusionOk="0" h="1805" w="195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3961677" y="2087609"/>
              <a:ext cx="314523" cy="214666"/>
            </a:xfrm>
            <a:custGeom>
              <a:rect b="b" l="l" r="r" t="t"/>
              <a:pathLst>
                <a:path extrusionOk="0" h="4422" w="6479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802796" y="2415562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961677" y="2196878"/>
              <a:ext cx="314523" cy="214715"/>
            </a:xfrm>
            <a:custGeom>
              <a:rect b="b" l="l" r="r" t="t"/>
              <a:pathLst>
                <a:path extrusionOk="0" h="4423" w="6479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802796" y="2524928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961677" y="2306196"/>
              <a:ext cx="314523" cy="214763"/>
            </a:xfrm>
            <a:custGeom>
              <a:rect b="b" l="l" r="r" t="t"/>
              <a:pathLst>
                <a:path extrusionOk="0" h="4424" w="6479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654678" y="580995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654678" y="705992"/>
              <a:ext cx="272823" cy="292144"/>
            </a:xfrm>
            <a:custGeom>
              <a:rect b="b" l="l" r="r" t="t"/>
              <a:pathLst>
                <a:path extrusionOk="0" h="6018" w="562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705600" y="580995"/>
              <a:ext cx="272580" cy="253114"/>
            </a:xfrm>
            <a:custGeom>
              <a:rect b="b" l="l" r="r" t="t"/>
              <a:pathLst>
                <a:path extrusionOk="0" h="5214" w="5615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713852" y="614878"/>
              <a:ext cx="305931" cy="395011"/>
            </a:xfrm>
            <a:custGeom>
              <a:rect b="b" l="l" r="r" t="t"/>
              <a:pathLst>
                <a:path extrusionOk="0" h="8137" w="6302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819239" y="694002"/>
              <a:ext cx="95148" cy="236754"/>
            </a:xfrm>
            <a:custGeom>
              <a:rect b="b" l="l" r="r" t="t"/>
              <a:pathLst>
                <a:path extrusionOk="0" h="4877" w="196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654678" y="1721501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654678" y="1846304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705600" y="1721501"/>
              <a:ext cx="272580" cy="252919"/>
            </a:xfrm>
            <a:custGeom>
              <a:rect b="b" l="l" r="r" t="t"/>
              <a:pathLst>
                <a:path extrusionOk="0" h="5210" w="5615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713852" y="1755287"/>
              <a:ext cx="305931" cy="395108"/>
            </a:xfrm>
            <a:custGeom>
              <a:rect b="b" l="l" r="r" t="t"/>
              <a:pathLst>
                <a:path extrusionOk="0" h="8139" w="6302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785745" y="1839217"/>
              <a:ext cx="162092" cy="238696"/>
            </a:xfrm>
            <a:custGeom>
              <a:rect b="b" l="l" r="r" t="t"/>
              <a:pathLst>
                <a:path extrusionOk="0" h="4917" w="3339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832831" y="1839362"/>
              <a:ext cx="67963" cy="72284"/>
            </a:xfrm>
            <a:custGeom>
              <a:rect b="b" l="l" r="r" t="t"/>
              <a:pathLst>
                <a:path extrusionOk="0" h="1489" w="140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4832831" y="1827761"/>
              <a:ext cx="67963" cy="57866"/>
            </a:xfrm>
            <a:custGeom>
              <a:rect b="b" l="l" r="r" t="t"/>
              <a:pathLst>
                <a:path extrusionOk="0" h="1192" w="140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842103" y="1919943"/>
              <a:ext cx="49419" cy="41991"/>
            </a:xfrm>
            <a:custGeom>
              <a:rect b="b" l="l" r="r" t="t"/>
              <a:pathLst>
                <a:path extrusionOk="0" h="865" w="1018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654678" y="1151224"/>
              <a:ext cx="323504" cy="417196"/>
            </a:xfrm>
            <a:custGeom>
              <a:rect b="b" l="l" r="r" t="t"/>
              <a:pathLst>
                <a:path extrusionOk="0" h="8594" w="6664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654678" y="1276075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705600" y="1151224"/>
              <a:ext cx="272580" cy="252968"/>
            </a:xfrm>
            <a:custGeom>
              <a:rect b="b" l="l" r="r" t="t"/>
              <a:pathLst>
                <a:path extrusionOk="0" h="5211" w="5615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713852" y="1185107"/>
              <a:ext cx="305931" cy="395059"/>
            </a:xfrm>
            <a:custGeom>
              <a:rect b="b" l="l" r="r" t="t"/>
              <a:pathLst>
                <a:path extrusionOk="0" h="8138" w="6302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810744" y="1303162"/>
              <a:ext cx="52283" cy="85973"/>
            </a:xfrm>
            <a:custGeom>
              <a:rect b="b" l="l" r="r" t="t"/>
              <a:pathLst>
                <a:path extrusionOk="0" h="1771" w="1077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787249" y="1385636"/>
              <a:ext cx="95973" cy="142965"/>
            </a:xfrm>
            <a:custGeom>
              <a:rect b="b" l="l" r="r" t="t"/>
              <a:pathLst>
                <a:path extrusionOk="0" h="2945" w="1977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873753" y="1236707"/>
              <a:ext cx="52234" cy="85876"/>
            </a:xfrm>
            <a:custGeom>
              <a:rect b="b" l="l" r="r" t="t"/>
              <a:pathLst>
                <a:path extrusionOk="0" h="1769" w="1076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860307" y="1319084"/>
              <a:ext cx="86070" cy="121557"/>
            </a:xfrm>
            <a:custGeom>
              <a:rect b="b" l="l" r="r" t="t"/>
              <a:pathLst>
                <a:path extrusionOk="0" h="2504" w="1773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404125" y="3297385"/>
              <a:ext cx="978619" cy="698077"/>
            </a:xfrm>
            <a:custGeom>
              <a:rect b="b" l="l" r="r" t="t"/>
              <a:pathLst>
                <a:path extrusionOk="0" h="14380" w="20159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04319" y="3380150"/>
              <a:ext cx="143208" cy="192578"/>
            </a:xfrm>
            <a:custGeom>
              <a:rect b="b" l="l" r="r" t="t"/>
              <a:pathLst>
                <a:path extrusionOk="0" h="3967" w="295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893439" y="3646357"/>
              <a:ext cx="422973" cy="168597"/>
            </a:xfrm>
            <a:custGeom>
              <a:rect b="b" l="l" r="r" t="t"/>
              <a:pathLst>
                <a:path extrusionOk="0" h="3473" w="8713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2386940" y="3297288"/>
              <a:ext cx="1043523" cy="565015"/>
            </a:xfrm>
            <a:custGeom>
              <a:rect b="b" l="l" r="r" t="t"/>
              <a:pathLst>
                <a:path extrusionOk="0" h="11639" w="21496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470580" y="3477720"/>
              <a:ext cx="845702" cy="337242"/>
            </a:xfrm>
            <a:custGeom>
              <a:rect b="b" l="l" r="r" t="t"/>
              <a:pathLst>
                <a:path extrusionOk="0" h="6947" w="17421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503929" y="3688637"/>
              <a:ext cx="67283" cy="49904"/>
            </a:xfrm>
            <a:custGeom>
              <a:rect b="b" l="l" r="r" t="t"/>
              <a:pathLst>
                <a:path extrusionOk="0" h="1028" w="1386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559414" y="3731549"/>
              <a:ext cx="2379" cy="1505"/>
            </a:xfrm>
            <a:custGeom>
              <a:rect b="b" l="l" r="r" t="t"/>
              <a:pathLst>
                <a:path extrusionOk="0" h="31" w="49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225231" y="3732860"/>
              <a:ext cx="49" cy="4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561890" y="3733005"/>
              <a:ext cx="8010" cy="4854"/>
            </a:xfrm>
            <a:custGeom>
              <a:rect b="b" l="l" r="r" t="t"/>
              <a:pathLst>
                <a:path extrusionOk="0" h="100" w="165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217124" y="3733005"/>
              <a:ext cx="7864" cy="4854"/>
            </a:xfrm>
            <a:custGeom>
              <a:rect b="b" l="l" r="r" t="t"/>
              <a:pathLst>
                <a:path extrusionOk="0" h="100" w="162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569851" y="3737811"/>
              <a:ext cx="340" cy="243"/>
            </a:xfrm>
            <a:custGeom>
              <a:rect b="b" l="l" r="r" t="t"/>
              <a:pathLst>
                <a:path extrusionOk="0" h="5" w="7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216638" y="3737811"/>
              <a:ext cx="388" cy="243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570142" y="3738005"/>
              <a:ext cx="583" cy="388"/>
            </a:xfrm>
            <a:custGeom>
              <a:rect b="b" l="l" r="r" t="t"/>
              <a:pathLst>
                <a:path extrusionOk="0" h="8" w="12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216299" y="3738005"/>
              <a:ext cx="388" cy="388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70676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215668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455338" y="3404955"/>
              <a:ext cx="876189" cy="241463"/>
            </a:xfrm>
            <a:custGeom>
              <a:rect b="b" l="l" r="r" t="t"/>
              <a:pathLst>
                <a:path extrusionOk="0" h="4974" w="18049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404125" y="3572669"/>
              <a:ext cx="243" cy="10146"/>
            </a:xfrm>
            <a:custGeom>
              <a:rect b="b" l="l" r="r" t="t"/>
              <a:pathLst>
                <a:path extrusionOk="0" h="209" w="5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404125" y="3591407"/>
              <a:ext cx="272143" cy="374816"/>
            </a:xfrm>
            <a:custGeom>
              <a:rect b="b" l="l" r="r" t="t"/>
              <a:pathLst>
                <a:path extrusionOk="0" h="7721" w="5606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404125" y="3582766"/>
              <a:ext cx="374039" cy="404817"/>
            </a:xfrm>
            <a:custGeom>
              <a:rect b="b" l="l" r="r" t="t"/>
              <a:pathLst>
                <a:path extrusionOk="0" h="8339" w="7705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404125" y="3548641"/>
              <a:ext cx="3058" cy="34176"/>
            </a:xfrm>
            <a:custGeom>
              <a:rect b="b" l="l" r="r" t="t"/>
              <a:pathLst>
                <a:path extrusionOk="0" h="704" w="63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386940" y="3536214"/>
              <a:ext cx="160587" cy="243405"/>
            </a:xfrm>
            <a:custGeom>
              <a:rect b="b" l="l" r="r" t="t"/>
              <a:pathLst>
                <a:path extrusionOk="0" h="5014" w="3308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328786" y="3800091"/>
              <a:ext cx="233307" cy="182723"/>
            </a:xfrm>
            <a:custGeom>
              <a:rect b="b" l="l" r="r" t="t"/>
              <a:pathLst>
                <a:path extrusionOk="0" h="3764" w="4806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343883" y="3838585"/>
              <a:ext cx="218210" cy="144227"/>
            </a:xfrm>
            <a:custGeom>
              <a:rect b="b" l="l" r="r" t="t"/>
              <a:pathLst>
                <a:path extrusionOk="0" h="2971" w="4495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768599" y="3893924"/>
              <a:ext cx="622201" cy="438556"/>
            </a:xfrm>
            <a:custGeom>
              <a:rect b="b" l="l" r="r" t="t"/>
              <a:pathLst>
                <a:path extrusionOk="0" h="9034" w="12817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390727" y="3976737"/>
              <a:ext cx="49" cy="728"/>
            </a:xfrm>
            <a:custGeom>
              <a:rect b="b" l="l" r="r" t="t"/>
              <a:pathLst>
                <a:path extrusionOk="0" h="15" w="1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849277" y="3930525"/>
              <a:ext cx="541519" cy="400836"/>
            </a:xfrm>
            <a:custGeom>
              <a:rect b="b" l="l" r="r" t="t"/>
              <a:pathLst>
                <a:path extrusionOk="0" h="8257" w="11155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ctrTitle"/>
          </p:nvPr>
        </p:nvSpPr>
        <p:spPr>
          <a:xfrm>
            <a:off x="1484975" y="413718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2" name="Google Shape;242;p20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b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</a:b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Introduction 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Work performed so far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What has gone well 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Challenges faced 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Plan for remaining 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Project Demo</a:t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1" type="subTitle"/>
          </p:nvPr>
        </p:nvSpPr>
        <p:spPr>
          <a:xfrm flipH="1">
            <a:off x="3635050" y="25498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Simulating an E-store Cobber website </a:t>
            </a:r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3228925" y="791800"/>
            <a:ext cx="43011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0635" y="791802"/>
            <a:ext cx="331365" cy="433268"/>
          </a:xfrm>
          <a:custGeom>
            <a:rect b="b" l="l" r="r" t="t"/>
            <a:pathLst>
              <a:path extrusionOk="0" h="9813" w="7505">
                <a:moveTo>
                  <a:pt x="1981" y="0"/>
                </a:moveTo>
                <a:cubicBezTo>
                  <a:pt x="452" y="0"/>
                  <a:pt x="1" y="1183"/>
                  <a:pt x="1116" y="2272"/>
                </a:cubicBezTo>
                <a:cubicBezTo>
                  <a:pt x="1640" y="2782"/>
                  <a:pt x="2392" y="3523"/>
                  <a:pt x="3095" y="4114"/>
                </a:cubicBezTo>
                <a:cubicBezTo>
                  <a:pt x="5465" y="6107"/>
                  <a:pt x="6400" y="9812"/>
                  <a:pt x="6400" y="9812"/>
                </a:cubicBezTo>
                <a:cubicBezTo>
                  <a:pt x="6400" y="9812"/>
                  <a:pt x="7504" y="7096"/>
                  <a:pt x="6770" y="4539"/>
                </a:cubicBezTo>
                <a:cubicBezTo>
                  <a:pt x="6036" y="1986"/>
                  <a:pt x="4339" y="35"/>
                  <a:pt x="2020" y="0"/>
                </a:cubicBezTo>
                <a:cubicBezTo>
                  <a:pt x="2007" y="0"/>
                  <a:pt x="1994" y="0"/>
                  <a:pt x="19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228738" y="996714"/>
            <a:ext cx="350836" cy="228357"/>
          </a:xfrm>
          <a:custGeom>
            <a:rect b="b" l="l" r="r" t="t"/>
            <a:pathLst>
              <a:path extrusionOk="0" h="5172" w="7946">
                <a:moveTo>
                  <a:pt x="2372" y="0"/>
                </a:moveTo>
                <a:cubicBezTo>
                  <a:pt x="1461" y="0"/>
                  <a:pt x="731" y="319"/>
                  <a:pt x="449" y="1030"/>
                </a:cubicBezTo>
                <a:cubicBezTo>
                  <a:pt x="0" y="2166"/>
                  <a:pt x="1965" y="2690"/>
                  <a:pt x="3923" y="3115"/>
                </a:cubicBezTo>
                <a:cubicBezTo>
                  <a:pt x="5881" y="3536"/>
                  <a:pt x="7367" y="4393"/>
                  <a:pt x="7854" y="5171"/>
                </a:cubicBezTo>
                <a:lnTo>
                  <a:pt x="7946" y="4485"/>
                </a:lnTo>
                <a:cubicBezTo>
                  <a:pt x="7918" y="3244"/>
                  <a:pt x="6480" y="1272"/>
                  <a:pt x="4535" y="473"/>
                </a:cubicBezTo>
                <a:cubicBezTo>
                  <a:pt x="3787" y="167"/>
                  <a:pt x="3032" y="0"/>
                  <a:pt x="2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1"/>
          <p:cNvGrpSpPr/>
          <p:nvPr/>
        </p:nvGrpSpPr>
        <p:grpSpPr>
          <a:xfrm>
            <a:off x="-810252" y="1358357"/>
            <a:ext cx="3494582" cy="3312232"/>
            <a:chOff x="4449298" y="915632"/>
            <a:chExt cx="3494582" cy="3312232"/>
          </a:xfrm>
        </p:grpSpPr>
        <p:sp>
          <p:nvSpPr>
            <p:cNvPr id="252" name="Google Shape;252;p21"/>
            <p:cNvSpPr/>
            <p:nvPr/>
          </p:nvSpPr>
          <p:spPr>
            <a:xfrm>
              <a:off x="4969282" y="3030228"/>
              <a:ext cx="1284529" cy="1183773"/>
            </a:xfrm>
            <a:custGeom>
              <a:rect b="b" l="l" r="r" t="t"/>
              <a:pathLst>
                <a:path extrusionOk="0" h="26811" w="29093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449298" y="3311921"/>
              <a:ext cx="239925" cy="342358"/>
            </a:xfrm>
            <a:custGeom>
              <a:rect b="b" l="l" r="r" t="t"/>
              <a:pathLst>
                <a:path extrusionOk="0" h="7754" w="5434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690248" y="1045441"/>
              <a:ext cx="2253632" cy="3182424"/>
            </a:xfrm>
            <a:custGeom>
              <a:rect b="b" l="l" r="r" t="t"/>
              <a:pathLst>
                <a:path extrusionOk="0" h="72078" w="51042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733959" y="1071137"/>
              <a:ext cx="2209612" cy="3156374"/>
            </a:xfrm>
            <a:custGeom>
              <a:rect b="b" l="l" r="r" t="t"/>
              <a:pathLst>
                <a:path extrusionOk="0" h="71488" w="50045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733606" y="1070519"/>
              <a:ext cx="2210274" cy="3157345"/>
            </a:xfrm>
            <a:custGeom>
              <a:rect b="b" l="l" r="r" t="t"/>
              <a:pathLst>
                <a:path extrusionOk="0" h="71510" w="5006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733606" y="1070519"/>
              <a:ext cx="2210274" cy="1476239"/>
            </a:xfrm>
            <a:custGeom>
              <a:rect b="b" l="l" r="r" t="t"/>
              <a:pathLst>
                <a:path extrusionOk="0" h="33435" w="5006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120480" y="1208054"/>
              <a:ext cx="693415" cy="469429"/>
            </a:xfrm>
            <a:custGeom>
              <a:rect b="b" l="l" r="r" t="t"/>
              <a:pathLst>
                <a:path extrusionOk="0" h="10632" w="15705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813851" y="1164167"/>
              <a:ext cx="86804" cy="119123"/>
            </a:xfrm>
            <a:custGeom>
              <a:rect b="b" l="l" r="r" t="t"/>
              <a:pathLst>
                <a:path extrusionOk="0" h="2698" w="1966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839062" y="1193352"/>
              <a:ext cx="44771" cy="54484"/>
            </a:xfrm>
            <a:custGeom>
              <a:rect b="b" l="l" r="r" t="t"/>
              <a:pathLst>
                <a:path extrusionOk="0" h="1234" w="1014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690248" y="915632"/>
              <a:ext cx="2253632" cy="1431159"/>
            </a:xfrm>
            <a:custGeom>
              <a:rect b="b" l="l" r="r" t="t"/>
              <a:pathLst>
                <a:path extrusionOk="0" h="32414" w="51042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733606" y="940843"/>
              <a:ext cx="2210274" cy="1405948"/>
            </a:xfrm>
            <a:custGeom>
              <a:rect b="b" l="l" r="r" t="t"/>
              <a:pathLst>
                <a:path extrusionOk="0" h="31843" w="5006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5703759" y="915632"/>
              <a:ext cx="2227229" cy="1288723"/>
            </a:xfrm>
            <a:custGeom>
              <a:rect b="b" l="l" r="r" t="t"/>
              <a:pathLst>
                <a:path extrusionOk="0" h="29188" w="50444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662231" y="1117542"/>
              <a:ext cx="43269" cy="55985"/>
            </a:xfrm>
            <a:custGeom>
              <a:rect b="b" l="l" r="r" t="t"/>
              <a:pathLst>
                <a:path extrusionOk="0" h="1268" w="98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738041" y="1073875"/>
              <a:ext cx="43446" cy="55941"/>
            </a:xfrm>
            <a:custGeom>
              <a:rect b="b" l="l" r="r" t="t"/>
              <a:pathLst>
                <a:path extrusionOk="0" h="1267" w="984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813851" y="1030208"/>
              <a:ext cx="43402" cy="55941"/>
            </a:xfrm>
            <a:custGeom>
              <a:rect b="b" l="l" r="r" t="t"/>
              <a:pathLst>
                <a:path extrusionOk="0" h="1267" w="983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733959" y="2297076"/>
              <a:ext cx="432783" cy="1930436"/>
            </a:xfrm>
            <a:custGeom>
              <a:rect b="b" l="l" r="r" t="t"/>
              <a:pathLst>
                <a:path extrusionOk="0" h="43722" w="9802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733606" y="2296458"/>
              <a:ext cx="433445" cy="1931407"/>
            </a:xfrm>
            <a:custGeom>
              <a:rect b="b" l="l" r="r" t="t"/>
              <a:pathLst>
                <a:path extrusionOk="0" h="43744" w="9817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863635" y="24420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777008" y="2602876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863635" y="254172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777008" y="2702661"/>
              <a:ext cx="43314" cy="62873"/>
            </a:xfrm>
            <a:custGeom>
              <a:rect b="b" l="l" r="r" t="t"/>
              <a:pathLst>
                <a:path extrusionOk="0" h="1424" w="981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863635" y="264146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777008" y="2802313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863635" y="297216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777008" y="3132971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5863635" y="30604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5777008" y="3221320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5863635" y="314877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5777008" y="3309669"/>
              <a:ext cx="43314" cy="62829"/>
            </a:xfrm>
            <a:custGeom>
              <a:rect b="b" l="l" r="r" t="t"/>
              <a:pathLst>
                <a:path extrusionOk="0" h="1423" w="981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5863635" y="2871985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906992" y="2748535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863635" y="2922010"/>
              <a:ext cx="27065" cy="31260"/>
            </a:xfrm>
            <a:custGeom>
              <a:rect b="b" l="l" r="r" t="t"/>
              <a:pathLst>
                <a:path extrusionOk="0" h="708" w="613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5906992" y="2798560"/>
              <a:ext cx="191754" cy="123583"/>
            </a:xfrm>
            <a:custGeom>
              <a:rect b="b" l="l" r="r" t="t"/>
              <a:pathLst>
                <a:path extrusionOk="0" h="2799" w="4343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5863635" y="2972123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5906992" y="2848629"/>
              <a:ext cx="191754" cy="123495"/>
            </a:xfrm>
            <a:custGeom>
              <a:rect b="b" l="l" r="r" t="t"/>
              <a:pathLst>
                <a:path extrusionOk="0" h="2797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5863635" y="3022104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906992" y="2898609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296992" y="2204929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6353463" y="2517971"/>
              <a:ext cx="240631" cy="174005"/>
            </a:xfrm>
            <a:custGeom>
              <a:rect b="b" l="l" r="r" t="t"/>
              <a:pathLst>
                <a:path extrusionOk="0" h="3941" w="545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695689" y="1975999"/>
              <a:ext cx="320989" cy="424261"/>
            </a:xfrm>
            <a:custGeom>
              <a:rect b="b" l="l" r="r" t="t"/>
              <a:pathLst>
                <a:path extrusionOk="0" h="9609" w="727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751983" y="2289040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296992" y="2728755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6353463" y="3041796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6695689" y="2499912"/>
              <a:ext cx="320989" cy="424173"/>
            </a:xfrm>
            <a:custGeom>
              <a:rect b="b" l="l" r="r" t="t"/>
              <a:pathLst>
                <a:path extrusionOk="0" h="9607" w="727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6751983" y="2812865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7099022" y="1734573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7150680" y="2060109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7492906" y="1518270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7549333" y="1831223"/>
              <a:ext cx="240719" cy="174049"/>
            </a:xfrm>
            <a:custGeom>
              <a:rect b="b" l="l" r="r" t="t"/>
              <a:pathLst>
                <a:path extrusionOk="0" h="3942" w="5452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7150680" y="2583714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7137611" y="2234070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7137302" y="2233805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7337092" y="2268906"/>
              <a:ext cx="86804" cy="133870"/>
            </a:xfrm>
            <a:custGeom>
              <a:rect b="b" l="l" r="r" t="t"/>
              <a:pathLst>
                <a:path extrusionOk="0" h="3032" w="1966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163838" y="232771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163838" y="237769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7163838" y="2427679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7163838" y="2434964"/>
              <a:ext cx="204205" cy="134533"/>
            </a:xfrm>
            <a:custGeom>
              <a:rect b="b" l="l" r="r" t="t"/>
              <a:pathLst>
                <a:path extrusionOk="0" h="3047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7163838" y="2484945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7540679" y="2358536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527566" y="2008937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7527301" y="2008627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7727223" y="204377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7553837" y="2102540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7553837" y="2152520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7553837" y="2202501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7553837" y="2209698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7553837" y="2259723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7150680" y="3115266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7137611" y="2765622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7137302" y="2765313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337092" y="2800458"/>
              <a:ext cx="86804" cy="133826"/>
            </a:xfrm>
            <a:custGeom>
              <a:rect b="b" l="l" r="r" t="t"/>
              <a:pathLst>
                <a:path extrusionOk="0" h="3031" w="1966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7163838" y="2859225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163838" y="290925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7163838" y="2959231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163838" y="296642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7163838" y="301640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540679" y="2890088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527566" y="2540488"/>
              <a:ext cx="260058" cy="434063"/>
            </a:xfrm>
            <a:custGeom>
              <a:rect b="b" l="l" r="r" t="t"/>
              <a:pathLst>
                <a:path extrusionOk="0" h="9831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7527301" y="2540179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7727223" y="2575281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7553837" y="2634092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7553837" y="2684028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553837" y="2733965"/>
              <a:ext cx="130338" cy="91926"/>
            </a:xfrm>
            <a:custGeom>
              <a:rect b="b" l="l" r="r" t="t"/>
              <a:pathLst>
                <a:path extrusionOk="0" h="2082" w="2952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553837" y="2741250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553837" y="2791231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6353463" y="3575865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6340349" y="3226221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340084" y="3225868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540007" y="326101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6366620" y="331978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6366620" y="336976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366620" y="341974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366620" y="342702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6366620" y="347700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6743594" y="3350643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6730348" y="3000999"/>
              <a:ext cx="260191" cy="434152"/>
            </a:xfrm>
            <a:custGeom>
              <a:rect b="b" l="l" r="r" t="t"/>
              <a:pathLst>
                <a:path extrusionOk="0" h="9833" w="5893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6730083" y="3000690"/>
              <a:ext cx="260765" cy="434726"/>
            </a:xfrm>
            <a:custGeom>
              <a:rect b="b" l="l" r="r" t="t"/>
              <a:pathLst>
                <a:path extrusionOk="0" h="9846" w="5906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930006" y="3035835"/>
              <a:ext cx="86671" cy="133870"/>
            </a:xfrm>
            <a:custGeom>
              <a:rect b="b" l="l" r="r" t="t"/>
              <a:pathLst>
                <a:path extrusionOk="0" h="3032" w="1963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6756619" y="3094602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756619" y="3144583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6756619" y="3194608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756619" y="320184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756619" y="325182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7487387" y="3168425"/>
              <a:ext cx="4194" cy="64198"/>
            </a:xfrm>
            <a:custGeom>
              <a:rect b="b" l="l" r="r" t="t"/>
              <a:pathLst>
                <a:path extrusionOk="0" h="1454" w="95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7491537" y="3232579"/>
              <a:ext cx="221" cy="618"/>
            </a:xfrm>
            <a:custGeom>
              <a:rect b="b" l="l" r="r" t="t"/>
              <a:pathLst>
                <a:path extrusionOk="0" h="14" w="5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3644401" y="3374842"/>
            <a:ext cx="244704" cy="248956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3654165" y="3395819"/>
            <a:ext cx="176386" cy="197804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3647519" y="3522784"/>
            <a:ext cx="262532" cy="269052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3655992" y="3699704"/>
            <a:ext cx="177520" cy="89390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3652432" y="3549935"/>
            <a:ext cx="227538" cy="189993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3711269" y="3618851"/>
            <a:ext cx="118210" cy="32001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363398" y="3400481"/>
            <a:ext cx="1330454" cy="863126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913908" y="3486279"/>
            <a:ext cx="91910" cy="149897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914034" y="3483035"/>
            <a:ext cx="183473" cy="153141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372666" y="3847930"/>
            <a:ext cx="182780" cy="95406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372666" y="3742037"/>
            <a:ext cx="183567" cy="201301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1638716" y="3848056"/>
            <a:ext cx="733986" cy="415547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638716" y="3742037"/>
            <a:ext cx="733986" cy="521567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556200" y="3411694"/>
            <a:ext cx="137644" cy="527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556200" y="3848056"/>
            <a:ext cx="31" cy="91122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3080221" y="1683284"/>
            <a:ext cx="239696" cy="236987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3080221" y="1683252"/>
            <a:ext cx="239696" cy="237019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3124412" y="1875700"/>
            <a:ext cx="164102" cy="114619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2450968" y="1687158"/>
            <a:ext cx="707780" cy="963792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2938168" y="1687189"/>
            <a:ext cx="242184" cy="20517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454559" y="2208594"/>
            <a:ext cx="248799" cy="151723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2519380" y="1930222"/>
            <a:ext cx="237302" cy="215065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2750255" y="1702938"/>
            <a:ext cx="240168" cy="157078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2583981" y="1763948"/>
            <a:ext cx="707812" cy="903632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805785" y="2074983"/>
            <a:ext cx="208954" cy="269493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34637" y="2323465"/>
            <a:ext cx="53672" cy="21009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805785" y="2155679"/>
            <a:ext cx="176166" cy="188796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906765" y="2076621"/>
            <a:ext cx="27277" cy="1055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2973981" y="2081283"/>
            <a:ext cx="40758" cy="31403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2848117" y="2088559"/>
            <a:ext cx="56192" cy="53042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2990580" y="2147710"/>
            <a:ext cx="16662" cy="72948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2838668" y="2075015"/>
            <a:ext cx="176071" cy="163346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2843991" y="2096811"/>
            <a:ext cx="197710" cy="255161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2913159" y="2155301"/>
            <a:ext cx="58365" cy="12520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817935" y="1556350"/>
            <a:ext cx="1387181" cy="1555662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672386" y="2041344"/>
            <a:ext cx="841267" cy="1006786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1673363" y="2798726"/>
            <a:ext cx="191725" cy="177173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1672701" y="2468037"/>
            <a:ext cx="215632" cy="224294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1835605" y="2152876"/>
            <a:ext cx="255476" cy="191599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2103427" y="2041344"/>
            <a:ext cx="251224" cy="129234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1825841" y="2130324"/>
            <a:ext cx="693008" cy="919192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2326050" y="2114953"/>
            <a:ext cx="153960" cy="89201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2041283" y="2446304"/>
            <a:ext cx="208891" cy="269493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070103" y="2694785"/>
            <a:ext cx="53987" cy="21009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041283" y="2527000"/>
            <a:ext cx="176229" cy="188796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2143082" y="2448131"/>
            <a:ext cx="25104" cy="9922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2209541" y="2452603"/>
            <a:ext cx="40632" cy="31214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2083332" y="2459879"/>
            <a:ext cx="56381" cy="53262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226140" y="2494841"/>
            <a:ext cx="16536" cy="96918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2074103" y="2446304"/>
            <a:ext cx="176071" cy="163378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2079426" y="2468100"/>
            <a:ext cx="197678" cy="25519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2149602" y="2532732"/>
            <a:ext cx="56916" cy="126021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551279" y="2565804"/>
            <a:ext cx="347984" cy="517693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1551279" y="2565773"/>
            <a:ext cx="347984" cy="517724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1596887" y="2757559"/>
            <a:ext cx="164133" cy="114682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923444" y="2569080"/>
            <a:ext cx="707812" cy="963729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1279804" y="2951992"/>
            <a:ext cx="208860" cy="269461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1345255" y="3204599"/>
            <a:ext cx="16883" cy="16851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1279804" y="3032656"/>
            <a:ext cx="176071" cy="188796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1381005" y="2954039"/>
            <a:ext cx="25324" cy="10016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1448000" y="2958260"/>
            <a:ext cx="40663" cy="31403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1321695" y="2965630"/>
            <a:ext cx="56507" cy="533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1464945" y="3025412"/>
            <a:ext cx="16221" cy="71121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1312593" y="2951960"/>
            <a:ext cx="176071" cy="163472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1317884" y="2973882"/>
            <a:ext cx="197710" cy="25519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387210" y="3041727"/>
            <a:ext cx="41388" cy="113360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410644" y="2569049"/>
            <a:ext cx="242216" cy="20517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927034" y="3090422"/>
            <a:ext cx="248830" cy="151755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991887" y="2812081"/>
            <a:ext cx="237208" cy="215191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222762" y="2584766"/>
            <a:ext cx="240168" cy="157204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056488" y="2645870"/>
            <a:ext cx="707812" cy="903600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813550" y="2438808"/>
            <a:ext cx="862654" cy="80444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3616494" y="2197885"/>
            <a:ext cx="24348" cy="21796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3620148" y="2211744"/>
            <a:ext cx="27214" cy="15875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3324766" y="3684082"/>
            <a:ext cx="176732" cy="152700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3354846" y="3636143"/>
            <a:ext cx="131565" cy="1655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3505214" y="3751990"/>
            <a:ext cx="174276" cy="155346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3532522" y="3703043"/>
            <a:ext cx="131975" cy="160763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3346940" y="2817404"/>
            <a:ext cx="351985" cy="901773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3402312" y="2933849"/>
            <a:ext cx="107564" cy="341338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3623329" y="2671100"/>
            <a:ext cx="106997" cy="154810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286024" y="2638846"/>
            <a:ext cx="117297" cy="124730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315191" y="2478022"/>
            <a:ext cx="157865" cy="218278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376359" y="2478022"/>
            <a:ext cx="284485" cy="386222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3586414" y="2480730"/>
            <a:ext cx="128825" cy="245051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612588" y="2720613"/>
            <a:ext cx="5229" cy="15024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3602352" y="2638846"/>
            <a:ext cx="19938" cy="96792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404706" y="2241918"/>
            <a:ext cx="217585" cy="299730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3476300" y="2335969"/>
            <a:ext cx="16190" cy="16316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456078" y="2396916"/>
            <a:ext cx="19780" cy="1291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3408927" y="2304094"/>
            <a:ext cx="18836" cy="15497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3415226" y="2330205"/>
            <a:ext cx="16221" cy="16442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3426408" y="2333575"/>
            <a:ext cx="26332" cy="47498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3487481" y="2409799"/>
            <a:ext cx="68098" cy="43498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3157295" y="2634405"/>
            <a:ext cx="296643" cy="344520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212573" y="2822507"/>
            <a:ext cx="44663" cy="20725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3308387" y="2831389"/>
            <a:ext cx="118809" cy="36474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3221959" y="2663068"/>
            <a:ext cx="100036" cy="3782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3208069" y="2630878"/>
            <a:ext cx="119690" cy="48412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3221266" y="2648422"/>
            <a:ext cx="81925" cy="43687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3220478" y="2663918"/>
            <a:ext cx="100099" cy="3782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286402" y="2753559"/>
            <a:ext cx="422004" cy="108383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162492" y="2712424"/>
            <a:ext cx="108981" cy="125360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 txBox="1"/>
          <p:nvPr>
            <p:ph type="ctrTitle"/>
          </p:nvPr>
        </p:nvSpPr>
        <p:spPr>
          <a:xfrm>
            <a:off x="1515600" y="3441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 so far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9" name="Google Shape;469;p22"/>
          <p:cNvSpPr txBox="1"/>
          <p:nvPr>
            <p:ph idx="2" type="subTitle"/>
          </p:nvPr>
        </p:nvSpPr>
        <p:spPr>
          <a:xfrm>
            <a:off x="4693787" y="1595938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Website Design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Figured out main structures</a:t>
            </a:r>
            <a:endParaRPr/>
          </a:p>
        </p:txBody>
      </p: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51" y="2572725"/>
            <a:ext cx="3978974" cy="2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/>
          <p:nvPr/>
        </p:nvSpPr>
        <p:spPr>
          <a:xfrm rot="-1288312">
            <a:off x="2116115" y="4000870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1795814" y="3458532"/>
            <a:ext cx="1086960" cy="624423"/>
          </a:xfrm>
          <a:custGeom>
            <a:rect b="b" l="l" r="r" t="t"/>
            <a:pathLst>
              <a:path extrusionOk="0" h="14611" w="25434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1838669" y="2010751"/>
            <a:ext cx="1002878" cy="2012851"/>
          </a:xfrm>
          <a:custGeom>
            <a:rect b="b" l="l" r="r" t="t"/>
            <a:pathLst>
              <a:path extrusionOk="0" h="47098" w="23466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2900265" y="2649863"/>
            <a:ext cx="256120" cy="333259"/>
          </a:xfrm>
          <a:custGeom>
            <a:rect b="b" l="l" r="r" t="t"/>
            <a:pathLst>
              <a:path extrusionOk="0" h="7798" w="5993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3024113" y="2728283"/>
            <a:ext cx="68763" cy="176374"/>
          </a:xfrm>
          <a:custGeom>
            <a:rect b="b" l="l" r="r" t="t"/>
            <a:pathLst>
              <a:path extrusionOk="0" h="4127" w="1609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2900350" y="1958016"/>
            <a:ext cx="256034" cy="333216"/>
          </a:xfrm>
          <a:custGeom>
            <a:rect b="b" l="l" r="r" t="t"/>
            <a:pathLst>
              <a:path extrusionOk="0" h="7797" w="5991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3012489" y="2036435"/>
            <a:ext cx="98123" cy="165775"/>
          </a:xfrm>
          <a:custGeom>
            <a:rect b="b" l="l" r="r" t="t"/>
            <a:pathLst>
              <a:path extrusionOk="0" h="3879" w="2296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2900308" y="2303961"/>
            <a:ext cx="256077" cy="333174"/>
          </a:xfrm>
          <a:custGeom>
            <a:rect b="b" l="l" r="r" t="t"/>
            <a:pathLst>
              <a:path extrusionOk="0" h="7796" w="5992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3019155" y="2433022"/>
            <a:ext cx="84746" cy="136800"/>
          </a:xfrm>
          <a:custGeom>
            <a:rect b="b" l="l" r="r" t="t"/>
            <a:pathLst>
              <a:path extrusionOk="0" h="3201" w="1983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3036463" y="2376355"/>
            <a:ext cx="49574" cy="86883"/>
          </a:xfrm>
          <a:custGeom>
            <a:rect b="b" l="l" r="r" t="t"/>
            <a:pathLst>
              <a:path extrusionOk="0" h="2033" w="116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3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486" name="Google Shape;486;p23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487" name="Google Shape;487;p23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rect b="b" l="l" r="r" t="t"/>
                <a:pathLst>
                  <a:path extrusionOk="0" h="2969" w="2105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rect b="b" l="l" r="r" t="t"/>
                <a:pathLst>
                  <a:path extrusionOk="0" h="2968" w="2106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23"/>
            <p:cNvSpPr/>
            <p:nvPr/>
          </p:nvSpPr>
          <p:spPr>
            <a:xfrm>
              <a:off x="3530215" y="3891600"/>
              <a:ext cx="96923" cy="136641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23"/>
          <p:cNvSpPr/>
          <p:nvPr/>
        </p:nvSpPr>
        <p:spPr>
          <a:xfrm>
            <a:off x="1844609" y="2010751"/>
            <a:ext cx="996914" cy="575532"/>
          </a:xfrm>
          <a:custGeom>
            <a:rect b="b" l="l" r="r" t="t"/>
            <a:pathLst>
              <a:path extrusionOk="0" h="13467" w="23327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1995295" y="2219601"/>
            <a:ext cx="767505" cy="1405390"/>
          </a:xfrm>
          <a:custGeom>
            <a:rect b="b" l="l" r="r" t="t"/>
            <a:pathLst>
              <a:path extrusionOk="0" h="32885" w="17959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2445857" y="2804395"/>
            <a:ext cx="206674" cy="387620"/>
          </a:xfrm>
          <a:custGeom>
            <a:rect b="b" l="l" r="r" t="t"/>
            <a:pathLst>
              <a:path extrusionOk="0" h="9070" w="4836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2230384" y="2577341"/>
            <a:ext cx="36967" cy="24915"/>
          </a:xfrm>
          <a:custGeom>
            <a:rect b="b" l="l" r="r" t="t"/>
            <a:pathLst>
              <a:path extrusionOk="0" h="583" w="865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2252905" y="2557127"/>
            <a:ext cx="25770" cy="35557"/>
          </a:xfrm>
          <a:custGeom>
            <a:rect b="b" l="l" r="r" t="t"/>
            <a:pathLst>
              <a:path extrusionOk="0" h="832" w="603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2235469" y="2511699"/>
            <a:ext cx="284839" cy="301207"/>
          </a:xfrm>
          <a:custGeom>
            <a:rect b="b" l="l" r="r" t="t"/>
            <a:pathLst>
              <a:path extrusionOk="0" h="7048" w="6665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2317992" y="2543964"/>
            <a:ext cx="145902" cy="156245"/>
          </a:xfrm>
          <a:custGeom>
            <a:rect b="b" l="l" r="r" t="t"/>
            <a:pathLst>
              <a:path extrusionOk="0" h="3656" w="3414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2357949" y="3976122"/>
            <a:ext cx="139235" cy="148424"/>
          </a:xfrm>
          <a:custGeom>
            <a:rect b="b" l="l" r="r" t="t"/>
            <a:pathLst>
              <a:path extrusionOk="0" h="3473" w="3258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2373804" y="3912659"/>
            <a:ext cx="106798" cy="178040"/>
          </a:xfrm>
          <a:custGeom>
            <a:rect b="b" l="l" r="r" t="t"/>
            <a:pathLst>
              <a:path extrusionOk="0" h="4166" w="2499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2223973" y="3183247"/>
            <a:ext cx="354713" cy="866354"/>
          </a:xfrm>
          <a:custGeom>
            <a:rect b="b" l="l" r="r" t="t"/>
            <a:pathLst>
              <a:path extrusionOk="0" h="20272" w="830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404702" y="3316924"/>
            <a:ext cx="78080" cy="234666"/>
          </a:xfrm>
          <a:custGeom>
            <a:rect b="b" l="l" r="r" t="t"/>
            <a:pathLst>
              <a:path extrusionOk="0" h="5491" w="1827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2251281" y="2806788"/>
            <a:ext cx="290523" cy="441212"/>
          </a:xfrm>
          <a:custGeom>
            <a:rect b="b" l="l" r="r" t="t"/>
            <a:pathLst>
              <a:path extrusionOk="0" h="10324" w="6798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2287607" y="3041450"/>
            <a:ext cx="3804" cy="13120"/>
          </a:xfrm>
          <a:custGeom>
            <a:rect b="b" l="l" r="r" t="t"/>
            <a:pathLst>
              <a:path extrusionOk="0" h="307" w="89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2287607" y="3041450"/>
            <a:ext cx="67908" cy="78507"/>
          </a:xfrm>
          <a:custGeom>
            <a:rect b="b" l="l" r="r" t="t"/>
            <a:pathLst>
              <a:path extrusionOk="0" h="1837" w="1589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269444" y="2559819"/>
            <a:ext cx="229623" cy="329114"/>
          </a:xfrm>
          <a:custGeom>
            <a:rect b="b" l="l" r="r" t="t"/>
            <a:pathLst>
              <a:path extrusionOk="0" h="7701" w="5373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2398634" y="2673154"/>
            <a:ext cx="17650" cy="17693"/>
          </a:xfrm>
          <a:custGeom>
            <a:rect b="b" l="l" r="r" t="t"/>
            <a:pathLst>
              <a:path extrusionOk="0" h="414" w="413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2418121" y="2735591"/>
            <a:ext cx="21069" cy="11881"/>
          </a:xfrm>
          <a:custGeom>
            <a:rect b="b" l="l" r="r" t="t"/>
            <a:pathLst>
              <a:path extrusionOk="0" h="278" w="493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2466455" y="2625504"/>
            <a:ext cx="20257" cy="14830"/>
          </a:xfrm>
          <a:custGeom>
            <a:rect b="b" l="l" r="r" t="t"/>
            <a:pathLst>
              <a:path extrusionOk="0" h="347" w="474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382223" y="2644308"/>
            <a:ext cx="17907" cy="17821"/>
          </a:xfrm>
          <a:custGeom>
            <a:rect b="b" l="l" r="r" t="t"/>
            <a:pathLst>
              <a:path extrusionOk="0" h="417" w="419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2463293" y="2653966"/>
            <a:ext cx="17479" cy="17736"/>
          </a:xfrm>
          <a:custGeom>
            <a:rect b="b" l="l" r="r" t="t"/>
            <a:pathLst>
              <a:path extrusionOk="0" h="415" w="409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2442523" y="2659479"/>
            <a:ext cx="27351" cy="54532"/>
          </a:xfrm>
          <a:custGeom>
            <a:rect b="b" l="l" r="r" t="t"/>
            <a:pathLst>
              <a:path extrusionOk="0" h="1276" w="64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2341795" y="2763070"/>
            <a:ext cx="73592" cy="31582"/>
          </a:xfrm>
          <a:custGeom>
            <a:rect b="b" l="l" r="r" t="t"/>
            <a:pathLst>
              <a:path extrusionOk="0" h="739" w="1722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2080894" y="2860123"/>
            <a:ext cx="290053" cy="440271"/>
          </a:xfrm>
          <a:custGeom>
            <a:rect b="b" l="l" r="r" t="t"/>
            <a:pathLst>
              <a:path extrusionOk="0" h="10302" w="6787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 txBox="1"/>
          <p:nvPr>
            <p:ph type="title"/>
          </p:nvPr>
        </p:nvSpPr>
        <p:spPr>
          <a:xfrm flipH="1">
            <a:off x="2439200" y="554125"/>
            <a:ext cx="4822800" cy="8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has gone well</a:t>
            </a:r>
            <a:endParaRPr sz="4000"/>
          </a:p>
        </p:txBody>
      </p:sp>
      <p:sp>
        <p:nvSpPr>
          <p:cNvPr id="516" name="Google Shape;516;p23"/>
          <p:cNvSpPr txBox="1"/>
          <p:nvPr>
            <p:ph idx="1" type="subTitle"/>
          </p:nvPr>
        </p:nvSpPr>
        <p:spPr>
          <a:xfrm>
            <a:off x="4174972" y="1986750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Teamwork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Communication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Overall Project design</a:t>
            </a:r>
            <a:endParaRPr sz="1800"/>
          </a:p>
        </p:txBody>
      </p:sp>
      <p:sp>
        <p:nvSpPr>
          <p:cNvPr id="517" name="Google Shape;517;p23"/>
          <p:cNvSpPr/>
          <p:nvPr/>
        </p:nvSpPr>
        <p:spPr>
          <a:xfrm rot="-1288312">
            <a:off x="1828017" y="2160098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 rot="-1288312">
            <a:off x="1180479" y="3191118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23"/>
          <p:cNvGrpSpPr/>
          <p:nvPr/>
        </p:nvGrpSpPr>
        <p:grpSpPr>
          <a:xfrm>
            <a:off x="1371977" y="282418"/>
            <a:ext cx="1358251" cy="2260932"/>
            <a:chOff x="1653252" y="1249313"/>
            <a:chExt cx="1608730" cy="2677877"/>
          </a:xfrm>
        </p:grpSpPr>
        <p:sp>
          <p:nvSpPr>
            <p:cNvPr id="520" name="Google Shape;520;p23"/>
            <p:cNvSpPr/>
            <p:nvPr/>
          </p:nvSpPr>
          <p:spPr>
            <a:xfrm>
              <a:off x="1653252" y="3010960"/>
              <a:ext cx="1287405" cy="739572"/>
            </a:xfrm>
            <a:custGeom>
              <a:rect b="b" l="l" r="r" t="t"/>
              <a:pathLst>
                <a:path extrusionOk="0" h="14611" w="25434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2958632" y="1659063"/>
              <a:ext cx="303351" cy="394614"/>
            </a:xfrm>
            <a:custGeom>
              <a:rect b="b" l="l" r="r" t="t"/>
              <a:pathLst>
                <a:path extrusionOk="0" h="7796" w="5993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072117" y="1756451"/>
              <a:ext cx="153523" cy="210518"/>
            </a:xfrm>
            <a:custGeom>
              <a:rect b="b" l="l" r="r" t="t"/>
              <a:pathLst>
                <a:path extrusionOk="0" h="4159" w="3033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072117" y="1741823"/>
              <a:ext cx="153523" cy="128973"/>
            </a:xfrm>
            <a:custGeom>
              <a:rect b="b" l="l" r="r" t="t"/>
              <a:pathLst>
                <a:path extrusionOk="0" h="2548" w="3033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2958632" y="2068712"/>
              <a:ext cx="303351" cy="394715"/>
            </a:xfrm>
            <a:custGeom>
              <a:rect b="b" l="l" r="r" t="t"/>
              <a:pathLst>
                <a:path extrusionOk="0" h="7798" w="5993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3059361" y="2184424"/>
              <a:ext cx="172656" cy="193156"/>
            </a:xfrm>
            <a:custGeom>
              <a:rect b="b" l="l" r="r" t="t"/>
              <a:pathLst>
                <a:path extrusionOk="0" h="3816" w="3411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958632" y="1249313"/>
              <a:ext cx="303351" cy="394665"/>
            </a:xfrm>
            <a:custGeom>
              <a:rect b="b" l="l" r="r" t="t"/>
              <a:pathLst>
                <a:path extrusionOk="0" h="7797" w="5993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3063866" y="1343968"/>
              <a:ext cx="162128" cy="215226"/>
            </a:xfrm>
            <a:custGeom>
              <a:rect b="b" l="l" r="r" t="t"/>
              <a:pathLst>
                <a:path extrusionOk="0" h="4252" w="3203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701238" y="1311775"/>
              <a:ext cx="1187790" cy="2384034"/>
            </a:xfrm>
            <a:custGeom>
              <a:rect b="b" l="l" r="r" t="t"/>
              <a:pathLst>
                <a:path extrusionOk="0" h="47099" w="23466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704629" y="1935942"/>
              <a:ext cx="456" cy="759"/>
            </a:xfrm>
            <a:custGeom>
              <a:rect b="b" l="l" r="r" t="t"/>
              <a:pathLst>
                <a:path extrusionOk="0" h="15" w="9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1702402" y="1936650"/>
              <a:ext cx="2278" cy="7238"/>
            </a:xfrm>
            <a:custGeom>
              <a:rect b="b" l="l" r="r" t="t"/>
              <a:pathLst>
                <a:path extrusionOk="0" h="143" w="45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705034" y="1311775"/>
              <a:ext cx="1183994" cy="681716"/>
            </a:xfrm>
            <a:custGeom>
              <a:rect b="b" l="l" r="r" t="t"/>
              <a:pathLst>
                <a:path extrusionOk="0" h="13468" w="23391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886904" y="1559093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701238" y="1929058"/>
              <a:ext cx="129631" cy="1766652"/>
            </a:xfrm>
            <a:custGeom>
              <a:rect b="b" l="l" r="r" t="t"/>
              <a:pathLst>
                <a:path extrusionOk="0" h="34902" w="2561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026153" y="3270882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2161758" y="3192576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2297312" y="3114271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432967" y="3036016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568572" y="2957710"/>
              <a:ext cx="106600" cy="150233"/>
            </a:xfrm>
            <a:custGeom>
              <a:rect b="b" l="l" r="r" t="t"/>
              <a:pathLst>
                <a:path extrusionOk="0" h="2968" w="2106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03174" y="2200925"/>
              <a:ext cx="210164" cy="494685"/>
            </a:xfrm>
            <a:custGeom>
              <a:rect b="b" l="l" r="r" t="t"/>
              <a:pathLst>
                <a:path extrusionOk="0" h="9773" w="4152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464603" y="2194193"/>
              <a:ext cx="260427" cy="429844"/>
            </a:xfrm>
            <a:custGeom>
              <a:rect b="b" l="l" r="r" t="t"/>
              <a:pathLst>
                <a:path extrusionOk="0" h="8492" w="5145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2464603" y="2194294"/>
              <a:ext cx="254758" cy="429743"/>
            </a:xfrm>
            <a:custGeom>
              <a:rect b="b" l="l" r="r" t="t"/>
              <a:pathLst>
                <a:path extrusionOk="0" h="8490" w="5033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2195621" y="3644289"/>
              <a:ext cx="71624" cy="135503"/>
            </a:xfrm>
            <a:custGeom>
              <a:rect b="b" l="l" r="r" t="t"/>
              <a:pathLst>
                <a:path extrusionOk="0" h="2677" w="1415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2488697" y="3494410"/>
              <a:ext cx="75268" cy="140818"/>
            </a:xfrm>
            <a:custGeom>
              <a:rect b="b" l="l" r="r" t="t"/>
              <a:pathLst>
                <a:path extrusionOk="0" h="2782" w="1487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176740" y="2703660"/>
              <a:ext cx="396335" cy="1019032"/>
            </a:xfrm>
            <a:custGeom>
              <a:rect b="b" l="l" r="r" t="t"/>
              <a:pathLst>
                <a:path extrusionOk="0" h="20132" w="783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175677" y="3721329"/>
              <a:ext cx="186070" cy="205861"/>
            </a:xfrm>
            <a:custGeom>
              <a:rect b="b" l="l" r="r" t="t"/>
              <a:pathLst>
                <a:path extrusionOk="0" h="4067" w="3676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461870" y="3602630"/>
              <a:ext cx="273841" cy="120875"/>
            </a:xfrm>
            <a:custGeom>
              <a:rect b="b" l="l" r="r" t="t"/>
              <a:pathLst>
                <a:path extrusionOk="0" h="2388" w="541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391309" y="2839923"/>
              <a:ext cx="99868" cy="345414"/>
            </a:xfrm>
            <a:custGeom>
              <a:rect b="b" l="l" r="r" t="t"/>
              <a:pathLst>
                <a:path extrusionOk="0" h="6824" w="1973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2223359" y="2209885"/>
              <a:ext cx="334582" cy="584683"/>
            </a:xfrm>
            <a:custGeom>
              <a:rect b="b" l="l" r="r" t="t"/>
              <a:pathLst>
                <a:path extrusionOk="0" h="11551" w="661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433625" y="2196471"/>
              <a:ext cx="132213" cy="590858"/>
            </a:xfrm>
            <a:custGeom>
              <a:rect b="b" l="l" r="r" t="t"/>
              <a:pathLst>
                <a:path extrusionOk="0" h="11673" w="2612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191166" y="2220767"/>
              <a:ext cx="191233" cy="603917"/>
            </a:xfrm>
            <a:custGeom>
              <a:rect b="b" l="l" r="r" t="t"/>
              <a:pathLst>
                <a:path extrusionOk="0" h="11931" w="3778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301108" y="2312487"/>
              <a:ext cx="56135" cy="176098"/>
            </a:xfrm>
            <a:custGeom>
              <a:rect b="b" l="l" r="r" t="t"/>
              <a:pathLst>
                <a:path extrusionOk="0" h="3479" w="1109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501959" y="2261717"/>
              <a:ext cx="37406" cy="194877"/>
            </a:xfrm>
            <a:custGeom>
              <a:rect b="b" l="l" r="r" t="t"/>
              <a:pathLst>
                <a:path extrusionOk="0" h="3850" w="739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2347423" y="1876466"/>
              <a:ext cx="197105" cy="200142"/>
            </a:xfrm>
            <a:custGeom>
              <a:rect b="b" l="l" r="r" t="t"/>
              <a:pathLst>
                <a:path extrusionOk="0" h="3954" w="3894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275647" y="2076558"/>
              <a:ext cx="42063" cy="95718"/>
            </a:xfrm>
            <a:custGeom>
              <a:rect b="b" l="l" r="r" t="t"/>
              <a:pathLst>
                <a:path extrusionOk="0" h="1891" w="831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252110" y="1965553"/>
              <a:ext cx="53756" cy="111055"/>
            </a:xfrm>
            <a:custGeom>
              <a:rect b="b" l="l" r="r" t="t"/>
              <a:pathLst>
                <a:path extrusionOk="0" h="2194" w="1062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2236621" y="1893828"/>
              <a:ext cx="297023" cy="390767"/>
            </a:xfrm>
            <a:custGeom>
              <a:rect b="b" l="l" r="r" t="t"/>
              <a:pathLst>
                <a:path extrusionOk="0" h="7720" w="5868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282380" y="1849385"/>
              <a:ext cx="262148" cy="233954"/>
            </a:xfrm>
            <a:custGeom>
              <a:rect b="b" l="l" r="r" t="t"/>
              <a:pathLst>
                <a:path extrusionOk="0" h="4622" w="5179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259348" y="1944041"/>
              <a:ext cx="41658" cy="28295"/>
            </a:xfrm>
            <a:custGeom>
              <a:rect b="b" l="l" r="r" t="t"/>
              <a:pathLst>
                <a:path extrusionOk="0" h="559" w="823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2327126" y="2150561"/>
              <a:ext cx="99008" cy="43784"/>
            </a:xfrm>
            <a:custGeom>
              <a:rect b="b" l="l" r="r" t="t"/>
              <a:pathLst>
                <a:path extrusionOk="0" h="865" w="19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2391511" y="2032672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2375162" y="1997999"/>
              <a:ext cx="26524" cy="22322"/>
            </a:xfrm>
            <a:custGeom>
              <a:rect b="b" l="l" r="r" t="t"/>
              <a:pathLst>
                <a:path extrusionOk="0" h="441" w="524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2418845" y="2115584"/>
              <a:ext cx="27232" cy="16501"/>
            </a:xfrm>
            <a:custGeom>
              <a:rect b="b" l="l" r="r" t="t"/>
              <a:pathLst>
                <a:path extrusionOk="0" h="326" w="538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2488545" y="1973247"/>
              <a:ext cx="25511" cy="20247"/>
            </a:xfrm>
            <a:custGeom>
              <a:rect b="b" l="l" r="r" t="t"/>
              <a:pathLst>
                <a:path extrusionOk="0" h="400" w="504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2481510" y="2013741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2448051" y="2022852"/>
              <a:ext cx="37609" cy="64436"/>
            </a:xfrm>
            <a:custGeom>
              <a:rect b="b" l="l" r="r" t="t"/>
              <a:pathLst>
                <a:path extrusionOk="0" h="1273" w="743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2357192" y="2247240"/>
              <a:ext cx="102652" cy="55325"/>
            </a:xfrm>
            <a:custGeom>
              <a:rect b="b" l="l" r="r" t="t"/>
              <a:pathLst>
                <a:path extrusionOk="0" h="1093" w="2028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2357192" y="2247240"/>
              <a:ext cx="102652" cy="55122"/>
            </a:xfrm>
            <a:custGeom>
              <a:rect b="b" l="l" r="r" t="t"/>
              <a:pathLst>
                <a:path extrusionOk="0" h="1089" w="2028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2388575" y="2262426"/>
              <a:ext cx="59374" cy="62411"/>
            </a:xfrm>
            <a:custGeom>
              <a:rect b="b" l="l" r="r" t="t"/>
              <a:pathLst>
                <a:path extrusionOk="0" h="1233" w="1173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2397838" y="2317802"/>
              <a:ext cx="77344" cy="287609"/>
            </a:xfrm>
            <a:custGeom>
              <a:rect b="b" l="l" r="r" t="t"/>
              <a:pathLst>
                <a:path extrusionOk="0" h="5682" w="1528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2411961" y="2324534"/>
              <a:ext cx="405" cy="5568"/>
            </a:xfrm>
            <a:custGeom>
              <a:rect b="b" l="l" r="r" t="t"/>
              <a:pathLst>
                <a:path extrusionOk="0" h="110" w="8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411961" y="2317802"/>
              <a:ext cx="24803" cy="12452"/>
            </a:xfrm>
            <a:custGeom>
              <a:rect b="b" l="l" r="r" t="t"/>
              <a:pathLst>
                <a:path extrusionOk="0" h="246" w="49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2289264" y="2195104"/>
              <a:ext cx="130644" cy="125683"/>
            </a:xfrm>
            <a:custGeom>
              <a:rect b="b" l="l" r="r" t="t"/>
              <a:pathLst>
                <a:path extrusionOk="0" h="2483" w="2581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2419857" y="2186499"/>
              <a:ext cx="49150" cy="93693"/>
            </a:xfrm>
            <a:custGeom>
              <a:rect b="b" l="l" r="r" t="t"/>
              <a:pathLst>
                <a:path extrusionOk="0" h="1851" w="971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1975181" y="2263641"/>
              <a:ext cx="364345" cy="572838"/>
            </a:xfrm>
            <a:custGeom>
              <a:rect b="b" l="l" r="r" t="t"/>
              <a:pathLst>
                <a:path extrusionOk="0" h="11317" w="7198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1966272" y="2254985"/>
              <a:ext cx="316309" cy="503745"/>
            </a:xfrm>
            <a:custGeom>
              <a:rect b="b" l="l" r="r" t="t"/>
              <a:pathLst>
                <a:path extrusionOk="0" h="9952" w="6249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1970018" y="2254985"/>
              <a:ext cx="286242" cy="503745"/>
            </a:xfrm>
            <a:custGeom>
              <a:rect b="b" l="l" r="r" t="t"/>
              <a:pathLst>
                <a:path extrusionOk="0" h="9952" w="5655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23"/>
          <p:cNvSpPr/>
          <p:nvPr/>
        </p:nvSpPr>
        <p:spPr>
          <a:xfrm>
            <a:off x="1838632" y="2531988"/>
            <a:ext cx="109444" cy="1491451"/>
          </a:xfrm>
          <a:custGeom>
            <a:rect b="b" l="l" r="r" t="t"/>
            <a:pathLst>
              <a:path extrusionOk="0" h="34900" w="2561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206056" y="2111322"/>
            <a:ext cx="1356670" cy="2211443"/>
            <a:chOff x="-1269564" y="1381779"/>
            <a:chExt cx="1606857" cy="2619262"/>
          </a:xfrm>
        </p:grpSpPr>
        <p:sp>
          <p:nvSpPr>
            <p:cNvPr id="579" name="Google Shape;579;p23"/>
            <p:cNvSpPr/>
            <p:nvPr/>
          </p:nvSpPr>
          <p:spPr>
            <a:xfrm>
              <a:off x="-1269564" y="3149551"/>
              <a:ext cx="1287456" cy="739674"/>
            </a:xfrm>
            <a:custGeom>
              <a:rect b="b" l="l" r="r" t="t"/>
              <a:pathLst>
                <a:path extrusionOk="0" h="14613" w="25435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4043" y="1381779"/>
              <a:ext cx="303249" cy="394715"/>
            </a:xfrm>
            <a:custGeom>
              <a:rect b="b" l="l" r="r" t="t"/>
              <a:pathLst>
                <a:path extrusionOk="0" h="7798" w="5991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176684" y="1522496"/>
              <a:ext cx="41000" cy="67321"/>
            </a:xfrm>
            <a:custGeom>
              <a:rect b="b" l="l" r="r" t="t"/>
              <a:pathLst>
                <a:path extrusionOk="0" h="1330" w="81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158259" y="1589717"/>
              <a:ext cx="75268" cy="112067"/>
            </a:xfrm>
            <a:custGeom>
              <a:rect b="b" l="l" r="r" t="t"/>
              <a:pathLst>
                <a:path extrusionOk="0" h="2214" w="1487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229681" y="1468791"/>
              <a:ext cx="40798" cy="67321"/>
            </a:xfrm>
            <a:custGeom>
              <a:rect b="b" l="l" r="r" t="t"/>
              <a:pathLst>
                <a:path extrusionOk="0" h="1330" w="806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219051" y="1536011"/>
              <a:ext cx="67473" cy="95212"/>
            </a:xfrm>
            <a:custGeom>
              <a:rect b="b" l="l" r="r" t="t"/>
              <a:pathLst>
                <a:path extrusionOk="0" h="1881" w="1333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33993" y="2201330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159474" y="2290519"/>
              <a:ext cx="129277" cy="192498"/>
            </a:xfrm>
            <a:custGeom>
              <a:rect b="b" l="l" r="r" t="t"/>
              <a:pathLst>
                <a:path extrusionOk="0" h="3803" w="2554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185998" y="2392665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216267" y="2375202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246536" y="2357638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33993" y="1791529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57247" y="1893170"/>
              <a:ext cx="116370" cy="191435"/>
            </a:xfrm>
            <a:custGeom>
              <a:rect b="b" l="l" r="r" t="t"/>
              <a:pathLst>
                <a:path extrusionOk="0" h="3782" w="2299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76684" y="1906685"/>
              <a:ext cx="78710" cy="55882"/>
            </a:xfrm>
            <a:custGeom>
              <a:rect b="b" l="l" r="r" t="t"/>
              <a:pathLst>
                <a:path extrusionOk="0" h="1104" w="1555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76684" y="2013994"/>
              <a:ext cx="78710" cy="58109"/>
            </a:xfrm>
            <a:custGeom>
              <a:rect b="b" l="l" r="r" t="t"/>
              <a:pathLst>
                <a:path extrusionOk="0" h="1148" w="1555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87364" y="1903698"/>
              <a:ext cx="56135" cy="170429"/>
            </a:xfrm>
            <a:custGeom>
              <a:rect b="b" l="l" r="r" t="t"/>
              <a:pathLst>
                <a:path extrusionOk="0" h="3367" w="1109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1195" y="1955632"/>
              <a:ext cx="108473" cy="66916"/>
            </a:xfrm>
            <a:custGeom>
              <a:rect b="b" l="l" r="r" t="t"/>
              <a:pathLst>
                <a:path extrusionOk="0" h="1322" w="2143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213483" y="1905318"/>
              <a:ext cx="3847" cy="167493"/>
            </a:xfrm>
            <a:custGeom>
              <a:rect b="b" l="l" r="r" t="t"/>
              <a:pathLst>
                <a:path extrusionOk="0" h="3309" w="76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56366" y="2971428"/>
              <a:ext cx="2480" cy="7086"/>
            </a:xfrm>
            <a:custGeom>
              <a:rect b="b" l="l" r="r" t="t"/>
              <a:pathLst>
                <a:path extrusionOk="0" h="140" w="49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56366" y="2975224"/>
              <a:ext cx="1114" cy="3290"/>
            </a:xfrm>
            <a:custGeom>
              <a:rect b="b" l="l" r="r" t="t"/>
              <a:pathLst>
                <a:path extrusionOk="0" h="65" w="22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60162" y="2963835"/>
              <a:ext cx="2278" cy="4353"/>
            </a:xfrm>
            <a:custGeom>
              <a:rect b="b" l="l" r="r" t="t"/>
              <a:pathLst>
                <a:path extrusionOk="0" h="86" w="45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1223452" y="1444292"/>
              <a:ext cx="1187841" cy="2384034"/>
            </a:xfrm>
            <a:custGeom>
              <a:rect b="b" l="l" r="r" t="t"/>
              <a:pathLst>
                <a:path extrusionOk="0" h="47099" w="23467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219858" y="1444292"/>
              <a:ext cx="1184247" cy="681666"/>
            </a:xfrm>
            <a:custGeom>
              <a:rect b="b" l="l" r="r" t="t"/>
              <a:pathLst>
                <a:path extrusionOk="0" h="13467" w="23396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037786" y="1691661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222085" y="2066071"/>
              <a:ext cx="129631" cy="1766601"/>
            </a:xfrm>
            <a:custGeom>
              <a:rect b="b" l="l" r="r" t="t"/>
              <a:pathLst>
                <a:path extrusionOk="0" h="34901" w="2561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898537" y="3403500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762932" y="3325195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627327" y="3246889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491722" y="3168584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-356118" y="3090278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309853" y="2184525"/>
              <a:ext cx="249595" cy="502834"/>
            </a:xfrm>
            <a:custGeom>
              <a:rect b="b" l="l" r="r" t="t"/>
              <a:pathLst>
                <a:path extrusionOk="0" h="9934" w="4931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-309853" y="2180678"/>
              <a:ext cx="243723" cy="446953"/>
            </a:xfrm>
            <a:custGeom>
              <a:rect b="b" l="l" r="r" t="t"/>
              <a:pathLst>
                <a:path extrusionOk="0" h="8830" w="4815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-270220" y="3584256"/>
              <a:ext cx="78356" cy="146285"/>
            </a:xfrm>
            <a:custGeom>
              <a:rect b="b" l="l" r="r" t="t"/>
              <a:pathLst>
                <a:path extrusionOk="0" h="2890" w="1548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-548870" y="3731705"/>
              <a:ext cx="74560" cy="140666"/>
            </a:xfrm>
            <a:custGeom>
              <a:rect b="b" l="l" r="r" t="t"/>
              <a:pathLst>
                <a:path extrusionOk="0" h="2779" w="1473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567598" y="3811732"/>
              <a:ext cx="218769" cy="189309"/>
            </a:xfrm>
            <a:custGeom>
              <a:rect b="b" l="l" r="r" t="t"/>
              <a:pathLst>
                <a:path extrusionOk="0" h="3740" w="4322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298110" y="3696729"/>
              <a:ext cx="284673" cy="125734"/>
            </a:xfrm>
            <a:custGeom>
              <a:rect b="b" l="l" r="r" t="t"/>
              <a:pathLst>
                <a:path extrusionOk="0" h="2484" w="5624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-575343" y="2632239"/>
              <a:ext cx="429540" cy="1140615"/>
            </a:xfrm>
            <a:custGeom>
              <a:rect b="b" l="l" r="r" t="t"/>
              <a:pathLst>
                <a:path extrusionOk="0" h="22534" w="8486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-544871" y="2187815"/>
              <a:ext cx="370723" cy="523436"/>
            </a:xfrm>
            <a:custGeom>
              <a:rect b="b" l="l" r="r" t="t"/>
              <a:pathLst>
                <a:path extrusionOk="0" h="10341" w="7324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-555045" y="1851714"/>
              <a:ext cx="317726" cy="300263"/>
            </a:xfrm>
            <a:custGeom>
              <a:rect b="b" l="l" r="r" t="t"/>
              <a:pathLst>
                <a:path extrusionOk="0" h="5932" w="6277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-437005" y="1853637"/>
              <a:ext cx="221553" cy="225045"/>
            </a:xfrm>
            <a:custGeom>
              <a:rect b="b" l="l" r="r" t="t"/>
              <a:pathLst>
                <a:path extrusionOk="0" h="4446" w="4377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-629403" y="1958315"/>
              <a:ext cx="89542" cy="296720"/>
            </a:xfrm>
            <a:custGeom>
              <a:rect b="b" l="l" r="r" t="t"/>
              <a:pathLst>
                <a:path extrusionOk="0" h="5862" w="1769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-517183" y="1889677"/>
              <a:ext cx="271411" cy="417341"/>
            </a:xfrm>
            <a:custGeom>
              <a:rect b="b" l="l" r="r" t="t"/>
              <a:pathLst>
                <a:path extrusionOk="0" h="8245" w="5362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-364014" y="2018853"/>
              <a:ext cx="20348" cy="20804"/>
            </a:xfrm>
            <a:custGeom>
              <a:rect b="b" l="l" r="r" t="t"/>
              <a:pathLst>
                <a:path extrusionOk="0" h="411" w="402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-334605" y="2091338"/>
              <a:ext cx="24803" cy="14274"/>
            </a:xfrm>
            <a:custGeom>
              <a:rect b="b" l="l" r="r" t="t"/>
              <a:pathLst>
                <a:path extrusionOk="0" h="282" w="49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-283329" y="1964946"/>
              <a:ext cx="23638" cy="17716"/>
            </a:xfrm>
            <a:custGeom>
              <a:rect b="b" l="l" r="r" t="t"/>
              <a:pathLst>
                <a:path extrusionOk="0" h="350" w="467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-287936" y="1998353"/>
              <a:ext cx="20298" cy="20854"/>
            </a:xfrm>
            <a:custGeom>
              <a:rect b="b" l="l" r="r" t="t"/>
              <a:pathLst>
                <a:path extrusionOk="0" h="412" w="401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-316029" y="2009439"/>
              <a:ext cx="32750" cy="58919"/>
            </a:xfrm>
            <a:custGeom>
              <a:rect b="b" l="l" r="r" t="t"/>
              <a:pathLst>
                <a:path extrusionOk="0" h="1164" w="647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434069" y="2125252"/>
              <a:ext cx="85037" cy="39482"/>
            </a:xfrm>
            <a:custGeom>
              <a:rect b="b" l="l" r="r" t="t"/>
              <a:pathLst>
                <a:path extrusionOk="0" h="780" w="168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342653" y="2770425"/>
              <a:ext cx="119255" cy="330634"/>
            </a:xfrm>
            <a:custGeom>
              <a:rect b="b" l="l" r="r" t="t"/>
              <a:pathLst>
                <a:path extrusionOk="0" h="6532" w="2356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-447331" y="2023358"/>
              <a:ext cx="17463" cy="47580"/>
            </a:xfrm>
            <a:custGeom>
              <a:rect b="b" l="l" r="r" t="t"/>
              <a:pathLst>
                <a:path extrusionOk="0" h="940" w="345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-558842" y="1931943"/>
              <a:ext cx="28093" cy="33812"/>
            </a:xfrm>
            <a:custGeom>
              <a:rect b="b" l="l" r="r" t="t"/>
              <a:pathLst>
                <a:path extrusionOk="0" h="668" w="555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471729" y="2183260"/>
              <a:ext cx="161925" cy="123760"/>
            </a:xfrm>
            <a:custGeom>
              <a:rect b="b" l="l" r="r" t="t"/>
              <a:pathLst>
                <a:path extrusionOk="0" h="2445" w="3199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349082" y="2169998"/>
              <a:ext cx="60792" cy="137022"/>
            </a:xfrm>
            <a:custGeom>
              <a:rect b="b" l="l" r="r" t="t"/>
              <a:pathLst>
                <a:path extrusionOk="0" h="2707" w="1201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750531" y="2235598"/>
              <a:ext cx="356600" cy="560690"/>
            </a:xfrm>
            <a:custGeom>
              <a:rect b="b" l="l" r="r" t="t"/>
              <a:pathLst>
                <a:path extrusionOk="0" h="11077" w="7045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-759338" y="2233675"/>
              <a:ext cx="309678" cy="486535"/>
            </a:xfrm>
            <a:custGeom>
              <a:rect b="b" l="l" r="r" t="t"/>
              <a:pathLst>
                <a:path extrusionOk="0" h="9612" w="6118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3"/>
          <p:cNvSpPr/>
          <p:nvPr/>
        </p:nvSpPr>
        <p:spPr>
          <a:xfrm>
            <a:off x="2727442" y="2014085"/>
            <a:ext cx="2778" cy="1496"/>
          </a:xfrm>
          <a:custGeom>
            <a:rect b="b" l="l" r="r" t="t"/>
            <a:pathLst>
              <a:path extrusionOk="0" h="35" w="65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>
            <a:off x="2283418" y="4018558"/>
            <a:ext cx="64105" cy="91713"/>
          </a:xfrm>
          <a:custGeom>
            <a:rect b="b" l="l" r="r" t="t"/>
            <a:pathLst>
              <a:path extrusionOk="0" h="2146" w="150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3"/>
          <p:cNvSpPr/>
          <p:nvPr/>
        </p:nvSpPr>
        <p:spPr>
          <a:xfrm>
            <a:off x="2269316" y="4064584"/>
            <a:ext cx="173126" cy="141073"/>
          </a:xfrm>
          <a:custGeom>
            <a:rect b="b" l="l" r="r" t="t"/>
            <a:pathLst>
              <a:path extrusionOk="0" h="3301" w="4051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3"/>
          <p:cNvSpPr/>
          <p:nvPr/>
        </p:nvSpPr>
        <p:spPr>
          <a:xfrm>
            <a:off x="2283418" y="4064584"/>
            <a:ext cx="127312" cy="99063"/>
          </a:xfrm>
          <a:custGeom>
            <a:rect b="b" l="l" r="r" t="t"/>
            <a:pathLst>
              <a:path extrusionOk="0" h="2318" w="2979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45" name="Google Shape;645;p24"/>
          <p:cNvSpPr txBox="1"/>
          <p:nvPr>
            <p:ph type="ctrTitle"/>
          </p:nvPr>
        </p:nvSpPr>
        <p:spPr>
          <a:xfrm>
            <a:off x="1714525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646" name="Google Shape;646;p24"/>
          <p:cNvGrpSpPr/>
          <p:nvPr/>
        </p:nvGrpSpPr>
        <p:grpSpPr>
          <a:xfrm>
            <a:off x="5388923" y="3185288"/>
            <a:ext cx="3295260" cy="1901871"/>
            <a:chOff x="2477163" y="1156239"/>
            <a:chExt cx="4030406" cy="3027493"/>
          </a:xfrm>
        </p:grpSpPr>
        <p:sp>
          <p:nvSpPr>
            <p:cNvPr id="647" name="Google Shape;647;p24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4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24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24"/>
          <p:cNvSpPr txBox="1"/>
          <p:nvPr>
            <p:ph idx="4294967295" type="subTitle"/>
          </p:nvPr>
        </p:nvSpPr>
        <p:spPr>
          <a:xfrm>
            <a:off x="719997" y="171782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800">
                <a:solidFill>
                  <a:srgbClr val="434343"/>
                </a:solidFill>
              </a:rPr>
              <a:t>Connecting d</a:t>
            </a:r>
            <a:r>
              <a:rPr lang="en" sz="1800">
                <a:solidFill>
                  <a:srgbClr val="434343"/>
                </a:solidFill>
              </a:rPr>
              <a:t>ifferent</a:t>
            </a:r>
            <a:r>
              <a:rPr lang="en" sz="1800">
                <a:solidFill>
                  <a:srgbClr val="434343"/>
                </a:solidFill>
              </a:rPr>
              <a:t> J-frames together</a:t>
            </a:r>
            <a:endParaRPr sz="18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800">
                <a:solidFill>
                  <a:srgbClr val="434343"/>
                </a:solidFill>
              </a:rPr>
              <a:t>Back/Forward Buttons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 txBox="1"/>
          <p:nvPr>
            <p:ph type="ctrTitle"/>
          </p:nvPr>
        </p:nvSpPr>
        <p:spPr>
          <a:xfrm flipH="1">
            <a:off x="3936975" y="363875"/>
            <a:ext cx="3777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remaining 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25"/>
          <p:cNvGrpSpPr/>
          <p:nvPr/>
        </p:nvGrpSpPr>
        <p:grpSpPr>
          <a:xfrm>
            <a:off x="1850846" y="3582231"/>
            <a:ext cx="705302" cy="577255"/>
            <a:chOff x="4370168" y="1690503"/>
            <a:chExt cx="869027" cy="711256"/>
          </a:xfrm>
        </p:grpSpPr>
        <p:sp>
          <p:nvSpPr>
            <p:cNvPr id="747" name="Google Shape;747;p25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4800256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4370168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25"/>
          <p:cNvGrpSpPr/>
          <p:nvPr/>
        </p:nvGrpSpPr>
        <p:grpSpPr>
          <a:xfrm>
            <a:off x="4213392" y="3585311"/>
            <a:ext cx="705870" cy="575715"/>
            <a:chOff x="4368768" y="1694298"/>
            <a:chExt cx="869727" cy="709359"/>
          </a:xfrm>
        </p:grpSpPr>
        <p:sp>
          <p:nvSpPr>
            <p:cNvPr id="751" name="Google Shape;751;p25"/>
            <p:cNvSpPr/>
            <p:nvPr/>
          </p:nvSpPr>
          <p:spPr>
            <a:xfrm>
              <a:off x="4368768" y="1694298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802165" y="1939017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4370734" y="1939017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5"/>
          <p:cNvGrpSpPr/>
          <p:nvPr/>
        </p:nvGrpSpPr>
        <p:grpSpPr>
          <a:xfrm>
            <a:off x="6578613" y="3582231"/>
            <a:ext cx="704898" cy="577255"/>
            <a:chOff x="4370666" y="1690503"/>
            <a:chExt cx="868529" cy="711256"/>
          </a:xfrm>
        </p:grpSpPr>
        <p:sp>
          <p:nvSpPr>
            <p:cNvPr id="755" name="Google Shape;755;p25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37206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5"/>
          <p:cNvGrpSpPr/>
          <p:nvPr/>
        </p:nvGrpSpPr>
        <p:grpSpPr>
          <a:xfrm>
            <a:off x="6782182" y="3327093"/>
            <a:ext cx="279707" cy="523511"/>
            <a:chOff x="2597700" y="3340275"/>
            <a:chExt cx="198275" cy="371100"/>
          </a:xfrm>
        </p:grpSpPr>
        <p:sp>
          <p:nvSpPr>
            <p:cNvPr id="759" name="Google Shape;759;p25"/>
            <p:cNvSpPr/>
            <p:nvPr/>
          </p:nvSpPr>
          <p:spPr>
            <a:xfrm>
              <a:off x="2597700" y="3340275"/>
              <a:ext cx="198275" cy="370875"/>
            </a:xfrm>
            <a:custGeom>
              <a:rect b="b" l="l" r="r" t="t"/>
              <a:pathLst>
                <a:path extrusionOk="0" h="14835" w="7931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636800" y="3362950"/>
              <a:ext cx="158975" cy="348425"/>
            </a:xfrm>
            <a:custGeom>
              <a:rect b="b" l="l" r="r" t="t"/>
              <a:pathLst>
                <a:path extrusionOk="0" h="13937" w="6359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5"/>
          <p:cNvGrpSpPr/>
          <p:nvPr/>
        </p:nvGrpSpPr>
        <p:grpSpPr>
          <a:xfrm>
            <a:off x="2035423" y="3346812"/>
            <a:ext cx="306968" cy="523581"/>
            <a:chOff x="1961300" y="3340250"/>
            <a:chExt cx="217600" cy="371150"/>
          </a:xfrm>
        </p:grpSpPr>
        <p:sp>
          <p:nvSpPr>
            <p:cNvPr id="762" name="Google Shape;762;p25"/>
            <p:cNvSpPr/>
            <p:nvPr/>
          </p:nvSpPr>
          <p:spPr>
            <a:xfrm>
              <a:off x="1984700" y="3510325"/>
              <a:ext cx="194200" cy="201075"/>
            </a:xfrm>
            <a:custGeom>
              <a:rect b="b" l="l" r="r" t="t"/>
              <a:pathLst>
                <a:path extrusionOk="0" h="8043" w="7768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152875" y="3412425"/>
              <a:ext cx="12925" cy="115150"/>
            </a:xfrm>
            <a:custGeom>
              <a:rect b="b" l="l" r="r" t="t"/>
              <a:pathLst>
                <a:path extrusionOk="0" h="4606" w="517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033025" y="3531825"/>
              <a:ext cx="100775" cy="123100"/>
            </a:xfrm>
            <a:custGeom>
              <a:rect b="b" l="l" r="r" t="t"/>
              <a:pathLst>
                <a:path extrusionOk="0" h="4924" w="4031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961300" y="3352050"/>
              <a:ext cx="94100" cy="80650"/>
            </a:xfrm>
            <a:custGeom>
              <a:rect b="b" l="l" r="r" t="t"/>
              <a:pathLst>
                <a:path extrusionOk="0" h="3226" w="3764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102625" y="3562125"/>
              <a:ext cx="30950" cy="92600"/>
            </a:xfrm>
            <a:custGeom>
              <a:rect b="b" l="l" r="r" t="t"/>
              <a:pathLst>
                <a:path extrusionOk="0" h="3704" w="1238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1989868" y="3580795"/>
              <a:ext cx="46839" cy="126460"/>
            </a:xfrm>
            <a:custGeom>
              <a:rect b="b" l="l" r="r" t="t"/>
              <a:pathLst>
                <a:path extrusionOk="0" h="4950" w="1873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110350" y="3538275"/>
              <a:ext cx="17850" cy="18500"/>
            </a:xfrm>
            <a:custGeom>
              <a:rect b="b" l="l" r="r" t="t"/>
              <a:pathLst>
                <a:path extrusionOk="0" h="740" w="714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098125" y="3546450"/>
              <a:ext cx="20850" cy="22350"/>
            </a:xfrm>
            <a:custGeom>
              <a:rect b="b" l="l" r="r" t="t"/>
              <a:pathLst>
                <a:path extrusionOk="0" h="894" w="834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033025" y="3531825"/>
              <a:ext cx="74575" cy="38275"/>
            </a:xfrm>
            <a:custGeom>
              <a:rect b="b" l="l" r="r" t="t"/>
              <a:pathLst>
                <a:path extrusionOk="0" h="1531" w="2983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033025" y="3508000"/>
              <a:ext cx="52650" cy="35250"/>
            </a:xfrm>
            <a:custGeom>
              <a:rect b="b" l="l" r="r" t="t"/>
              <a:pathLst>
                <a:path extrusionOk="0" h="1410" w="2106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031750" y="3412425"/>
              <a:ext cx="134700" cy="134725"/>
            </a:xfrm>
            <a:custGeom>
              <a:rect b="b" l="l" r="r" t="t"/>
              <a:pathLst>
                <a:path extrusionOk="0" h="5389" w="5388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093825" y="3453100"/>
              <a:ext cx="16125" cy="23225"/>
            </a:xfrm>
            <a:custGeom>
              <a:rect b="b" l="l" r="r" t="t"/>
              <a:pathLst>
                <a:path extrusionOk="0" h="929" w="645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138925" y="3425850"/>
              <a:ext cx="16125" cy="23300"/>
            </a:xfrm>
            <a:custGeom>
              <a:rect b="b" l="l" r="r" t="t"/>
              <a:pathLst>
                <a:path extrusionOk="0" h="932" w="645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976775" y="3340250"/>
              <a:ext cx="201050" cy="167775"/>
            </a:xfrm>
            <a:custGeom>
              <a:rect b="b" l="l" r="r" t="t"/>
              <a:pathLst>
                <a:path extrusionOk="0" h="6711" w="8042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094025" y="3468050"/>
              <a:ext cx="58250" cy="61675"/>
            </a:xfrm>
            <a:custGeom>
              <a:rect b="b" l="l" r="r" t="t"/>
              <a:pathLst>
                <a:path extrusionOk="0" h="2467" w="233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2052471" y="3461991"/>
              <a:ext cx="13750" cy="118800"/>
            </a:xfrm>
            <a:custGeom>
              <a:rect b="b" l="l" r="r" t="t"/>
              <a:pathLst>
                <a:path extrusionOk="0" h="4752" w="55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5"/>
          <p:cNvGrpSpPr/>
          <p:nvPr/>
        </p:nvGrpSpPr>
        <p:grpSpPr>
          <a:xfrm>
            <a:off x="4418523" y="3313178"/>
            <a:ext cx="306979" cy="551380"/>
            <a:chOff x="1353450" y="3339600"/>
            <a:chExt cx="206650" cy="371175"/>
          </a:xfrm>
        </p:grpSpPr>
        <p:sp>
          <p:nvSpPr>
            <p:cNvPr id="779" name="Google Shape;779;p25"/>
            <p:cNvSpPr/>
            <p:nvPr/>
          </p:nvSpPr>
          <p:spPr>
            <a:xfrm>
              <a:off x="1362700" y="3513150"/>
              <a:ext cx="117425" cy="134475"/>
            </a:xfrm>
            <a:custGeom>
              <a:rect b="b" l="l" r="r" t="t"/>
              <a:pathLst>
                <a:path extrusionOk="0" h="5379" w="4697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474325" y="3513225"/>
              <a:ext cx="75475" cy="122375"/>
            </a:xfrm>
            <a:custGeom>
              <a:rect b="b" l="l" r="r" t="t"/>
              <a:pathLst>
                <a:path extrusionOk="0" h="4895" w="3019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397050" y="3542675"/>
              <a:ext cx="56875" cy="168100"/>
            </a:xfrm>
            <a:custGeom>
              <a:rect b="b" l="l" r="r" t="t"/>
              <a:pathLst>
                <a:path extrusionOk="0" h="6724" w="2275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353450" y="3339600"/>
              <a:ext cx="206650" cy="281925"/>
            </a:xfrm>
            <a:custGeom>
              <a:rect b="b" l="l" r="r" t="t"/>
              <a:pathLst>
                <a:path extrusionOk="0" h="11277" w="8266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377300" y="3353350"/>
              <a:ext cx="182800" cy="268150"/>
            </a:xfrm>
            <a:custGeom>
              <a:rect b="b" l="l" r="r" t="t"/>
              <a:pathLst>
                <a:path extrusionOk="0" h="10726" w="7312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408225" y="3488325"/>
              <a:ext cx="131900" cy="81025"/>
            </a:xfrm>
            <a:custGeom>
              <a:rect b="b" l="l" r="r" t="t"/>
              <a:pathLst>
                <a:path extrusionOk="0" h="3241" w="5276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418750" y="3496850"/>
              <a:ext cx="28375" cy="60350"/>
            </a:xfrm>
            <a:custGeom>
              <a:rect b="b" l="l" r="r" t="t"/>
              <a:pathLst>
                <a:path extrusionOk="0" h="2414" w="1135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460000" y="3455675"/>
              <a:ext cx="28375" cy="77700"/>
            </a:xfrm>
            <a:custGeom>
              <a:rect b="b" l="l" r="r" t="t"/>
              <a:pathLst>
                <a:path extrusionOk="0" h="3108" w="1135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501450" y="3414250"/>
              <a:ext cx="28150" cy="95275"/>
            </a:xfrm>
            <a:custGeom>
              <a:rect b="b" l="l" r="r" t="t"/>
              <a:pathLst>
                <a:path extrusionOk="0" h="3811" w="1126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424600" y="3377925"/>
              <a:ext cx="75150" cy="66500"/>
            </a:xfrm>
            <a:custGeom>
              <a:rect b="b" l="l" r="r" t="t"/>
              <a:pathLst>
                <a:path extrusionOk="0" h="2660" w="3006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00500" y="3364075"/>
              <a:ext cx="97100" cy="61475"/>
            </a:xfrm>
            <a:custGeom>
              <a:rect b="b" l="l" r="r" t="t"/>
              <a:pathLst>
                <a:path extrusionOk="0" h="2459" w="3884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5"/>
          <p:cNvSpPr txBox="1"/>
          <p:nvPr>
            <p:ph idx="4294967295" type="subTitle"/>
          </p:nvPr>
        </p:nvSpPr>
        <p:spPr>
          <a:xfrm>
            <a:off x="720000" y="1400572"/>
            <a:ext cx="1670100" cy="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Improve the 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windows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1" name="Google Shape;791;p25"/>
          <p:cNvSpPr txBox="1"/>
          <p:nvPr>
            <p:ph idx="4294967295" type="subTitle"/>
          </p:nvPr>
        </p:nvSpPr>
        <p:spPr>
          <a:xfrm>
            <a:off x="720000" y="2103000"/>
            <a:ext cx="17589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Add buttons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Connect multiple </a:t>
            </a:r>
            <a:r>
              <a:rPr lang="en" sz="1200">
                <a:solidFill>
                  <a:schemeClr val="lt1"/>
                </a:solidFill>
              </a:rPr>
              <a:t>Jframes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92" name="Google Shape;792;p25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5"/>
          <p:cNvCxnSpPr/>
          <p:nvPr/>
        </p:nvCxnSpPr>
        <p:spPr>
          <a:xfrm rot="10800000">
            <a:off x="727600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5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5"/>
          <p:cNvSpPr txBox="1"/>
          <p:nvPr>
            <p:ph idx="4294967295" type="subTitle"/>
          </p:nvPr>
        </p:nvSpPr>
        <p:spPr>
          <a:xfrm>
            <a:off x="4793925" y="1451238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Payment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6" name="Google Shape;796;p25"/>
          <p:cNvSpPr txBox="1"/>
          <p:nvPr>
            <p:ph idx="4294967295" type="subTitle"/>
          </p:nvPr>
        </p:nvSpPr>
        <p:spPr>
          <a:xfrm>
            <a:off x="5150200" y="2056562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Cash payment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7" name="Google Shape;797;p25"/>
          <p:cNvSpPr txBox="1"/>
          <p:nvPr>
            <p:ph idx="4294967295" type="subTitle"/>
          </p:nvPr>
        </p:nvSpPr>
        <p:spPr>
          <a:xfrm>
            <a:off x="2940800" y="1400563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Back/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Forward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buttons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8" name="Google Shape;798;p25"/>
          <p:cNvSpPr txBox="1"/>
          <p:nvPr>
            <p:ph idx="4294967295" type="subTitle"/>
          </p:nvPr>
        </p:nvSpPr>
        <p:spPr>
          <a:xfrm>
            <a:off x="2809325" y="2055787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Able to go back and forth between Jframes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99" name="Google Shape;799;p25"/>
          <p:cNvCxnSpPr/>
          <p:nvPr/>
        </p:nvCxnSpPr>
        <p:spPr>
          <a:xfrm>
            <a:off x="2551250" y="3949000"/>
            <a:ext cx="17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25"/>
          <p:cNvCxnSpPr/>
          <p:nvPr/>
        </p:nvCxnSpPr>
        <p:spPr>
          <a:xfrm>
            <a:off x="4917860" y="3950550"/>
            <a:ext cx="171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6"/>
          <p:cNvSpPr txBox="1"/>
          <p:nvPr>
            <p:ph type="ctrTitle"/>
          </p:nvPr>
        </p:nvSpPr>
        <p:spPr>
          <a:xfrm flipH="1">
            <a:off x="514215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pic>
        <p:nvPicPr>
          <p:cNvPr id="806" name="Google Shape;8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49" y="649049"/>
            <a:ext cx="5101300" cy="40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7"/>
          <p:cNvSpPr txBox="1"/>
          <p:nvPr>
            <p:ph type="title"/>
          </p:nvPr>
        </p:nvSpPr>
        <p:spPr>
          <a:xfrm flipH="1">
            <a:off x="1682051" y="1149375"/>
            <a:ext cx="37158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12" name="Google Shape;812;p27"/>
          <p:cNvSpPr txBox="1"/>
          <p:nvPr>
            <p:ph idx="1" type="subTitle"/>
          </p:nvPr>
        </p:nvSpPr>
        <p:spPr>
          <a:xfrm>
            <a:off x="1875175" y="25004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Cobber E-Store</a:t>
            </a:r>
            <a:endParaRPr/>
          </a:p>
        </p:txBody>
      </p:sp>
      <p:grpSp>
        <p:nvGrpSpPr>
          <p:cNvPr id="813" name="Google Shape;813;p27"/>
          <p:cNvGrpSpPr/>
          <p:nvPr/>
        </p:nvGrpSpPr>
        <p:grpSpPr>
          <a:xfrm>
            <a:off x="6660674" y="2430680"/>
            <a:ext cx="1524409" cy="1453645"/>
            <a:chOff x="4620850" y="1546275"/>
            <a:chExt cx="1693224" cy="1614623"/>
          </a:xfrm>
        </p:grpSpPr>
        <p:sp>
          <p:nvSpPr>
            <p:cNvPr id="814" name="Google Shape;814;p27"/>
            <p:cNvSpPr/>
            <p:nvPr/>
          </p:nvSpPr>
          <p:spPr>
            <a:xfrm>
              <a:off x="5912545" y="2949329"/>
              <a:ext cx="374440" cy="185370"/>
            </a:xfrm>
            <a:custGeom>
              <a:rect b="b" l="l" r="r" t="t"/>
              <a:pathLst>
                <a:path extrusionOk="0" h="5010" w="1012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644974" y="2937414"/>
              <a:ext cx="374551" cy="185481"/>
            </a:xfrm>
            <a:custGeom>
              <a:rect b="b" l="l" r="r" t="t"/>
              <a:pathLst>
                <a:path extrusionOk="0" h="5013" w="10123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4631580" y="2799436"/>
              <a:ext cx="125060" cy="127354"/>
            </a:xfrm>
            <a:custGeom>
              <a:rect b="b" l="l" r="r" t="t"/>
              <a:pathLst>
                <a:path extrusionOk="0" h="3442" w="338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643124" y="2799473"/>
              <a:ext cx="102823" cy="127317"/>
            </a:xfrm>
            <a:custGeom>
              <a:rect b="b" l="l" r="r" t="t"/>
              <a:pathLst>
                <a:path extrusionOk="0" h="3441" w="2779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4661477" y="2810241"/>
              <a:ext cx="90095" cy="101047"/>
            </a:xfrm>
            <a:custGeom>
              <a:rect b="b" l="l" r="r" t="t"/>
              <a:pathLst>
                <a:path extrusionOk="0" h="2731" w="2435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620850" y="2875104"/>
              <a:ext cx="134199" cy="137529"/>
            </a:xfrm>
            <a:custGeom>
              <a:rect b="b" l="l" r="r" t="t"/>
              <a:pathLst>
                <a:path extrusionOk="0" h="3717" w="3627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636242" y="2888943"/>
              <a:ext cx="116217" cy="97162"/>
            </a:xfrm>
            <a:custGeom>
              <a:rect b="b" l="l" r="r" t="t"/>
              <a:pathLst>
                <a:path extrusionOk="0" h="2626" w="3141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661958" y="2924205"/>
              <a:ext cx="60458" cy="16354"/>
            </a:xfrm>
            <a:custGeom>
              <a:rect b="b" l="l" r="r" t="t"/>
              <a:pathLst>
                <a:path extrusionOk="0" h="442" w="1634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6166740" y="2809316"/>
              <a:ext cx="147334" cy="191808"/>
            </a:xfrm>
            <a:custGeom>
              <a:rect b="b" l="l" r="r" t="t"/>
              <a:pathLst>
                <a:path extrusionOk="0" h="5184" w="3982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6166962" y="2809353"/>
              <a:ext cx="139490" cy="191771"/>
            </a:xfrm>
            <a:custGeom>
              <a:rect b="b" l="l" r="r" t="t"/>
              <a:pathLst>
                <a:path extrusionOk="0" h="5183" w="377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163780" y="2824449"/>
              <a:ext cx="116217" cy="157509"/>
            </a:xfrm>
            <a:custGeom>
              <a:rect b="b" l="l" r="r" t="t"/>
              <a:pathLst>
                <a:path extrusionOk="0" h="4257" w="3141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6172031" y="2905519"/>
              <a:ext cx="126577" cy="125023"/>
            </a:xfrm>
            <a:custGeom>
              <a:rect b="b" l="l" r="r" t="t"/>
              <a:pathLst>
                <a:path extrusionOk="0" h="3379" w="3421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6170033" y="2920838"/>
              <a:ext cx="99974" cy="96644"/>
            </a:xfrm>
            <a:custGeom>
              <a:rect b="b" l="l" r="r" t="t"/>
              <a:pathLst>
                <a:path extrusionOk="0" h="2612" w="2702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5841541" y="2353052"/>
              <a:ext cx="258260" cy="124098"/>
            </a:xfrm>
            <a:custGeom>
              <a:rect b="b" l="l" r="r" t="t"/>
              <a:pathLst>
                <a:path extrusionOk="0" h="3354" w="698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6008303" y="2349944"/>
              <a:ext cx="97643" cy="99900"/>
            </a:xfrm>
            <a:custGeom>
              <a:rect b="b" l="l" r="r" t="t"/>
              <a:pathLst>
                <a:path extrusionOk="0" h="2700" w="2639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6008303" y="2350018"/>
              <a:ext cx="85951" cy="99826"/>
            </a:xfrm>
            <a:custGeom>
              <a:rect b="b" l="l" r="r" t="t"/>
              <a:pathLst>
                <a:path extrusionOk="0" h="2698" w="2323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5863223" y="2391312"/>
              <a:ext cx="122359" cy="134865"/>
            </a:xfrm>
            <a:custGeom>
              <a:rect b="b" l="l" r="r" t="t"/>
              <a:pathLst>
                <a:path extrusionOk="0" h="3645" w="3307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925347" y="2391349"/>
              <a:ext cx="59977" cy="36593"/>
            </a:xfrm>
            <a:custGeom>
              <a:rect b="b" l="l" r="r" t="t"/>
              <a:pathLst>
                <a:path extrusionOk="0" h="989" w="1621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865443" y="2391349"/>
              <a:ext cx="119658" cy="68228"/>
            </a:xfrm>
            <a:custGeom>
              <a:rect b="b" l="l" r="r" t="t"/>
              <a:pathLst>
                <a:path extrusionOk="0" h="1844" w="3234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863223" y="2426167"/>
              <a:ext cx="66341" cy="100011"/>
            </a:xfrm>
            <a:custGeom>
              <a:rect b="b" l="l" r="r" t="t"/>
              <a:pathLst>
                <a:path extrusionOk="0" h="2703" w="1793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149128" y="2967977"/>
              <a:ext cx="30303" cy="51874"/>
            </a:xfrm>
            <a:custGeom>
              <a:rect b="b" l="l" r="r" t="t"/>
              <a:pathLst>
                <a:path extrusionOk="0" h="1402" w="819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6063693" y="2926129"/>
              <a:ext cx="31783" cy="55907"/>
            </a:xfrm>
            <a:custGeom>
              <a:rect b="b" l="l" r="r" t="t"/>
              <a:pathLst>
                <a:path extrusionOk="0" h="1511" w="859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6040308" y="2538910"/>
              <a:ext cx="157213" cy="459022"/>
            </a:xfrm>
            <a:custGeom>
              <a:rect b="b" l="l" r="r" t="t"/>
              <a:pathLst>
                <a:path extrusionOk="0" h="12406" w="4249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6047080" y="2349574"/>
              <a:ext cx="145262" cy="247604"/>
            </a:xfrm>
            <a:custGeom>
              <a:rect b="b" l="l" r="r" t="t"/>
              <a:pathLst>
                <a:path extrusionOk="0" h="6692" w="3926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919686" y="2374365"/>
              <a:ext cx="271284" cy="161468"/>
            </a:xfrm>
            <a:custGeom>
              <a:rect b="b" l="l" r="r" t="t"/>
              <a:pathLst>
                <a:path extrusionOk="0" h="4364" w="7332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6052852" y="2215333"/>
              <a:ext cx="83361" cy="83361"/>
            </a:xfrm>
            <a:custGeom>
              <a:rect b="b" l="l" r="r" t="t"/>
              <a:pathLst>
                <a:path extrusionOk="0" h="2253" w="2253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6148869" y="2286598"/>
              <a:ext cx="17760" cy="43623"/>
            </a:xfrm>
            <a:custGeom>
              <a:rect b="b" l="l" r="r" t="t"/>
              <a:pathLst>
                <a:path extrusionOk="0" h="1179" w="48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6153901" y="2241086"/>
              <a:ext cx="22681" cy="47027"/>
            </a:xfrm>
            <a:custGeom>
              <a:rect b="b" l="l" r="r" t="t"/>
              <a:pathLst>
                <a:path extrusionOk="0" h="1271" w="613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6057551" y="2221586"/>
              <a:ext cx="125578" cy="153772"/>
            </a:xfrm>
            <a:custGeom>
              <a:rect b="b" l="l" r="r" t="t"/>
              <a:pathLst>
                <a:path extrusionOk="0" h="4156" w="3394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6053111" y="2205158"/>
              <a:ext cx="110704" cy="87283"/>
            </a:xfrm>
            <a:custGeom>
              <a:rect b="b" l="l" r="r" t="t"/>
              <a:pathLst>
                <a:path extrusionOk="0" h="2359" w="2992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6155899" y="2230800"/>
              <a:ext cx="17612" cy="13246"/>
            </a:xfrm>
            <a:custGeom>
              <a:rect b="b" l="l" r="r" t="t"/>
              <a:pathLst>
                <a:path extrusionOk="0" h="358" w="476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6102951" y="2321675"/>
              <a:ext cx="41884" cy="26011"/>
            </a:xfrm>
            <a:custGeom>
              <a:rect b="b" l="l" r="r" t="t"/>
              <a:pathLst>
                <a:path extrusionOk="0" h="703" w="1132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6104061" y="2277643"/>
              <a:ext cx="9139" cy="9472"/>
            </a:xfrm>
            <a:custGeom>
              <a:rect b="b" l="l" r="r" t="t"/>
              <a:pathLst>
                <a:path extrusionOk="0" h="256" w="247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108871" y="2261955"/>
              <a:ext cx="11359" cy="8547"/>
            </a:xfrm>
            <a:custGeom>
              <a:rect b="b" l="l" r="r" t="t"/>
              <a:pathLst>
                <a:path extrusionOk="0" h="231" w="307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094589" y="2314053"/>
              <a:ext cx="11470" cy="7733"/>
            </a:xfrm>
            <a:custGeom>
              <a:rect b="b" l="l" r="r" t="t"/>
              <a:pathLst>
                <a:path extrusionOk="0" h="209" w="31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062731" y="2259661"/>
              <a:ext cx="10730" cy="9250"/>
            </a:xfrm>
            <a:custGeom>
              <a:rect b="b" l="l" r="r" t="t"/>
              <a:pathLst>
                <a:path extrusionOk="0" h="250" w="29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067282" y="2276274"/>
              <a:ext cx="9250" cy="9509"/>
            </a:xfrm>
            <a:custGeom>
              <a:rect b="b" l="l" r="r" t="t"/>
              <a:pathLst>
                <a:path extrusionOk="0" h="257" w="25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074756" y="2276755"/>
              <a:ext cx="15947" cy="27491"/>
            </a:xfrm>
            <a:custGeom>
              <a:rect b="b" l="l" r="r" t="t"/>
              <a:pathLst>
                <a:path extrusionOk="0" h="743" w="431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098437" y="3000576"/>
              <a:ext cx="88615" cy="80845"/>
            </a:xfrm>
            <a:custGeom>
              <a:rect b="b" l="l" r="r" t="t"/>
              <a:pathLst>
                <a:path extrusionOk="0" h="2185" w="2395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5991097" y="2970679"/>
              <a:ext cx="115847" cy="59644"/>
            </a:xfrm>
            <a:custGeom>
              <a:rect b="b" l="l" r="r" t="t"/>
              <a:pathLst>
                <a:path extrusionOk="0" h="1612" w="3131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6072795" y="2625567"/>
              <a:ext cx="42291" cy="136678"/>
            </a:xfrm>
            <a:custGeom>
              <a:rect b="b" l="l" r="r" t="t"/>
              <a:pathLst>
                <a:path extrusionOk="0" h="3694" w="1143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095847" y="2367076"/>
              <a:ext cx="97236" cy="118585"/>
            </a:xfrm>
            <a:custGeom>
              <a:rect b="b" l="l" r="r" t="t"/>
              <a:pathLst>
                <a:path extrusionOk="0" h="3205" w="2628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095847" y="2367113"/>
              <a:ext cx="93314" cy="118548"/>
            </a:xfrm>
            <a:custGeom>
              <a:rect b="b" l="l" r="r" t="t"/>
              <a:pathLst>
                <a:path extrusionOk="0" h="3204" w="2522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838229" y="2346466"/>
              <a:ext cx="99937" cy="144929"/>
            </a:xfrm>
            <a:custGeom>
              <a:rect b="b" l="l" r="r" t="t"/>
              <a:pathLst>
                <a:path extrusionOk="0" h="3917" w="2701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754164" y="2198461"/>
              <a:ext cx="132682" cy="129426"/>
            </a:xfrm>
            <a:custGeom>
              <a:rect b="b" l="l" r="r" t="t"/>
              <a:pathLst>
                <a:path extrusionOk="0" h="3498" w="3586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755496" y="2198461"/>
              <a:ext cx="131350" cy="125467"/>
            </a:xfrm>
            <a:custGeom>
              <a:rect b="b" l="l" r="r" t="t"/>
              <a:pathLst>
                <a:path extrusionOk="0" h="3391" w="355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4725710" y="2242418"/>
              <a:ext cx="30932" cy="92352"/>
            </a:xfrm>
            <a:custGeom>
              <a:rect b="b" l="l" r="r" t="t"/>
              <a:pathLst>
                <a:path extrusionOk="0" h="2496" w="836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725710" y="2242418"/>
              <a:ext cx="30932" cy="92352"/>
            </a:xfrm>
            <a:custGeom>
              <a:rect b="b" l="l" r="r" t="t"/>
              <a:pathLst>
                <a:path extrusionOk="0" h="2496" w="836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831088" y="2963870"/>
              <a:ext cx="90465" cy="78144"/>
            </a:xfrm>
            <a:custGeom>
              <a:rect b="b" l="l" r="r" t="t"/>
              <a:pathLst>
                <a:path extrusionOk="0" h="2112" w="2445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838710" y="2939449"/>
              <a:ext cx="67488" cy="84619"/>
            </a:xfrm>
            <a:custGeom>
              <a:rect b="b" l="l" r="r" t="t"/>
              <a:pathLst>
                <a:path extrusionOk="0" h="2287" w="1824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740473" y="2991066"/>
              <a:ext cx="90502" cy="78144"/>
            </a:xfrm>
            <a:custGeom>
              <a:rect b="b" l="l" r="r" t="t"/>
              <a:pathLst>
                <a:path extrusionOk="0" h="2112" w="2446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748243" y="2968569"/>
              <a:ext cx="67340" cy="82695"/>
            </a:xfrm>
            <a:custGeom>
              <a:rect b="b" l="l" r="r" t="t"/>
              <a:pathLst>
                <a:path extrusionOk="0" h="2235" w="182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725599" y="2520446"/>
              <a:ext cx="177378" cy="461464"/>
            </a:xfrm>
            <a:custGeom>
              <a:rect b="b" l="l" r="r" t="t"/>
              <a:pathLst>
                <a:path extrusionOk="0" h="12472" w="4794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826759" y="2580018"/>
              <a:ext cx="55056" cy="173234"/>
            </a:xfrm>
            <a:custGeom>
              <a:rect b="b" l="l" r="r" t="t"/>
              <a:pathLst>
                <a:path extrusionOk="0" h="4682" w="1488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749205" y="2346910"/>
              <a:ext cx="143079" cy="197617"/>
            </a:xfrm>
            <a:custGeom>
              <a:rect b="b" l="l" r="r" t="t"/>
              <a:pathLst>
                <a:path extrusionOk="0" h="5341" w="3867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759196" y="2403929"/>
              <a:ext cx="36334" cy="78773"/>
            </a:xfrm>
            <a:custGeom>
              <a:rect b="b" l="l" r="r" t="t"/>
              <a:pathLst>
                <a:path extrusionOk="0" h="2129" w="982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769260" y="2225953"/>
              <a:ext cx="111333" cy="153439"/>
            </a:xfrm>
            <a:custGeom>
              <a:rect b="b" l="l" r="r" t="t"/>
              <a:pathLst>
                <a:path extrusionOk="0" h="4147" w="3009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835602" y="2274054"/>
              <a:ext cx="8399" cy="8399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844112" y="2305320"/>
              <a:ext cx="10249" cy="6549"/>
            </a:xfrm>
            <a:custGeom>
              <a:rect b="b" l="l" r="r" t="t"/>
              <a:pathLst>
                <a:path extrusionOk="0" h="177" w="277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868718" y="2257774"/>
              <a:ext cx="9768" cy="7918"/>
            </a:xfrm>
            <a:custGeom>
              <a:rect b="b" l="l" r="r" t="t"/>
              <a:pathLst>
                <a:path extrusionOk="0" h="214" w="264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868718" y="2257811"/>
              <a:ext cx="9028" cy="7881"/>
            </a:xfrm>
            <a:custGeom>
              <a:rect b="b" l="l" r="r" t="t"/>
              <a:pathLst>
                <a:path extrusionOk="0" h="213" w="244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866868" y="2271094"/>
              <a:ext cx="8325" cy="8399"/>
            </a:xfrm>
            <a:custGeom>
              <a:rect b="b" l="l" r="r" t="t"/>
              <a:pathLst>
                <a:path extrusionOk="0" h="227" w="225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856064" y="2272833"/>
              <a:ext cx="13431" cy="24272"/>
            </a:xfrm>
            <a:custGeom>
              <a:rect b="b" l="l" r="r" t="t"/>
              <a:pathLst>
                <a:path extrusionOk="0" h="656" w="363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803375" y="2311833"/>
              <a:ext cx="34891" cy="22311"/>
            </a:xfrm>
            <a:custGeom>
              <a:rect b="b" l="l" r="r" t="t"/>
              <a:pathLst>
                <a:path extrusionOk="0" h="603" w="943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4865647" y="2427388"/>
              <a:ext cx="142561" cy="165612"/>
            </a:xfrm>
            <a:custGeom>
              <a:rect b="b" l="l" r="r" t="t"/>
              <a:pathLst>
                <a:path extrusionOk="0" h="4476" w="3853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4960295" y="2517745"/>
              <a:ext cx="21460" cy="9990"/>
            </a:xfrm>
            <a:custGeom>
              <a:rect b="b" l="l" r="r" t="t"/>
              <a:pathLst>
                <a:path extrusionOk="0" h="270" w="58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4878560" y="2522074"/>
              <a:ext cx="57165" cy="17501"/>
            </a:xfrm>
            <a:custGeom>
              <a:rect b="b" l="l" r="r" t="t"/>
              <a:pathLst>
                <a:path extrusionOk="0" h="473" w="1545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4929177" y="2441189"/>
              <a:ext cx="48026" cy="18130"/>
            </a:xfrm>
            <a:custGeom>
              <a:rect b="b" l="l" r="r" t="t"/>
              <a:pathLst>
                <a:path extrusionOk="0" h="490" w="1298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926328" y="2425649"/>
              <a:ext cx="57535" cy="23347"/>
            </a:xfrm>
            <a:custGeom>
              <a:rect b="b" l="l" r="r" t="t"/>
              <a:pathLst>
                <a:path extrusionOk="0" h="631" w="1555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938131" y="2434196"/>
              <a:ext cx="39442" cy="20942"/>
            </a:xfrm>
            <a:custGeom>
              <a:rect b="b" l="l" r="r" t="t"/>
              <a:pathLst>
                <a:path extrusionOk="0" h="566" w="1066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929806" y="2441596"/>
              <a:ext cx="48137" cy="18204"/>
            </a:xfrm>
            <a:custGeom>
              <a:rect b="b" l="l" r="r" t="t"/>
              <a:pathLst>
                <a:path extrusionOk="0" h="492" w="1301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743433" y="2479708"/>
              <a:ext cx="202871" cy="57017"/>
            </a:xfrm>
            <a:custGeom>
              <a:rect b="b" l="l" r="r" t="t"/>
              <a:pathLst>
                <a:path extrusionOk="0" h="1541" w="5483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953412" y="2464907"/>
              <a:ext cx="52429" cy="60273"/>
            </a:xfrm>
            <a:custGeom>
              <a:rect b="b" l="l" r="r" t="t"/>
              <a:pathLst>
                <a:path extrusionOk="0" h="1629" w="1417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722121" y="2350610"/>
              <a:ext cx="69227" cy="169016"/>
            </a:xfrm>
            <a:custGeom>
              <a:rect b="b" l="l" r="r" t="t"/>
              <a:pathLst>
                <a:path extrusionOk="0" h="4568" w="1871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345657" y="2663234"/>
              <a:ext cx="225256" cy="286306"/>
            </a:xfrm>
            <a:custGeom>
              <a:rect b="b" l="l" r="r" t="t"/>
              <a:pathLst>
                <a:path extrusionOk="0" h="7738" w="6088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345657" y="2663234"/>
              <a:ext cx="225256" cy="286306"/>
            </a:xfrm>
            <a:custGeom>
              <a:rect b="b" l="l" r="r" t="t"/>
              <a:pathLst>
                <a:path extrusionOk="0" h="7738" w="6088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45657" y="2884798"/>
              <a:ext cx="296" cy="4070"/>
            </a:xfrm>
            <a:custGeom>
              <a:rect b="b" l="l" r="r" t="t"/>
              <a:pathLst>
                <a:path extrusionOk="0" h="110" w="8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345657" y="2762435"/>
              <a:ext cx="78810" cy="184149"/>
            </a:xfrm>
            <a:custGeom>
              <a:rect b="b" l="l" r="r" t="t"/>
              <a:pathLst>
                <a:path extrusionOk="0" h="4977" w="213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5016647" y="2241567"/>
              <a:ext cx="883523" cy="554482"/>
            </a:xfrm>
            <a:custGeom>
              <a:rect b="b" l="l" r="r" t="t"/>
              <a:pathLst>
                <a:path extrusionOk="0" h="14986" w="23879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5016647" y="2241567"/>
              <a:ext cx="407814" cy="552003"/>
            </a:xfrm>
            <a:custGeom>
              <a:rect b="b" l="l" r="r" t="t"/>
              <a:pathLst>
                <a:path extrusionOk="0" h="14919" w="11022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848663" y="1757183"/>
              <a:ext cx="1219483" cy="641395"/>
            </a:xfrm>
            <a:custGeom>
              <a:rect b="b" l="l" r="r" t="t"/>
              <a:pathLst>
                <a:path extrusionOk="0" h="17335" w="32959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902943" y="1757220"/>
              <a:ext cx="607910" cy="613719"/>
            </a:xfrm>
            <a:custGeom>
              <a:rect b="b" l="l" r="r" t="t"/>
              <a:pathLst>
                <a:path extrusionOk="0" h="16587" w="1643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4952672" y="1780974"/>
              <a:ext cx="1032411" cy="515225"/>
            </a:xfrm>
            <a:custGeom>
              <a:rect b="b" l="l" r="r" t="t"/>
              <a:pathLst>
                <a:path extrusionOk="0" h="13925" w="27903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5172605" y="2134966"/>
              <a:ext cx="571354" cy="161246"/>
            </a:xfrm>
            <a:custGeom>
              <a:rect b="b" l="l" r="r" t="t"/>
              <a:pathLst>
                <a:path extrusionOk="0" h="4358" w="15442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5538653" y="2086199"/>
              <a:ext cx="106116" cy="106264"/>
            </a:xfrm>
            <a:custGeom>
              <a:rect b="b" l="l" r="r" t="t"/>
              <a:pathLst>
                <a:path extrusionOk="0" h="2872" w="2868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5538653" y="2135965"/>
              <a:ext cx="106116" cy="32005"/>
            </a:xfrm>
            <a:custGeom>
              <a:rect b="b" l="l" r="r" t="t"/>
              <a:pathLst>
                <a:path extrusionOk="0" h="865" w="2868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5591712" y="2167934"/>
              <a:ext cx="44696" cy="24531"/>
            </a:xfrm>
            <a:custGeom>
              <a:rect b="b" l="l" r="r" t="t"/>
              <a:pathLst>
                <a:path extrusionOk="0" h="663" w="1208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538653" y="2091268"/>
              <a:ext cx="106116" cy="101195"/>
            </a:xfrm>
            <a:custGeom>
              <a:rect b="b" l="l" r="r" t="t"/>
              <a:pathLst>
                <a:path extrusionOk="0" h="2735" w="2868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5684843" y="1809540"/>
              <a:ext cx="178155" cy="178118"/>
            </a:xfrm>
            <a:custGeom>
              <a:rect b="b" l="l" r="r" t="t"/>
              <a:pathLst>
                <a:path extrusionOk="0" h="4814" w="4815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5684843" y="1817791"/>
              <a:ext cx="178155" cy="169867"/>
            </a:xfrm>
            <a:custGeom>
              <a:rect b="b" l="l" r="r" t="t"/>
              <a:pathLst>
                <a:path extrusionOk="0" h="4591" w="4815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5109370" y="1608807"/>
              <a:ext cx="139712" cy="139712"/>
            </a:xfrm>
            <a:custGeom>
              <a:rect b="b" l="l" r="r" t="t"/>
              <a:pathLst>
                <a:path extrusionOk="0" h="3776" w="3776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5109370" y="1615319"/>
              <a:ext cx="139712" cy="133200"/>
            </a:xfrm>
            <a:custGeom>
              <a:rect b="b" l="l" r="r" t="t"/>
              <a:pathLst>
                <a:path extrusionOk="0" h="3600" w="3776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083729" y="1907556"/>
              <a:ext cx="218522" cy="210678"/>
            </a:xfrm>
            <a:custGeom>
              <a:rect b="b" l="l" r="r" t="t"/>
              <a:pathLst>
                <a:path extrusionOk="0" h="5694" w="5906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085357" y="2025294"/>
              <a:ext cx="157916" cy="92870"/>
            </a:xfrm>
            <a:custGeom>
              <a:rect b="b" l="l" r="r" t="t"/>
              <a:pathLst>
                <a:path extrusionOk="0" h="2510" w="4268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085209" y="2011049"/>
              <a:ext cx="175935" cy="107115"/>
            </a:xfrm>
            <a:custGeom>
              <a:rect b="b" l="l" r="r" t="t"/>
              <a:pathLst>
                <a:path extrusionOk="0" h="2895" w="4755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131978" y="1907519"/>
              <a:ext cx="112776" cy="15688"/>
            </a:xfrm>
            <a:custGeom>
              <a:rect b="b" l="l" r="r" t="t"/>
              <a:pathLst>
                <a:path extrusionOk="0" h="424" w="3048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5084987" y="1907519"/>
              <a:ext cx="158434" cy="117068"/>
            </a:xfrm>
            <a:custGeom>
              <a:rect b="b" l="l" r="r" t="t"/>
              <a:pathLst>
                <a:path extrusionOk="0" h="3164" w="4282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546756" y="1546275"/>
              <a:ext cx="189588" cy="172087"/>
            </a:xfrm>
            <a:custGeom>
              <a:rect b="b" l="l" r="r" t="t"/>
              <a:pathLst>
                <a:path extrusionOk="0" h="4651" w="5124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547903" y="1559928"/>
              <a:ext cx="48618" cy="150923"/>
            </a:xfrm>
            <a:custGeom>
              <a:rect b="b" l="l" r="r" t="t"/>
              <a:pathLst>
                <a:path extrusionOk="0" h="4079" w="1314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5547903" y="1559928"/>
              <a:ext cx="95275" cy="158434"/>
            </a:xfrm>
            <a:custGeom>
              <a:rect b="b" l="l" r="r" t="t"/>
              <a:pathLst>
                <a:path extrusionOk="0" h="4282" w="2575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5678589" y="1548125"/>
              <a:ext cx="57720" cy="77922"/>
            </a:xfrm>
            <a:custGeom>
              <a:rect b="b" l="l" r="r" t="t"/>
              <a:pathLst>
                <a:path extrusionOk="0" h="2106" w="156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584830" y="1546275"/>
              <a:ext cx="151145" cy="87283"/>
            </a:xfrm>
            <a:custGeom>
              <a:rect b="b" l="l" r="r" t="t"/>
              <a:pathLst>
                <a:path extrusionOk="0" h="2359" w="4085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86765" y="1858270"/>
              <a:ext cx="102305" cy="88393"/>
            </a:xfrm>
            <a:custGeom>
              <a:rect b="b" l="l" r="r" t="t"/>
              <a:pathLst>
                <a:path extrusionOk="0" h="2389" w="2765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5464022" y="1860675"/>
              <a:ext cx="25049" cy="45658"/>
            </a:xfrm>
            <a:custGeom>
              <a:rect b="b" l="l" r="r" t="t"/>
              <a:pathLst>
                <a:path extrusionOk="0" h="1234" w="677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5413331" y="1858307"/>
              <a:ext cx="75628" cy="47175"/>
            </a:xfrm>
            <a:custGeom>
              <a:rect b="b" l="l" r="r" t="t"/>
              <a:pathLst>
                <a:path extrusionOk="0" h="1275" w="2044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5386765" y="1859750"/>
              <a:ext cx="51985" cy="86062"/>
            </a:xfrm>
            <a:custGeom>
              <a:rect b="b" l="l" r="r" t="t"/>
              <a:pathLst>
                <a:path extrusionOk="0" h="2326" w="1405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5355869" y="3043275"/>
              <a:ext cx="117586" cy="117623"/>
            </a:xfrm>
            <a:custGeom>
              <a:rect b="b" l="l" r="r" t="t"/>
              <a:pathLst>
                <a:path extrusionOk="0" h="3179" w="3178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5355869" y="3087973"/>
              <a:ext cx="117586" cy="72779"/>
            </a:xfrm>
            <a:custGeom>
              <a:rect b="b" l="l" r="r" t="t"/>
              <a:pathLst>
                <a:path extrusionOk="0" h="1967" w="3178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5355869" y="3048714"/>
              <a:ext cx="117586" cy="112184"/>
            </a:xfrm>
            <a:custGeom>
              <a:rect b="b" l="l" r="r" t="t"/>
              <a:pathLst>
                <a:path extrusionOk="0" h="3032" w="3178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5489553" y="2984702"/>
              <a:ext cx="77811" cy="67266"/>
            </a:xfrm>
            <a:custGeom>
              <a:rect b="b" l="l" r="r" t="t"/>
              <a:pathLst>
                <a:path extrusionOk="0" h="1818" w="2103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566070" y="3013637"/>
              <a:ext cx="1221" cy="7696"/>
            </a:xfrm>
            <a:custGeom>
              <a:rect b="b" l="l" r="r" t="t"/>
              <a:pathLst>
                <a:path extrusionOk="0" h="208" w="33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5509829" y="2984850"/>
              <a:ext cx="57424" cy="35853"/>
            </a:xfrm>
            <a:custGeom>
              <a:rect b="b" l="l" r="r" t="t"/>
              <a:pathLst>
                <a:path extrusionOk="0" h="969" w="1552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5489553" y="2985960"/>
              <a:ext cx="39627" cy="65379"/>
            </a:xfrm>
            <a:custGeom>
              <a:rect b="b" l="l" r="r" t="t"/>
              <a:pathLst>
                <a:path extrusionOk="0" h="1767" w="1071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