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0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FB87-3AE7-0349-8204-999F6B55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60902" cy="2098226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AO" dirty="0"/>
              <a:t>he cobber e-store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15266-4743-D146-B22F-63CF2237B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O" dirty="0"/>
              <a:t>GROUP ENOPAM</a:t>
            </a:r>
          </a:p>
          <a:p>
            <a:r>
              <a:rPr lang="en-AO" dirty="0"/>
              <a:t>CSC 225</a:t>
            </a:r>
            <a:br>
              <a:rPr lang="en-AO" dirty="0"/>
            </a:br>
            <a:r>
              <a:rPr lang="en-AO" dirty="0"/>
              <a:t>Damian Lampl</a:t>
            </a:r>
          </a:p>
        </p:txBody>
      </p:sp>
    </p:spTree>
    <p:extLst>
      <p:ext uri="{BB962C8B-B14F-4D97-AF65-F5344CB8AC3E}">
        <p14:creationId xmlns:p14="http://schemas.microsoft.com/office/powerpoint/2010/main" val="159241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1696-373D-F940-B780-C5EA84FB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O" dirty="0"/>
              <a:t>What is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F20A-EFF2-3949-A4B4-F2977DC9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O" dirty="0"/>
              <a:t>Simulating an e-store website for the cobber community</a:t>
            </a:r>
          </a:p>
        </p:txBody>
      </p:sp>
    </p:spTree>
    <p:extLst>
      <p:ext uri="{BB962C8B-B14F-4D97-AF65-F5344CB8AC3E}">
        <p14:creationId xmlns:p14="http://schemas.microsoft.com/office/powerpoint/2010/main" val="199548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1058-3AD7-AD42-ACCC-9518D8B6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O" dirty="0"/>
              <a:t>Why do  we want to do this project? (Usefulness of the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26B8-A9E1-764C-B339-85CAFF98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O" dirty="0"/>
              <a:t>It is convenient</a:t>
            </a:r>
          </a:p>
          <a:p>
            <a:r>
              <a:rPr lang="en-AO" dirty="0"/>
              <a:t>Helps to limit contact in times such as this (Corona-virus)</a:t>
            </a:r>
          </a:p>
          <a:p>
            <a:r>
              <a:rPr lang="en-AO" dirty="0"/>
              <a:t>It is an incentive for the school to build such resource</a:t>
            </a:r>
          </a:p>
          <a:p>
            <a:pPr lvl="1"/>
            <a:r>
              <a:rPr lang="en-AO" dirty="0"/>
              <a:t>promotes employement </a:t>
            </a:r>
          </a:p>
          <a:p>
            <a:pPr lvl="1"/>
            <a:r>
              <a:rPr lang="en-AO" dirty="0"/>
              <a:t> it is convenient</a:t>
            </a:r>
          </a:p>
          <a:p>
            <a:r>
              <a:rPr lang="en-US" dirty="0"/>
              <a:t>Good practice for the future</a:t>
            </a:r>
          </a:p>
          <a:p>
            <a:r>
              <a:rPr lang="en-US" dirty="0"/>
              <a:t>Ultimately, serving the community.</a:t>
            </a:r>
            <a:endParaRPr lang="en-AO" dirty="0"/>
          </a:p>
          <a:p>
            <a:endParaRPr lang="en-AO" dirty="0"/>
          </a:p>
          <a:p>
            <a:endParaRPr lang="en-AO" dirty="0"/>
          </a:p>
        </p:txBody>
      </p:sp>
    </p:spTree>
    <p:extLst>
      <p:ext uri="{BB962C8B-B14F-4D97-AF65-F5344CB8AC3E}">
        <p14:creationId xmlns:p14="http://schemas.microsoft.com/office/powerpoint/2010/main" val="29536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54FC-FD28-5644-A88B-80F7ED00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O" dirty="0"/>
              <a:t>Structure of the E-Store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7B0E-715C-9047-9DC5-31FCF10B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O" sz="3200" dirty="0"/>
              <a:t>The Forefront Design </a:t>
            </a:r>
          </a:p>
          <a:p>
            <a:endParaRPr lang="en-AO" dirty="0"/>
          </a:p>
          <a:p>
            <a:r>
              <a:rPr lang="en-AO" sz="1200" dirty="0"/>
              <a:t>(I need a picture of the forefront page. Sketch vs current stage comparison)</a:t>
            </a:r>
          </a:p>
        </p:txBody>
      </p:sp>
    </p:spTree>
    <p:extLst>
      <p:ext uri="{BB962C8B-B14F-4D97-AF65-F5344CB8AC3E}">
        <p14:creationId xmlns:p14="http://schemas.microsoft.com/office/powerpoint/2010/main" val="143059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1BBE-7926-C44B-ADB4-D7775FF8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F66D-A3A6-FB41-B433-C8DC8849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O"/>
          </a:p>
        </p:txBody>
      </p:sp>
    </p:spTree>
    <p:extLst>
      <p:ext uri="{BB962C8B-B14F-4D97-AF65-F5344CB8AC3E}">
        <p14:creationId xmlns:p14="http://schemas.microsoft.com/office/powerpoint/2010/main" val="333112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5D15-6EA9-1B4C-888B-B463709D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3539"/>
            <a:ext cx="9601200" cy="5473861"/>
          </a:xfrm>
        </p:spPr>
        <p:txBody>
          <a:bodyPr/>
          <a:lstStyle/>
          <a:p>
            <a:r>
              <a:rPr lang="en-AO" dirty="0"/>
              <a:t>Multiple layers of the simulation and their functionality.</a:t>
            </a:r>
          </a:p>
          <a:p>
            <a:endParaRPr lang="en-AO" dirty="0"/>
          </a:p>
          <a:p>
            <a:r>
              <a:rPr lang="en-AO" dirty="0"/>
              <a:t>I need picture here. </a:t>
            </a:r>
            <a:r>
              <a:rPr lang="en-US" dirty="0"/>
              <a:t>S</a:t>
            </a:r>
            <a:r>
              <a:rPr lang="en-AO" dirty="0"/>
              <a:t>ketch vs. current stage</a:t>
            </a:r>
          </a:p>
        </p:txBody>
      </p:sp>
    </p:spTree>
    <p:extLst>
      <p:ext uri="{BB962C8B-B14F-4D97-AF65-F5344CB8AC3E}">
        <p14:creationId xmlns:p14="http://schemas.microsoft.com/office/powerpoint/2010/main" val="25240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F0E9-998A-DD4D-9A8F-99BBC1E7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3909-169F-1F46-9636-89D49182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O"/>
          </a:p>
        </p:txBody>
      </p:sp>
    </p:spTree>
    <p:extLst>
      <p:ext uri="{BB962C8B-B14F-4D97-AF65-F5344CB8AC3E}">
        <p14:creationId xmlns:p14="http://schemas.microsoft.com/office/powerpoint/2010/main" val="158958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37D5-2A4D-1449-A988-8EEAA53B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O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3D32-BD4C-A24D-A60E-34545185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O" dirty="0"/>
              <a:t>Payment by cash</a:t>
            </a:r>
          </a:p>
          <a:p>
            <a:r>
              <a:rPr lang="en-AO" dirty="0"/>
              <a:t>Use of Java instead of much more complicated languages</a:t>
            </a:r>
          </a:p>
          <a:p>
            <a:r>
              <a:rPr lang="en-AO" dirty="0"/>
              <a:t>Use of netbeans instead of taking the website live, turning it into an online platform.</a:t>
            </a:r>
          </a:p>
          <a:p>
            <a:r>
              <a:rPr lang="en-AO" dirty="0"/>
              <a:t>Closing of windows after newer ones are opened to maximize screen display</a:t>
            </a:r>
          </a:p>
          <a:p>
            <a:endParaRPr lang="en-AO" dirty="0"/>
          </a:p>
        </p:txBody>
      </p:sp>
    </p:spTree>
    <p:extLst>
      <p:ext uri="{BB962C8B-B14F-4D97-AF65-F5344CB8AC3E}">
        <p14:creationId xmlns:p14="http://schemas.microsoft.com/office/powerpoint/2010/main" val="6190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881A-8E70-5849-835C-B541D4C8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O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858D-59AC-354A-A42E-1584136A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O" dirty="0"/>
              <a:t>Organize the windows to allow flexibilty in going back to previous windows</a:t>
            </a:r>
          </a:p>
          <a:p>
            <a:r>
              <a:rPr lang="en-AO" dirty="0"/>
              <a:t>Construct a more appealing design</a:t>
            </a:r>
          </a:p>
          <a:p>
            <a:r>
              <a:rPr lang="en-AO" dirty="0"/>
              <a:t>Maybe turn it into an app.</a:t>
            </a:r>
          </a:p>
          <a:p>
            <a:r>
              <a:rPr lang="en-AO" dirty="0"/>
              <a:t>Look for possibilities to move it online</a:t>
            </a:r>
          </a:p>
        </p:txBody>
      </p:sp>
    </p:spTree>
    <p:extLst>
      <p:ext uri="{BB962C8B-B14F-4D97-AF65-F5344CB8AC3E}">
        <p14:creationId xmlns:p14="http://schemas.microsoft.com/office/powerpoint/2010/main" val="12733167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</TotalTime>
  <Words>202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The cobber e-store project</vt:lpstr>
      <vt:lpstr>What is the project about?</vt:lpstr>
      <vt:lpstr>Why do  we want to do this project? (Usefulness of the project)</vt:lpstr>
      <vt:lpstr>Structure of the E-Store</vt:lpstr>
      <vt:lpstr>PowerPoint Presentation</vt:lpstr>
      <vt:lpstr>PowerPoint Presentation</vt:lpstr>
      <vt:lpstr>PowerPoint Presentation</vt:lpstr>
      <vt:lpstr>Simplifications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cobber e-store project</dc:title>
  <dc:creator>Elias Nkuansambo</dc:creator>
  <cp:lastModifiedBy>Elias Nkuansambo</cp:lastModifiedBy>
  <cp:revision>3</cp:revision>
  <dcterms:created xsi:type="dcterms:W3CDTF">2021-02-22T21:52:49Z</dcterms:created>
  <dcterms:modified xsi:type="dcterms:W3CDTF">2021-02-22T22:24:22Z</dcterms:modified>
</cp:coreProperties>
</file>