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7" r:id="rId1"/>
  </p:sldMasterIdLst>
  <p:notesMasterIdLst>
    <p:notesMasterId r:id="rId10"/>
  </p:notesMasterIdLst>
  <p:sldIdLst>
    <p:sldId id="256" r:id="rId2"/>
    <p:sldId id="259" r:id="rId3"/>
    <p:sldId id="264" r:id="rId4"/>
    <p:sldId id="305" r:id="rId5"/>
    <p:sldId id="275" r:id="rId6"/>
    <p:sldId id="277" r:id="rId7"/>
    <p:sldId id="283" r:id="rId8"/>
    <p:sldId id="284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Staatliches" pitchFamily="2" charset="0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D5585137-9616-455A-BB0D-4B23570C8381}">
          <p14:sldIdLst>
            <p14:sldId id="256"/>
            <p14:sldId id="259"/>
            <p14:sldId id="264"/>
            <p14:sldId id="305"/>
            <p14:sldId id="275"/>
            <p14:sldId id="277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12B462-C300-4DDB-AF0A-A8D31BC05A97}">
  <a:tblStyle styleId="{D712B462-C300-4DDB-AF0A-A8D31BC05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99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6b057bf4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6b057bf4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85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5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867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60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78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12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23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68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544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692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4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4312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720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059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570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8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043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885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37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49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04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9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6" r:id="rId18"/>
    <p:sldLayoutId id="2147483871" r:id="rId19"/>
    <p:sldLayoutId id="2147483882" r:id="rId20"/>
    <p:sldLayoutId id="2147483883" r:id="rId21"/>
    <p:sldLayoutId id="2147483889" r:id="rId22"/>
    <p:sldLayoutId id="2147483890" r:id="rId23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156251" y="809469"/>
            <a:ext cx="6707700" cy="3579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Educational instituation Project Proposal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330551" y="4186675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dirty="0"/>
              <a:t>Using Django Framework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system can improve efficiency, communication, and student outcomes, while also providing a centralized platform for managing student-related activities.</a:t>
            </a:r>
            <a:endParaRPr dirty="0"/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08F2D0A4-A38F-7BE0-3B98-A7B58E326FBC}"/>
              </a:ext>
            </a:extLst>
          </p:cNvPr>
          <p:cNvSpPr/>
          <p:nvPr/>
        </p:nvSpPr>
        <p:spPr>
          <a:xfrm>
            <a:off x="3972393" y="1311639"/>
            <a:ext cx="3110459" cy="794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Overview </a:t>
            </a:r>
            <a:endParaRPr lang="ar-P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386637" y="915529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dirty="0"/>
              <a:t>Main Functionalities :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773754" y="1957675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 Feedback: Users can send feedback to the system.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Landing Page Update: The admin can update the landing page of the system.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Management: The admin can add students to the system, view all student profiles, and view the blacklist of students.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Teacher Management: The admin can add teachers to the system and view their profiles.</a:t>
            </a:r>
          </a:p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428337" y="1532932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386637" y="915529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dirty="0"/>
              <a:t>Main Functionalities :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Course Management: The admin can add, edit, delete, and view courses, and assign students and teachers to the courses.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Contact Messages: The admin can view messages from users.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Teacher Profile: The teacher can edit their profile, change their password, view their assigned courses, view students in their courses, rate students, add tasks, and view submissions, and show attendance history for a student.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Profile: The student can edit their profile, update their password, view information about their assigned courses, and submit tasks and attendance</a:t>
            </a:r>
          </a:p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428337" y="1532932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77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720000" y="9015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Future Plans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51" name="Google Shape;451;p55"/>
          <p:cNvGrpSpPr/>
          <p:nvPr/>
        </p:nvGrpSpPr>
        <p:grpSpPr>
          <a:xfrm>
            <a:off x="732123" y="1428638"/>
            <a:ext cx="7715570" cy="123979"/>
            <a:chOff x="226998" y="3305575"/>
            <a:chExt cx="7715570" cy="123979"/>
          </a:xfrm>
        </p:grpSpPr>
        <p:sp>
          <p:nvSpPr>
            <p:cNvPr id="452" name="Google Shape;452;p55"/>
            <p:cNvSpPr/>
            <p:nvPr/>
          </p:nvSpPr>
          <p:spPr>
            <a:xfrm>
              <a:off x="226998" y="330557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7831568" y="3315254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086C3D8-E044-F44C-10A0-52F5A61CD2C3}"/>
              </a:ext>
            </a:extLst>
          </p:cNvPr>
          <p:cNvSpPr txBox="1"/>
          <p:nvPr/>
        </p:nvSpPr>
        <p:spPr>
          <a:xfrm>
            <a:off x="732123" y="1881266"/>
            <a:ext cx="699291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.1 </a:t>
            </a:r>
            <a:r>
              <a:rPr lang="en-US" dirty="0"/>
              <a:t> Suggested study plan for each student.</a:t>
            </a:r>
          </a:p>
          <a:p>
            <a:r>
              <a:rPr lang="en-US" dirty="0"/>
              <a:t> 2. generate reports and analytics on student performance </a:t>
            </a:r>
          </a:p>
          <a:p>
            <a:r>
              <a:rPr lang="en-US" dirty="0"/>
              <a:t>     and progress.</a:t>
            </a:r>
          </a:p>
          <a:p>
            <a:r>
              <a:rPr lang="en-US" dirty="0"/>
              <a:t>3.  Auto generate username and password.</a:t>
            </a:r>
          </a:p>
          <a:p>
            <a:endParaRPr lang="ar-P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</a:t>
            </a: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88" name="Google Shape;488;p57"/>
          <p:cNvGrpSpPr/>
          <p:nvPr/>
        </p:nvGrpSpPr>
        <p:grpSpPr>
          <a:xfrm>
            <a:off x="4683337" y="1317128"/>
            <a:ext cx="3727985" cy="2844516"/>
            <a:chOff x="4436000" y="1230800"/>
            <a:chExt cx="3727985" cy="2844516"/>
          </a:xfrm>
        </p:grpSpPr>
        <p:pic>
          <p:nvPicPr>
            <p:cNvPr id="489" name="Google Shape;489;p57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4572000" y="1369258"/>
              <a:ext cx="3500204" cy="1944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7"/>
            <p:cNvSpPr/>
            <p:nvPr/>
          </p:nvSpPr>
          <p:spPr>
            <a:xfrm>
              <a:off x="4436000" y="1230800"/>
              <a:ext cx="3727985" cy="2844516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6114011" y="2166201"/>
              <a:ext cx="371950" cy="371125"/>
            </a:xfrm>
            <a:custGeom>
              <a:avLst/>
              <a:gdLst/>
              <a:ahLst/>
              <a:cxnLst/>
              <a:rect l="l" t="t" r="r" b="b"/>
              <a:pathLst>
                <a:path w="14878" h="14845" extrusionOk="0">
                  <a:moveTo>
                    <a:pt x="4303" y="2636"/>
                  </a:moveTo>
                  <a:lnTo>
                    <a:pt x="12576" y="7440"/>
                  </a:lnTo>
                  <a:lnTo>
                    <a:pt x="4303" y="12210"/>
                  </a:lnTo>
                  <a:lnTo>
                    <a:pt x="4303" y="2636"/>
                  </a:lnTo>
                  <a:close/>
                  <a:moveTo>
                    <a:pt x="7439" y="1"/>
                  </a:moveTo>
                  <a:cubicBezTo>
                    <a:pt x="3336" y="1"/>
                    <a:pt x="0" y="3303"/>
                    <a:pt x="0" y="7406"/>
                  </a:cubicBezTo>
                  <a:cubicBezTo>
                    <a:pt x="0" y="11542"/>
                    <a:pt x="3336" y="14845"/>
                    <a:pt x="7439" y="14845"/>
                  </a:cubicBezTo>
                  <a:cubicBezTo>
                    <a:pt x="11542" y="14845"/>
                    <a:pt x="14877" y="11542"/>
                    <a:pt x="14877" y="7406"/>
                  </a:cubicBezTo>
                  <a:cubicBezTo>
                    <a:pt x="14877" y="3303"/>
                    <a:pt x="11542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57"/>
          <p:cNvGrpSpPr/>
          <p:nvPr/>
        </p:nvGrpSpPr>
        <p:grpSpPr>
          <a:xfrm>
            <a:off x="2045800" y="2172488"/>
            <a:ext cx="1602750" cy="114325"/>
            <a:chOff x="6323075" y="3106700"/>
            <a:chExt cx="1602750" cy="114325"/>
          </a:xfrm>
        </p:grpSpPr>
        <p:sp>
          <p:nvSpPr>
            <p:cNvPr id="493" name="Google Shape;493;p57"/>
            <p:cNvSpPr/>
            <p:nvPr/>
          </p:nvSpPr>
          <p:spPr>
            <a:xfrm>
              <a:off x="6323075" y="3106725"/>
              <a:ext cx="1428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2"/>
          </p:nvPr>
        </p:nvSpPr>
        <p:spPr>
          <a:xfrm>
            <a:off x="5493895" y="1605115"/>
            <a:ext cx="276275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>
                <a:latin typeface="Staatliches"/>
                <a:sym typeface="Staatliches"/>
              </a:rPr>
              <a:t>Shatha</a:t>
            </a:r>
            <a:r>
              <a:rPr lang="en-US" sz="2400" dirty="0">
                <a:latin typeface="Staatliches"/>
                <a:sym typeface="Staatliches"/>
              </a:rPr>
              <a:t> </a:t>
            </a:r>
            <a:r>
              <a:rPr lang="en-US" sz="2400" dirty="0">
                <a:latin typeface="Staatliches"/>
              </a:rPr>
              <a:t>Khalafallah</a:t>
            </a:r>
            <a:endParaRPr sz="2400" dirty="0">
              <a:latin typeface="Staatliches"/>
            </a:endParaRPr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3"/>
          </p:nvPr>
        </p:nvSpPr>
        <p:spPr>
          <a:xfrm>
            <a:off x="802446" y="1698087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Amira Jarghon</a:t>
            </a:r>
            <a:endParaRPr dirty="0"/>
          </a:p>
        </p:txBody>
      </p:sp>
      <p:sp>
        <p:nvSpPr>
          <p:cNvPr id="640" name="Google Shape;640;p63"/>
          <p:cNvSpPr txBox="1">
            <a:spLocks noGrp="1"/>
          </p:cNvSpPr>
          <p:nvPr>
            <p:ph type="subTitle" idx="4"/>
          </p:nvPr>
        </p:nvSpPr>
        <p:spPr>
          <a:xfrm>
            <a:off x="3414350" y="165709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zaqout</a:t>
            </a:r>
            <a:endParaRPr dirty="0"/>
          </a:p>
        </p:txBody>
      </p:sp>
      <p:grpSp>
        <p:nvGrpSpPr>
          <p:cNvPr id="643" name="Google Shape;643;p63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44" name="Google Shape;644;p63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665" name="Google Shape;665;p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66" name="Google Shape;666;p64"/>
          <p:cNvGrpSpPr/>
          <p:nvPr/>
        </p:nvGrpSpPr>
        <p:grpSpPr>
          <a:xfrm>
            <a:off x="3497950" y="1684600"/>
            <a:ext cx="2175250" cy="114325"/>
            <a:chOff x="5750575" y="3106700"/>
            <a:chExt cx="2175250" cy="114325"/>
          </a:xfrm>
        </p:grpSpPr>
        <p:sp>
          <p:nvSpPr>
            <p:cNvPr id="667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261</Words>
  <Application>Microsoft Office PowerPoint</Application>
  <PresentationFormat>عرض على الشاشة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7" baseType="lpstr">
      <vt:lpstr>Century Gothic</vt:lpstr>
      <vt:lpstr>Anton</vt:lpstr>
      <vt:lpstr>Söhne</vt:lpstr>
      <vt:lpstr>Courier New</vt:lpstr>
      <vt:lpstr>Arial</vt:lpstr>
      <vt:lpstr>Roboto</vt:lpstr>
      <vt:lpstr>Staatliches</vt:lpstr>
      <vt:lpstr>Wingdings 3</vt:lpstr>
      <vt:lpstr>أيون</vt:lpstr>
      <vt:lpstr>Educational instituation Project Proposal</vt:lpstr>
      <vt:lpstr> </vt:lpstr>
      <vt:lpstr>Main Functionalities :</vt:lpstr>
      <vt:lpstr>Main Functionalities :</vt:lpstr>
      <vt:lpstr>Future Plans</vt:lpstr>
      <vt:lpstr>A LITTLE DEMO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instituation Project Proposal</dc:title>
  <dc:creator>Rant</dc:creator>
  <cp:lastModifiedBy>maria zaqout</cp:lastModifiedBy>
  <cp:revision>1</cp:revision>
  <dcterms:modified xsi:type="dcterms:W3CDTF">2023-03-13T13:13:18Z</dcterms:modified>
</cp:coreProperties>
</file>