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83" r:id="rId3"/>
    <p:sldId id="259" r:id="rId4"/>
    <p:sldId id="293" r:id="rId5"/>
    <p:sldId id="268" r:id="rId6"/>
    <p:sldId id="257" r:id="rId7"/>
    <p:sldId id="298" r:id="rId8"/>
    <p:sldId id="303" r:id="rId9"/>
    <p:sldId id="295" r:id="rId10"/>
    <p:sldId id="304" r:id="rId11"/>
    <p:sldId id="302" r:id="rId12"/>
    <p:sldId id="299" r:id="rId13"/>
    <p:sldId id="265" r:id="rId14"/>
    <p:sldId id="301" r:id="rId15"/>
    <p:sldId id="276" r:id="rId16"/>
    <p:sldId id="278" r:id="rId17"/>
  </p:sldIdLst>
  <p:sldSz cx="9144000" cy="5143500" type="screen16x9"/>
  <p:notesSz cx="6858000" cy="9144000"/>
  <p:embeddedFontLst>
    <p:embeddedFont>
      <p:font typeface="Barlow" panose="020B0604020202020204" charset="0"/>
      <p:regular r:id="rId19"/>
      <p:bold r:id="rId20"/>
      <p:italic r:id="rId21"/>
      <p:boldItalic r:id="rId22"/>
    </p:embeddedFont>
    <p:embeddedFont>
      <p:font typeface="Barlow Light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Raleway Thin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226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62e4ee9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62e4ee9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34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427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83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48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66316" y="1268817"/>
            <a:ext cx="5212757" cy="25696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Research Paper Recommendation</a:t>
            </a:r>
            <a:endParaRPr dirty="0"/>
          </a:p>
        </p:txBody>
      </p:sp>
      <p:grpSp>
        <p:nvGrpSpPr>
          <p:cNvPr id="339" name="Google Shape;348;p13">
            <a:extLst>
              <a:ext uri="{FF2B5EF4-FFF2-40B4-BE49-F238E27FC236}">
                <a16:creationId xmlns:a16="http://schemas.microsoft.com/office/drawing/2014/main" id="{CEB34750-F7BC-4F97-B89D-987C641D2E18}"/>
              </a:ext>
            </a:extLst>
          </p:cNvPr>
          <p:cNvGrpSpPr/>
          <p:nvPr/>
        </p:nvGrpSpPr>
        <p:grpSpPr>
          <a:xfrm>
            <a:off x="6365930" y="1472453"/>
            <a:ext cx="2706354" cy="2279276"/>
            <a:chOff x="6986665" y="3298709"/>
            <a:chExt cx="1817809" cy="1077669"/>
          </a:xfrm>
        </p:grpSpPr>
        <p:sp>
          <p:nvSpPr>
            <p:cNvPr id="340" name="Google Shape;349;p13">
              <a:extLst>
                <a:ext uri="{FF2B5EF4-FFF2-40B4-BE49-F238E27FC236}">
                  <a16:creationId xmlns:a16="http://schemas.microsoft.com/office/drawing/2014/main" id="{486352F5-ACAD-4DDA-BA78-88B5A30E6C39}"/>
                </a:ext>
              </a:extLst>
            </p:cNvPr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50;p13">
              <a:extLst>
                <a:ext uri="{FF2B5EF4-FFF2-40B4-BE49-F238E27FC236}">
                  <a16:creationId xmlns:a16="http://schemas.microsoft.com/office/drawing/2014/main" id="{D18221CF-CE7C-404C-B48E-734AE1D43F2E}"/>
                </a:ext>
              </a:extLst>
            </p:cNvPr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51;p13">
              <a:extLst>
                <a:ext uri="{FF2B5EF4-FFF2-40B4-BE49-F238E27FC236}">
                  <a16:creationId xmlns:a16="http://schemas.microsoft.com/office/drawing/2014/main" id="{7DA5F3A0-4417-416A-B2FD-B48DD23870DF}"/>
                </a:ext>
              </a:extLst>
            </p:cNvPr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52;p13">
              <a:extLst>
                <a:ext uri="{FF2B5EF4-FFF2-40B4-BE49-F238E27FC236}">
                  <a16:creationId xmlns:a16="http://schemas.microsoft.com/office/drawing/2014/main" id="{58060595-CE6B-46AE-870B-E95B0F5288FC}"/>
                </a:ext>
              </a:extLst>
            </p:cNvPr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53;p13">
              <a:extLst>
                <a:ext uri="{FF2B5EF4-FFF2-40B4-BE49-F238E27FC236}">
                  <a16:creationId xmlns:a16="http://schemas.microsoft.com/office/drawing/2014/main" id="{3AC7CCEC-322E-46E6-B9FD-FAEFCE3B55C3}"/>
                </a:ext>
              </a:extLst>
            </p:cNvPr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54;p13">
              <a:extLst>
                <a:ext uri="{FF2B5EF4-FFF2-40B4-BE49-F238E27FC236}">
                  <a16:creationId xmlns:a16="http://schemas.microsoft.com/office/drawing/2014/main" id="{120C07AB-AC06-4DA6-AB97-96F9BB5F6460}"/>
                </a:ext>
              </a:extLst>
            </p:cNvPr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55;p13">
              <a:extLst>
                <a:ext uri="{FF2B5EF4-FFF2-40B4-BE49-F238E27FC236}">
                  <a16:creationId xmlns:a16="http://schemas.microsoft.com/office/drawing/2014/main" id="{2FE10D87-98C7-416E-94B4-3147206742F4}"/>
                </a:ext>
              </a:extLst>
            </p:cNvPr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56;p13">
              <a:extLst>
                <a:ext uri="{FF2B5EF4-FFF2-40B4-BE49-F238E27FC236}">
                  <a16:creationId xmlns:a16="http://schemas.microsoft.com/office/drawing/2014/main" id="{AC086AEB-B05B-4AA0-B9CC-E8642B8A0754}"/>
                </a:ext>
              </a:extLst>
            </p:cNvPr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57;p13">
              <a:extLst>
                <a:ext uri="{FF2B5EF4-FFF2-40B4-BE49-F238E27FC236}">
                  <a16:creationId xmlns:a16="http://schemas.microsoft.com/office/drawing/2014/main" id="{B21E2394-C915-4771-9416-A4BD889C4448}"/>
                </a:ext>
              </a:extLst>
            </p:cNvPr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58;p13">
              <a:extLst>
                <a:ext uri="{FF2B5EF4-FFF2-40B4-BE49-F238E27FC236}">
                  <a16:creationId xmlns:a16="http://schemas.microsoft.com/office/drawing/2014/main" id="{AA865953-4ABF-409B-A008-B5FD221CFC4D}"/>
                </a:ext>
              </a:extLst>
            </p:cNvPr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9;p13">
              <a:extLst>
                <a:ext uri="{FF2B5EF4-FFF2-40B4-BE49-F238E27FC236}">
                  <a16:creationId xmlns:a16="http://schemas.microsoft.com/office/drawing/2014/main" id="{DF24728C-C615-42A7-A00F-26C37C956C62}"/>
                </a:ext>
              </a:extLst>
            </p:cNvPr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60;p13">
              <a:extLst>
                <a:ext uri="{FF2B5EF4-FFF2-40B4-BE49-F238E27FC236}">
                  <a16:creationId xmlns:a16="http://schemas.microsoft.com/office/drawing/2014/main" id="{3D394C3D-589B-463E-83CF-69CEC419FDDD}"/>
                </a:ext>
              </a:extLst>
            </p:cNvPr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61;p13">
              <a:extLst>
                <a:ext uri="{FF2B5EF4-FFF2-40B4-BE49-F238E27FC236}">
                  <a16:creationId xmlns:a16="http://schemas.microsoft.com/office/drawing/2014/main" id="{3F49E1E1-CF4E-40F8-ABD5-0003B6608E97}"/>
                </a:ext>
              </a:extLst>
            </p:cNvPr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62;p13">
              <a:extLst>
                <a:ext uri="{FF2B5EF4-FFF2-40B4-BE49-F238E27FC236}">
                  <a16:creationId xmlns:a16="http://schemas.microsoft.com/office/drawing/2014/main" id="{B4CAC727-DD6B-4F69-A8E2-158140E7963C}"/>
                </a:ext>
              </a:extLst>
            </p:cNvPr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63;p13">
              <a:extLst>
                <a:ext uri="{FF2B5EF4-FFF2-40B4-BE49-F238E27FC236}">
                  <a16:creationId xmlns:a16="http://schemas.microsoft.com/office/drawing/2014/main" id="{0EA5640E-38C2-4CD3-8E78-E15A902845FA}"/>
                </a:ext>
              </a:extLst>
            </p:cNvPr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64;p13">
              <a:extLst>
                <a:ext uri="{FF2B5EF4-FFF2-40B4-BE49-F238E27FC236}">
                  <a16:creationId xmlns:a16="http://schemas.microsoft.com/office/drawing/2014/main" id="{B2AC1491-B432-434A-9EA2-8B0D2E496BE2}"/>
                </a:ext>
              </a:extLst>
            </p:cNvPr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65;p13">
              <a:extLst>
                <a:ext uri="{FF2B5EF4-FFF2-40B4-BE49-F238E27FC236}">
                  <a16:creationId xmlns:a16="http://schemas.microsoft.com/office/drawing/2014/main" id="{3738EDA3-B4B7-4EA8-85B7-F9354A698301}"/>
                </a:ext>
              </a:extLst>
            </p:cNvPr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66;p13">
              <a:extLst>
                <a:ext uri="{FF2B5EF4-FFF2-40B4-BE49-F238E27FC236}">
                  <a16:creationId xmlns:a16="http://schemas.microsoft.com/office/drawing/2014/main" id="{E3761DAA-4147-4A94-8121-842A80F02FB4}"/>
                </a:ext>
              </a:extLst>
            </p:cNvPr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67;p13">
              <a:extLst>
                <a:ext uri="{FF2B5EF4-FFF2-40B4-BE49-F238E27FC236}">
                  <a16:creationId xmlns:a16="http://schemas.microsoft.com/office/drawing/2014/main" id="{FA695324-D010-4317-ABA5-D54877A99BEC}"/>
                </a:ext>
              </a:extLst>
            </p:cNvPr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68;p13">
              <a:extLst>
                <a:ext uri="{FF2B5EF4-FFF2-40B4-BE49-F238E27FC236}">
                  <a16:creationId xmlns:a16="http://schemas.microsoft.com/office/drawing/2014/main" id="{F66352E8-64E1-438D-9084-9EE414F3E880}"/>
                </a:ext>
              </a:extLst>
            </p:cNvPr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9;p13">
              <a:extLst>
                <a:ext uri="{FF2B5EF4-FFF2-40B4-BE49-F238E27FC236}">
                  <a16:creationId xmlns:a16="http://schemas.microsoft.com/office/drawing/2014/main" id="{37AE36E7-9FC7-4AEC-8EDD-99DB43644A53}"/>
                </a:ext>
              </a:extLst>
            </p:cNvPr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70;p13">
              <a:extLst>
                <a:ext uri="{FF2B5EF4-FFF2-40B4-BE49-F238E27FC236}">
                  <a16:creationId xmlns:a16="http://schemas.microsoft.com/office/drawing/2014/main" id="{0537211A-FFF5-42D6-B0F2-8428E3C49A27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71;p13">
              <a:extLst>
                <a:ext uri="{FF2B5EF4-FFF2-40B4-BE49-F238E27FC236}">
                  <a16:creationId xmlns:a16="http://schemas.microsoft.com/office/drawing/2014/main" id="{75FE41D3-966B-498F-9DF7-BDFBDFBB0569}"/>
                </a:ext>
              </a:extLst>
            </p:cNvPr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72;p13">
              <a:extLst>
                <a:ext uri="{FF2B5EF4-FFF2-40B4-BE49-F238E27FC236}">
                  <a16:creationId xmlns:a16="http://schemas.microsoft.com/office/drawing/2014/main" id="{AD7DA9A5-CA56-4CF8-92F7-F697B68D06BF}"/>
                </a:ext>
              </a:extLst>
            </p:cNvPr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73;p13">
              <a:extLst>
                <a:ext uri="{FF2B5EF4-FFF2-40B4-BE49-F238E27FC236}">
                  <a16:creationId xmlns:a16="http://schemas.microsoft.com/office/drawing/2014/main" id="{40748587-DB1E-4FE5-93BD-AAA8A9D824F1}"/>
                </a:ext>
              </a:extLst>
            </p:cNvPr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74;p13">
              <a:extLst>
                <a:ext uri="{FF2B5EF4-FFF2-40B4-BE49-F238E27FC236}">
                  <a16:creationId xmlns:a16="http://schemas.microsoft.com/office/drawing/2014/main" id="{E8B79E04-7C63-48A4-977C-1F6BDC71FAAB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555441" cy="6046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K-means Clustering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41E07-8753-401E-BF2F-DFAC9D493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05" y="1294501"/>
            <a:ext cx="2705560" cy="1547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AACC0D-9C01-4FC0-8FA3-485A712C9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05" y="3146612"/>
            <a:ext cx="2705559" cy="1490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A6435-AAAB-4D60-B403-9365E452B6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0" t="2134" r="-280" b="10180"/>
          <a:stretch/>
        </p:blipFill>
        <p:spPr>
          <a:xfrm>
            <a:off x="4908176" y="1348294"/>
            <a:ext cx="2772795" cy="1514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31B00B-59D0-4FBA-BB36-789964C6C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176" y="3193680"/>
            <a:ext cx="2893819" cy="1514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999369-B7B6-434C-8B1D-7A7C46066FD9}"/>
              </a:ext>
            </a:extLst>
          </p:cNvPr>
          <p:cNvSpPr txBox="1"/>
          <p:nvPr/>
        </p:nvSpPr>
        <p:spPr>
          <a:xfrm>
            <a:off x="5963772" y="4660627"/>
            <a:ext cx="907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38305-AF53-4EF9-B030-32B6961827D1}"/>
              </a:ext>
            </a:extLst>
          </p:cNvPr>
          <p:cNvSpPr txBox="1"/>
          <p:nvPr/>
        </p:nvSpPr>
        <p:spPr>
          <a:xfrm>
            <a:off x="2189631" y="4690185"/>
            <a:ext cx="907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52C3A-FAD1-4C4C-9AA0-594DC137192C}"/>
              </a:ext>
            </a:extLst>
          </p:cNvPr>
          <p:cNvSpPr txBox="1"/>
          <p:nvPr/>
        </p:nvSpPr>
        <p:spPr>
          <a:xfrm>
            <a:off x="5901247" y="2809276"/>
            <a:ext cx="907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E0F8F-556B-431E-BB96-F7B990BFBAE7}"/>
              </a:ext>
            </a:extLst>
          </p:cNvPr>
          <p:cNvSpPr txBox="1"/>
          <p:nvPr/>
        </p:nvSpPr>
        <p:spPr>
          <a:xfrm>
            <a:off x="2187619" y="2809276"/>
            <a:ext cx="907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0</a:t>
            </a:r>
          </a:p>
        </p:txBody>
      </p:sp>
    </p:spTree>
    <p:extLst>
      <p:ext uri="{BB962C8B-B14F-4D97-AF65-F5344CB8AC3E}">
        <p14:creationId xmlns:p14="http://schemas.microsoft.com/office/powerpoint/2010/main" val="81663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FD9E-16D9-4623-BB19-45B3FFC8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3" y="272450"/>
            <a:ext cx="5640900" cy="813065"/>
          </a:xfrm>
        </p:spPr>
        <p:txBody>
          <a:bodyPr/>
          <a:lstStyle/>
          <a:p>
            <a:r>
              <a:rPr lang="en-US" dirty="0"/>
              <a:t>Models Accuracy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041526-D628-4E69-8755-9BB13AA056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4" name="Google Shape;1045;p24">
            <a:extLst>
              <a:ext uri="{FF2B5EF4-FFF2-40B4-BE49-F238E27FC236}">
                <a16:creationId xmlns:a16="http://schemas.microsoft.com/office/drawing/2014/main" id="{5574EF6D-B753-484C-8B89-37E0B3253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519827"/>
              </p:ext>
            </p:extLst>
          </p:nvPr>
        </p:nvGraphicFramePr>
        <p:xfrm>
          <a:off x="867336" y="1119065"/>
          <a:ext cx="3704664" cy="1918183"/>
        </p:xfrm>
        <a:graphic>
          <a:graphicData uri="http://schemas.openxmlformats.org/drawingml/2006/table">
            <a:tbl>
              <a:tblPr>
                <a:noFill/>
                <a:tableStyleId>{11E2214B-EEA6-4F0E-851E-DA328E0D34B4}</a:tableStyleId>
              </a:tblPr>
              <a:tblGrid>
                <a:gridCol w="111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835">
                  <a:extLst>
                    <a:ext uri="{9D8B030D-6E8A-4147-A177-3AD203B41FA5}">
                      <a16:colId xmlns:a16="http://schemas.microsoft.com/office/drawing/2014/main" val="2479072363"/>
                    </a:ext>
                  </a:extLst>
                </a:gridCol>
                <a:gridCol w="110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3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Chain Classifier with logistic regression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Chain Classifier with  K means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Barlow"/>
                          <a:sym typeface="Arial"/>
                        </a:rPr>
                        <a:t>Test Accuracy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Barlow"/>
                          <a:sym typeface="Arial"/>
                        </a:rPr>
                        <a:t>83 %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83.2%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Barlow"/>
                          <a:sym typeface="Arial"/>
                        </a:rPr>
                        <a:t>Hamming loss </a:t>
                      </a:r>
                      <a:endParaRPr lang="en-US" sz="11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Arial"/>
                          <a:sym typeface="Barlow"/>
                        </a:rPr>
                        <a:t>0.058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Arial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0.057</a:t>
                      </a:r>
                      <a:endParaRPr sz="11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oogle Shape;1045;p24">
            <a:extLst>
              <a:ext uri="{FF2B5EF4-FFF2-40B4-BE49-F238E27FC236}">
                <a16:creationId xmlns:a16="http://schemas.microsoft.com/office/drawing/2014/main" id="{83E60F7B-0DA1-41A2-B9A7-38823E03E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113530"/>
              </p:ext>
            </p:extLst>
          </p:nvPr>
        </p:nvGraphicFramePr>
        <p:xfrm>
          <a:off x="5022474" y="3272432"/>
          <a:ext cx="3397951" cy="1598618"/>
        </p:xfrm>
        <a:graphic>
          <a:graphicData uri="http://schemas.openxmlformats.org/drawingml/2006/table">
            <a:tbl>
              <a:tblPr>
                <a:noFill/>
                <a:tableStyleId>{11E2214B-EEA6-4F0E-851E-DA328E0D34B4}</a:tableStyleId>
              </a:tblPr>
              <a:tblGrid>
                <a:gridCol w="77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971">
                  <a:extLst>
                    <a:ext uri="{9D8B030D-6E8A-4147-A177-3AD203B41FA5}">
                      <a16:colId xmlns:a16="http://schemas.microsoft.com/office/drawing/2014/main" val="2479072363"/>
                    </a:ext>
                  </a:extLst>
                </a:gridCol>
                <a:gridCol w="625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012">
                  <a:extLst>
                    <a:ext uri="{9D8B030D-6E8A-4147-A177-3AD203B41FA5}">
                      <a16:colId xmlns:a16="http://schemas.microsoft.com/office/drawing/2014/main" val="3073120858"/>
                    </a:ext>
                  </a:extLst>
                </a:gridCol>
                <a:gridCol w="661475">
                  <a:extLst>
                    <a:ext uri="{9D8B030D-6E8A-4147-A177-3AD203B41FA5}">
                      <a16:colId xmlns:a16="http://schemas.microsoft.com/office/drawing/2014/main" val="3314627685"/>
                    </a:ext>
                  </a:extLst>
                </a:gridCol>
              </a:tblGrid>
              <a:tr h="6537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Cluster 0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Cluster 1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Cluster 2 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Cluster 4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Barlow"/>
                          <a:sym typeface="Arial"/>
                        </a:rPr>
                        <a:t>Test Accuracy</a:t>
                      </a:r>
                      <a:endParaRPr sz="11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Barlow"/>
                          <a:sym typeface="Arial"/>
                        </a:rPr>
                        <a:t>71.6%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86.8%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77.6%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99.5%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6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/>
                          </a:solidFill>
                          <a:latin typeface="Barlow"/>
                          <a:sym typeface="Arial"/>
                        </a:rPr>
                        <a:t>Hamming loss </a:t>
                      </a:r>
                      <a:endParaRPr lang="en-US" sz="1100" b="0" i="0" u="none" strike="noStrike" cap="none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Barlow"/>
                          <a:sym typeface="Arial"/>
                        </a:rPr>
                        <a:t>0.095</a:t>
                      </a:r>
                      <a:endParaRPr lang="en-US" sz="1100" b="1" i="0" u="none" strike="noStrike" cap="none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0.044</a:t>
                      </a:r>
                      <a:endParaRPr sz="11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0.08</a:t>
                      </a:r>
                      <a:endParaRPr sz="11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0.002</a:t>
                      </a:r>
                      <a:endParaRPr sz="11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03DF63-6E32-4507-98BB-6D58CFACA15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71997" y="1553135"/>
            <a:ext cx="2149452" cy="1719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99E433A-4B8A-4A84-954C-C78D82E6C310}"/>
              </a:ext>
            </a:extLst>
          </p:cNvPr>
          <p:cNvCxnSpPr/>
          <p:nvPr/>
        </p:nvCxnSpPr>
        <p:spPr>
          <a:xfrm>
            <a:off x="4571998" y="1432112"/>
            <a:ext cx="2911535" cy="1840320"/>
          </a:xfrm>
          <a:prstGeom prst="curvedConnector3">
            <a:avLst>
              <a:gd name="adj1" fmla="val 97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E878E01-523A-4EDA-B65D-D31104BFD3A1}"/>
              </a:ext>
            </a:extLst>
          </p:cNvPr>
          <p:cNvCxnSpPr/>
          <p:nvPr/>
        </p:nvCxnSpPr>
        <p:spPr>
          <a:xfrm>
            <a:off x="4571998" y="1284194"/>
            <a:ext cx="3556749" cy="1988238"/>
          </a:xfrm>
          <a:prstGeom prst="curvedConnector3">
            <a:avLst>
              <a:gd name="adj1" fmla="val 99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C81A2FF-6797-41FC-9805-CCBB499DBEA0}"/>
              </a:ext>
            </a:extLst>
          </p:cNvPr>
          <p:cNvCxnSpPr/>
          <p:nvPr/>
        </p:nvCxnSpPr>
        <p:spPr>
          <a:xfrm rot="16200000" flipH="1">
            <a:off x="4535912" y="1703520"/>
            <a:ext cx="1604997" cy="15328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6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8AC9-9DE1-4461-B1F7-5C71D7F88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325" y="1863600"/>
            <a:ext cx="2980668" cy="1416300"/>
          </a:xfrm>
        </p:spPr>
        <p:txBody>
          <a:bodyPr/>
          <a:lstStyle/>
          <a:p>
            <a:r>
              <a:rPr lang="en-US" dirty="0"/>
              <a:t>Chatbot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1D5EC-374D-4C40-9786-4D99A9C4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799" y="1435474"/>
            <a:ext cx="3588614" cy="2272551"/>
          </a:xfrm>
          <a:prstGeom prst="round2DiagRect">
            <a:avLst>
              <a:gd name="adj1" fmla="val 16667"/>
              <a:gd name="adj2" fmla="val 21063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662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090400" cy="6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</a:t>
            </a:r>
            <a:endParaRPr/>
          </a:p>
        </p:txBody>
      </p:sp>
      <p:sp>
        <p:nvSpPr>
          <p:cNvPr id="503" name="Google Shape;503;p17"/>
          <p:cNvSpPr txBox="1">
            <a:spLocks noGrp="1"/>
          </p:cNvSpPr>
          <p:nvPr>
            <p:ph type="body" idx="1"/>
          </p:nvPr>
        </p:nvSpPr>
        <p:spPr>
          <a:xfrm>
            <a:off x="3367325" y="1175450"/>
            <a:ext cx="1908300" cy="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recommendation</a:t>
            </a:r>
            <a:endParaRPr/>
          </a:p>
        </p:txBody>
      </p:sp>
      <p:sp>
        <p:nvSpPr>
          <p:cNvPr id="504" name="Google Shape;504;p17"/>
          <p:cNvSpPr txBox="1">
            <a:spLocks noGrp="1"/>
          </p:cNvSpPr>
          <p:nvPr>
            <p:ph type="body" idx="2"/>
          </p:nvPr>
        </p:nvSpPr>
        <p:spPr>
          <a:xfrm rot="-986174">
            <a:off x="2573252" y="1635937"/>
            <a:ext cx="456974" cy="1886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Barlow"/>
                <a:ea typeface="Barlow"/>
                <a:cs typeface="Barlow"/>
                <a:sym typeface="Barlow"/>
              </a:rPr>
              <a:t>Title</a:t>
            </a:r>
            <a:endParaRPr sz="1200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5" name="Google Shape;505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506" name="Google Shape;506;p17"/>
          <p:cNvSpPr txBox="1">
            <a:spLocks noGrp="1"/>
          </p:cNvSpPr>
          <p:nvPr>
            <p:ph type="body" idx="2"/>
          </p:nvPr>
        </p:nvSpPr>
        <p:spPr>
          <a:xfrm>
            <a:off x="1054625" y="2041800"/>
            <a:ext cx="2461200" cy="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search  for most similar paper </a:t>
            </a:r>
            <a:endParaRPr sz="1200"/>
          </a:p>
        </p:txBody>
      </p:sp>
      <p:sp>
        <p:nvSpPr>
          <p:cNvPr id="507" name="Google Shape;507;p17"/>
          <p:cNvSpPr txBox="1">
            <a:spLocks noGrp="1"/>
          </p:cNvSpPr>
          <p:nvPr>
            <p:ph type="body" idx="2"/>
          </p:nvPr>
        </p:nvSpPr>
        <p:spPr>
          <a:xfrm>
            <a:off x="130325" y="2041800"/>
            <a:ext cx="761400" cy="20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980000"/>
                </a:solidFill>
                <a:latin typeface="Barlow"/>
                <a:ea typeface="Barlow"/>
                <a:cs typeface="Barlow"/>
                <a:sym typeface="Barlow"/>
              </a:rPr>
              <a:t>Optimization</a:t>
            </a:r>
            <a:endParaRPr sz="1000" b="1">
              <a:solidFill>
                <a:srgbClr val="98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8" name="Google Shape;508;p17"/>
          <p:cNvSpPr txBox="1">
            <a:spLocks noGrp="1"/>
          </p:cNvSpPr>
          <p:nvPr>
            <p:ph type="body" idx="2"/>
          </p:nvPr>
        </p:nvSpPr>
        <p:spPr>
          <a:xfrm>
            <a:off x="813075" y="2653650"/>
            <a:ext cx="2971500" cy="3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acquire its features (tfidf-LDA - cluster num)</a:t>
            </a:r>
            <a:endParaRPr sz="1200"/>
          </a:p>
        </p:txBody>
      </p:sp>
      <p:sp>
        <p:nvSpPr>
          <p:cNvPr id="509" name="Google Shape;509;p17"/>
          <p:cNvSpPr txBox="1">
            <a:spLocks noGrp="1"/>
          </p:cNvSpPr>
          <p:nvPr>
            <p:ph type="body" idx="2"/>
          </p:nvPr>
        </p:nvSpPr>
        <p:spPr>
          <a:xfrm>
            <a:off x="1127750" y="3865225"/>
            <a:ext cx="2327100" cy="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filter the paper cluster by the label</a:t>
            </a:r>
            <a:endParaRPr sz="1200"/>
          </a:p>
        </p:txBody>
      </p:sp>
      <p:sp>
        <p:nvSpPr>
          <p:cNvPr id="510" name="Google Shape;510;p17"/>
          <p:cNvSpPr txBox="1">
            <a:spLocks noGrp="1"/>
          </p:cNvSpPr>
          <p:nvPr>
            <p:ph type="body" idx="2"/>
          </p:nvPr>
        </p:nvSpPr>
        <p:spPr>
          <a:xfrm>
            <a:off x="952600" y="4322425"/>
            <a:ext cx="2736300" cy="2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calculate cosine similarity (tfidf - LDA)</a:t>
            </a:r>
            <a:endParaRPr sz="1200"/>
          </a:p>
        </p:txBody>
      </p:sp>
      <p:sp>
        <p:nvSpPr>
          <p:cNvPr id="511" name="Google Shape;511;p17"/>
          <p:cNvSpPr txBox="1">
            <a:spLocks noGrp="1"/>
          </p:cNvSpPr>
          <p:nvPr>
            <p:ph type="body" idx="2"/>
          </p:nvPr>
        </p:nvSpPr>
        <p:spPr>
          <a:xfrm>
            <a:off x="1270275" y="4761350"/>
            <a:ext cx="2097000" cy="2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get n-Top similar papers titles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512" name="Google Shape;512;p17"/>
          <p:cNvCxnSpPr/>
          <p:nvPr/>
        </p:nvCxnSpPr>
        <p:spPr>
          <a:xfrm flipH="1">
            <a:off x="2282975" y="1443950"/>
            <a:ext cx="2038500" cy="59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17"/>
          <p:cNvCxnSpPr>
            <a:stCxn id="506" idx="2"/>
            <a:endCxn id="508" idx="0"/>
          </p:cNvCxnSpPr>
          <p:nvPr/>
        </p:nvCxnSpPr>
        <p:spPr>
          <a:xfrm>
            <a:off x="2285225" y="2310300"/>
            <a:ext cx="13500" cy="3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17"/>
          <p:cNvCxnSpPr>
            <a:stCxn id="508" idx="2"/>
            <a:endCxn id="515" idx="0"/>
          </p:cNvCxnSpPr>
          <p:nvPr/>
        </p:nvCxnSpPr>
        <p:spPr>
          <a:xfrm flipH="1">
            <a:off x="2296725" y="2963850"/>
            <a:ext cx="2100" cy="3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Google Shape;516;p17"/>
          <p:cNvCxnSpPr>
            <a:stCxn id="509" idx="2"/>
            <a:endCxn id="510" idx="0"/>
          </p:cNvCxnSpPr>
          <p:nvPr/>
        </p:nvCxnSpPr>
        <p:spPr>
          <a:xfrm>
            <a:off x="2291300" y="4133725"/>
            <a:ext cx="29400" cy="18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" name="Google Shape;517;p17"/>
          <p:cNvCxnSpPr>
            <a:stCxn id="510" idx="2"/>
            <a:endCxn id="511" idx="0"/>
          </p:cNvCxnSpPr>
          <p:nvPr/>
        </p:nvCxnSpPr>
        <p:spPr>
          <a:xfrm flipH="1">
            <a:off x="2318650" y="4558225"/>
            <a:ext cx="2100" cy="20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8" name="Google Shape;518;p17"/>
          <p:cNvSpPr txBox="1">
            <a:spLocks noGrp="1"/>
          </p:cNvSpPr>
          <p:nvPr>
            <p:ph type="body" idx="2"/>
          </p:nvPr>
        </p:nvSpPr>
        <p:spPr>
          <a:xfrm>
            <a:off x="5513487" y="2236791"/>
            <a:ext cx="2690575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Search for similar papers based on main &amp; sub categories</a:t>
            </a:r>
            <a:endParaRPr sz="1200" dirty="0"/>
          </a:p>
        </p:txBody>
      </p:sp>
      <p:cxnSp>
        <p:nvCxnSpPr>
          <p:cNvPr id="519" name="Google Shape;519;p17"/>
          <p:cNvCxnSpPr>
            <a:cxnSpLocks/>
            <a:stCxn id="503" idx="2"/>
            <a:endCxn id="518" idx="0"/>
          </p:cNvCxnSpPr>
          <p:nvPr/>
        </p:nvCxnSpPr>
        <p:spPr>
          <a:xfrm>
            <a:off x="4321475" y="1443950"/>
            <a:ext cx="2537300" cy="792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0" name="Google Shape;520;p17"/>
          <p:cNvSpPr txBox="1">
            <a:spLocks noGrp="1"/>
          </p:cNvSpPr>
          <p:nvPr>
            <p:ph type="body" idx="2"/>
          </p:nvPr>
        </p:nvSpPr>
        <p:spPr>
          <a:xfrm rot="1085244">
            <a:off x="5241058" y="1632345"/>
            <a:ext cx="844533" cy="239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>
                <a:latin typeface="Barlow"/>
                <a:ea typeface="Barlow"/>
                <a:cs typeface="Barlow"/>
                <a:sym typeface="Barlow"/>
              </a:rPr>
              <a:t>categories</a:t>
            </a:r>
            <a:endParaRPr sz="1200"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5" name="Google Shape;515;p17"/>
          <p:cNvSpPr txBox="1">
            <a:spLocks noGrp="1"/>
          </p:cNvSpPr>
          <p:nvPr>
            <p:ph type="body" idx="2"/>
          </p:nvPr>
        </p:nvSpPr>
        <p:spPr>
          <a:xfrm>
            <a:off x="1946775" y="3280288"/>
            <a:ext cx="700200" cy="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classifier</a:t>
            </a:r>
            <a:endParaRPr sz="1200"/>
          </a:p>
        </p:txBody>
      </p:sp>
      <p:cxnSp>
        <p:nvCxnSpPr>
          <p:cNvPr id="521" name="Google Shape;521;p17"/>
          <p:cNvCxnSpPr>
            <a:stCxn id="515" idx="2"/>
            <a:endCxn id="509" idx="0"/>
          </p:cNvCxnSpPr>
          <p:nvPr/>
        </p:nvCxnSpPr>
        <p:spPr>
          <a:xfrm flipH="1">
            <a:off x="2291175" y="3548788"/>
            <a:ext cx="5700" cy="3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99B3-AC89-4733-AC68-6A508EA0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678594"/>
          </a:xfrm>
        </p:spPr>
        <p:txBody>
          <a:bodyPr/>
          <a:lstStyle/>
          <a:p>
            <a:r>
              <a:rPr lang="en-US" dirty="0"/>
              <a:t>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70DEA-1E30-4C87-BC7C-B4AAF6BCC4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FEB3-9438-4162-A7FF-0385F31B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12" y="1504877"/>
            <a:ext cx="5096435" cy="33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4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09" name="Google Shape;2009;p32"/>
          <p:cNvGrpSpPr/>
          <p:nvPr/>
        </p:nvGrpSpPr>
        <p:grpSpPr>
          <a:xfrm>
            <a:off x="5359183" y="626512"/>
            <a:ext cx="2384344" cy="3679174"/>
            <a:chOff x="2112475" y="238125"/>
            <a:chExt cx="3395050" cy="5238750"/>
          </a:xfrm>
        </p:grpSpPr>
        <p:sp>
          <p:nvSpPr>
            <p:cNvPr id="2010" name="Google Shape;2010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4" name="Google Shape;2014;p32"/>
          <p:cNvSpPr txBox="1">
            <a:spLocks noGrp="1"/>
          </p:cNvSpPr>
          <p:nvPr>
            <p:ph type="body" idx="4294967295"/>
          </p:nvPr>
        </p:nvSpPr>
        <p:spPr>
          <a:xfrm>
            <a:off x="1089297" y="1403402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Chatbot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2015" name="Google Shape;2015;p32"/>
          <p:cNvGrpSpPr/>
          <p:nvPr/>
        </p:nvGrpSpPr>
        <p:grpSpPr>
          <a:xfrm>
            <a:off x="7847652" y="1786235"/>
            <a:ext cx="1042234" cy="2747998"/>
            <a:chOff x="2217389" y="2145281"/>
            <a:chExt cx="771968" cy="2035404"/>
          </a:xfrm>
        </p:grpSpPr>
        <p:sp>
          <p:nvSpPr>
            <p:cNvPr id="2016" name="Google Shape;2016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A82625-7A35-406D-923E-B3462A65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442" y="943071"/>
            <a:ext cx="2271626" cy="3025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4B96C-95FE-4D41-B3D8-C122D6410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703" y="868482"/>
            <a:ext cx="2269037" cy="31003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E82B30C-EC5D-4C5E-B158-E3BC9DCD9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453" y="866237"/>
            <a:ext cx="2274642" cy="3025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651493"/>
            <a:ext cx="4343700" cy="11357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96" name="Google Shape;2296;p39"/>
          <p:cNvSpPr/>
          <p:nvPr/>
        </p:nvSpPr>
        <p:spPr>
          <a:xfrm>
            <a:off x="-20172" y="255256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39"/>
          <p:cNvSpPr/>
          <p:nvPr/>
        </p:nvSpPr>
        <p:spPr>
          <a:xfrm>
            <a:off x="-20172" y="255256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8" name="Google Shape;2298;p39"/>
          <p:cNvGrpSpPr/>
          <p:nvPr/>
        </p:nvGrpSpPr>
        <p:grpSpPr>
          <a:xfrm>
            <a:off x="1766167" y="1884937"/>
            <a:ext cx="473400" cy="473400"/>
            <a:chOff x="1786339" y="1703401"/>
            <a:chExt cx="473400" cy="473400"/>
          </a:xfrm>
        </p:grpSpPr>
        <p:sp>
          <p:nvSpPr>
            <p:cNvPr id="2299" name="Google Shape;2299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0" name="Google Shape;2300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1" name="Google Shape;2301;p39"/>
          <p:cNvGrpSpPr/>
          <p:nvPr/>
        </p:nvGrpSpPr>
        <p:grpSpPr>
          <a:xfrm>
            <a:off x="3794242" y="1884937"/>
            <a:ext cx="473400" cy="473400"/>
            <a:chOff x="3814414" y="1703401"/>
            <a:chExt cx="473400" cy="473400"/>
          </a:xfrm>
        </p:grpSpPr>
        <p:sp>
          <p:nvSpPr>
            <p:cNvPr id="2302" name="Google Shape;230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3" name="Google Shape;230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4" name="Google Shape;2304;p39"/>
          <p:cNvGrpSpPr/>
          <p:nvPr/>
        </p:nvGrpSpPr>
        <p:grpSpPr>
          <a:xfrm>
            <a:off x="5822317" y="1884937"/>
            <a:ext cx="473400" cy="473400"/>
            <a:chOff x="5842489" y="1703401"/>
            <a:chExt cx="473400" cy="473400"/>
          </a:xfrm>
        </p:grpSpPr>
        <p:sp>
          <p:nvSpPr>
            <p:cNvPr id="2305" name="Google Shape;2305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6" name="Google Shape;2306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7" name="Google Shape;2307;p39"/>
          <p:cNvGrpSpPr/>
          <p:nvPr/>
        </p:nvGrpSpPr>
        <p:grpSpPr>
          <a:xfrm>
            <a:off x="6860642" y="3757836"/>
            <a:ext cx="473400" cy="473400"/>
            <a:chOff x="6880814" y="3576300"/>
            <a:chExt cx="473400" cy="473400"/>
          </a:xfrm>
        </p:grpSpPr>
        <p:sp>
          <p:nvSpPr>
            <p:cNvPr id="2308" name="Google Shape;2308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9" name="Google Shape;2309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0" name="Google Shape;2310;p39"/>
          <p:cNvGrpSpPr/>
          <p:nvPr/>
        </p:nvGrpSpPr>
        <p:grpSpPr>
          <a:xfrm>
            <a:off x="4832567" y="3757836"/>
            <a:ext cx="473400" cy="473400"/>
            <a:chOff x="4852739" y="3576300"/>
            <a:chExt cx="473400" cy="473400"/>
          </a:xfrm>
        </p:grpSpPr>
        <p:sp>
          <p:nvSpPr>
            <p:cNvPr id="2311" name="Google Shape;2311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2" name="Google Shape;2312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3" name="Google Shape;2313;p39"/>
          <p:cNvGrpSpPr/>
          <p:nvPr/>
        </p:nvGrpSpPr>
        <p:grpSpPr>
          <a:xfrm>
            <a:off x="2804492" y="3757836"/>
            <a:ext cx="473400" cy="473400"/>
            <a:chOff x="2824664" y="3576300"/>
            <a:chExt cx="473400" cy="473400"/>
          </a:xfrm>
        </p:grpSpPr>
        <p:sp>
          <p:nvSpPr>
            <p:cNvPr id="2314" name="Google Shape;231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5" name="Google Shape;231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316" name="Google Shape;2316;p39"/>
          <p:cNvSpPr txBox="1"/>
          <p:nvPr/>
        </p:nvSpPr>
        <p:spPr>
          <a:xfrm>
            <a:off x="1359678" y="133763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Introduction</a:t>
            </a:r>
            <a:endParaRPr sz="16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7" name="Google Shape;2317;p39"/>
          <p:cNvSpPr txBox="1"/>
          <p:nvPr/>
        </p:nvSpPr>
        <p:spPr>
          <a:xfrm>
            <a:off x="3357033" y="133763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Feature Engineering</a:t>
            </a:r>
            <a:endParaRPr sz="1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8" name="Google Shape;2318;p39"/>
          <p:cNvSpPr txBox="1"/>
          <p:nvPr/>
        </p:nvSpPr>
        <p:spPr>
          <a:xfrm>
            <a:off x="5415838" y="133763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Chatbot</a:t>
            </a:r>
            <a:endParaRPr sz="16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9" name="Google Shape;2319;p39"/>
          <p:cNvSpPr txBox="1"/>
          <p:nvPr/>
        </p:nvSpPr>
        <p:spPr>
          <a:xfrm>
            <a:off x="2398003" y="424513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Dataset</a:t>
            </a:r>
            <a:endParaRPr sz="16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0" name="Google Shape;2320;p39"/>
          <p:cNvSpPr txBox="1"/>
          <p:nvPr/>
        </p:nvSpPr>
        <p:spPr>
          <a:xfrm>
            <a:off x="4426083" y="424513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Modeling</a:t>
            </a:r>
            <a:endParaRPr sz="16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1" name="Google Shape;2321;p39"/>
          <p:cNvSpPr txBox="1"/>
          <p:nvPr/>
        </p:nvSpPr>
        <p:spPr>
          <a:xfrm>
            <a:off x="6454163" y="424513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Conclusion</a:t>
            </a:r>
            <a:endParaRPr sz="16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78273" y="1708296"/>
            <a:ext cx="364751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61" name="Google Shape;2623;p47">
            <a:extLst>
              <a:ext uri="{FF2B5EF4-FFF2-40B4-BE49-F238E27FC236}">
                <a16:creationId xmlns:a16="http://schemas.microsoft.com/office/drawing/2014/main" id="{98902900-5FB0-439A-855F-2E7C8F4A02AF}"/>
              </a:ext>
            </a:extLst>
          </p:cNvPr>
          <p:cNvGrpSpPr/>
          <p:nvPr/>
        </p:nvGrpSpPr>
        <p:grpSpPr>
          <a:xfrm>
            <a:off x="5476139" y="1222452"/>
            <a:ext cx="2689587" cy="2698595"/>
            <a:chOff x="1926580" y="602477"/>
            <a:chExt cx="4456273" cy="4762466"/>
          </a:xfrm>
        </p:grpSpPr>
        <p:sp>
          <p:nvSpPr>
            <p:cNvPr id="162" name="Google Shape;2624;p47">
              <a:extLst>
                <a:ext uri="{FF2B5EF4-FFF2-40B4-BE49-F238E27FC236}">
                  <a16:creationId xmlns:a16="http://schemas.microsoft.com/office/drawing/2014/main" id="{671BA46F-3CED-478B-AF31-F6AF57299C64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625;p47">
              <a:extLst>
                <a:ext uri="{FF2B5EF4-FFF2-40B4-BE49-F238E27FC236}">
                  <a16:creationId xmlns:a16="http://schemas.microsoft.com/office/drawing/2014/main" id="{044C54FA-1C18-4A0F-8D21-E2CD27B791FE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626;p47">
              <a:extLst>
                <a:ext uri="{FF2B5EF4-FFF2-40B4-BE49-F238E27FC236}">
                  <a16:creationId xmlns:a16="http://schemas.microsoft.com/office/drawing/2014/main" id="{22F79502-4F23-4D98-B85B-FE792E98EFED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627;p47">
              <a:extLst>
                <a:ext uri="{FF2B5EF4-FFF2-40B4-BE49-F238E27FC236}">
                  <a16:creationId xmlns:a16="http://schemas.microsoft.com/office/drawing/2014/main" id="{27ED4421-8BBE-44F9-8061-BECCFB80BA35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628;p47">
              <a:extLst>
                <a:ext uri="{FF2B5EF4-FFF2-40B4-BE49-F238E27FC236}">
                  <a16:creationId xmlns:a16="http://schemas.microsoft.com/office/drawing/2014/main" id="{3A0F76E1-918E-422B-9E3F-BC21BB422F6E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629;p47">
              <a:extLst>
                <a:ext uri="{FF2B5EF4-FFF2-40B4-BE49-F238E27FC236}">
                  <a16:creationId xmlns:a16="http://schemas.microsoft.com/office/drawing/2014/main" id="{319780F3-02A3-4FCF-A209-AB34E5E14E1D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630;p47">
              <a:extLst>
                <a:ext uri="{FF2B5EF4-FFF2-40B4-BE49-F238E27FC236}">
                  <a16:creationId xmlns:a16="http://schemas.microsoft.com/office/drawing/2014/main" id="{BB99781E-78A5-4E10-A0AD-522EA8861C5D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631;p47">
              <a:extLst>
                <a:ext uri="{FF2B5EF4-FFF2-40B4-BE49-F238E27FC236}">
                  <a16:creationId xmlns:a16="http://schemas.microsoft.com/office/drawing/2014/main" id="{D984ADA2-BC2D-4195-8AF2-20176C654129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632;p47">
              <a:extLst>
                <a:ext uri="{FF2B5EF4-FFF2-40B4-BE49-F238E27FC236}">
                  <a16:creationId xmlns:a16="http://schemas.microsoft.com/office/drawing/2014/main" id="{91580334-433E-418C-A514-BB2740744254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633;p47">
              <a:extLst>
                <a:ext uri="{FF2B5EF4-FFF2-40B4-BE49-F238E27FC236}">
                  <a16:creationId xmlns:a16="http://schemas.microsoft.com/office/drawing/2014/main" id="{8C3C7B43-B91F-461F-B9F9-09898BD42044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634;p47">
              <a:extLst>
                <a:ext uri="{FF2B5EF4-FFF2-40B4-BE49-F238E27FC236}">
                  <a16:creationId xmlns:a16="http://schemas.microsoft.com/office/drawing/2014/main" id="{BD43C949-3CDB-4550-A39B-5E6C5B82494D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635;p47">
              <a:extLst>
                <a:ext uri="{FF2B5EF4-FFF2-40B4-BE49-F238E27FC236}">
                  <a16:creationId xmlns:a16="http://schemas.microsoft.com/office/drawing/2014/main" id="{AD434F8D-C194-4103-9B5A-7918224ED0F0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636;p47">
              <a:extLst>
                <a:ext uri="{FF2B5EF4-FFF2-40B4-BE49-F238E27FC236}">
                  <a16:creationId xmlns:a16="http://schemas.microsoft.com/office/drawing/2014/main" id="{877BE75D-A926-4EB7-9882-846C9EB85CD5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637;p47">
              <a:extLst>
                <a:ext uri="{FF2B5EF4-FFF2-40B4-BE49-F238E27FC236}">
                  <a16:creationId xmlns:a16="http://schemas.microsoft.com/office/drawing/2014/main" id="{1E8996E2-66F9-4B18-8C9A-98C1AFAF57A8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638;p47">
              <a:extLst>
                <a:ext uri="{FF2B5EF4-FFF2-40B4-BE49-F238E27FC236}">
                  <a16:creationId xmlns:a16="http://schemas.microsoft.com/office/drawing/2014/main" id="{8A629008-45C0-407D-BF57-71FD0BC499F9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639;p47">
              <a:extLst>
                <a:ext uri="{FF2B5EF4-FFF2-40B4-BE49-F238E27FC236}">
                  <a16:creationId xmlns:a16="http://schemas.microsoft.com/office/drawing/2014/main" id="{6C6C424C-CFA5-4FCA-B476-D1E40494F843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640;p47">
              <a:extLst>
                <a:ext uri="{FF2B5EF4-FFF2-40B4-BE49-F238E27FC236}">
                  <a16:creationId xmlns:a16="http://schemas.microsoft.com/office/drawing/2014/main" id="{6356F903-E3C6-464D-A4E0-A4DBBA7305F0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641;p47">
              <a:extLst>
                <a:ext uri="{FF2B5EF4-FFF2-40B4-BE49-F238E27FC236}">
                  <a16:creationId xmlns:a16="http://schemas.microsoft.com/office/drawing/2014/main" id="{59A8A58C-31F5-4486-B506-1399CD8D0F65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642;p47">
              <a:extLst>
                <a:ext uri="{FF2B5EF4-FFF2-40B4-BE49-F238E27FC236}">
                  <a16:creationId xmlns:a16="http://schemas.microsoft.com/office/drawing/2014/main" id="{47AA6D48-4C9A-47B7-8D25-ADD69C9BA716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643;p47">
              <a:extLst>
                <a:ext uri="{FF2B5EF4-FFF2-40B4-BE49-F238E27FC236}">
                  <a16:creationId xmlns:a16="http://schemas.microsoft.com/office/drawing/2014/main" id="{9F88EAC7-D73F-4EB6-9ADA-E609B72FD355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644;p47">
              <a:extLst>
                <a:ext uri="{FF2B5EF4-FFF2-40B4-BE49-F238E27FC236}">
                  <a16:creationId xmlns:a16="http://schemas.microsoft.com/office/drawing/2014/main" id="{A80E541B-617B-410D-9FE3-1612B943A919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645;p47">
              <a:extLst>
                <a:ext uri="{FF2B5EF4-FFF2-40B4-BE49-F238E27FC236}">
                  <a16:creationId xmlns:a16="http://schemas.microsoft.com/office/drawing/2014/main" id="{9A91BEC8-5D51-4A5F-9236-BFDC3C76F77D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646;p47">
              <a:extLst>
                <a:ext uri="{FF2B5EF4-FFF2-40B4-BE49-F238E27FC236}">
                  <a16:creationId xmlns:a16="http://schemas.microsoft.com/office/drawing/2014/main" id="{0324F5FC-4D50-4A8E-B719-0E8ABF2C49AA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647;p47">
              <a:extLst>
                <a:ext uri="{FF2B5EF4-FFF2-40B4-BE49-F238E27FC236}">
                  <a16:creationId xmlns:a16="http://schemas.microsoft.com/office/drawing/2014/main" id="{6B5B301E-D55B-4078-86E7-21C4B8A4B99B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648;p47">
              <a:extLst>
                <a:ext uri="{FF2B5EF4-FFF2-40B4-BE49-F238E27FC236}">
                  <a16:creationId xmlns:a16="http://schemas.microsoft.com/office/drawing/2014/main" id="{445D0CB1-80B4-4C38-9F22-04B0A47927A4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649;p47">
              <a:extLst>
                <a:ext uri="{FF2B5EF4-FFF2-40B4-BE49-F238E27FC236}">
                  <a16:creationId xmlns:a16="http://schemas.microsoft.com/office/drawing/2014/main" id="{A502226C-624F-4AAF-A03E-591EB9734706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650;p47">
              <a:extLst>
                <a:ext uri="{FF2B5EF4-FFF2-40B4-BE49-F238E27FC236}">
                  <a16:creationId xmlns:a16="http://schemas.microsoft.com/office/drawing/2014/main" id="{3A3514E7-597D-425C-B233-356A022CB412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651;p47">
              <a:extLst>
                <a:ext uri="{FF2B5EF4-FFF2-40B4-BE49-F238E27FC236}">
                  <a16:creationId xmlns:a16="http://schemas.microsoft.com/office/drawing/2014/main" id="{B7ECF70A-F5AC-4208-A48C-3ACAF6561773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652;p47">
              <a:extLst>
                <a:ext uri="{FF2B5EF4-FFF2-40B4-BE49-F238E27FC236}">
                  <a16:creationId xmlns:a16="http://schemas.microsoft.com/office/drawing/2014/main" id="{F6D5424C-777B-4DBE-83ED-C3B92C7B9836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653;p47">
              <a:extLst>
                <a:ext uri="{FF2B5EF4-FFF2-40B4-BE49-F238E27FC236}">
                  <a16:creationId xmlns:a16="http://schemas.microsoft.com/office/drawing/2014/main" id="{38A190CF-EF57-4EEF-9B8D-7F4D9A0A55B7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654;p47">
              <a:extLst>
                <a:ext uri="{FF2B5EF4-FFF2-40B4-BE49-F238E27FC236}">
                  <a16:creationId xmlns:a16="http://schemas.microsoft.com/office/drawing/2014/main" id="{328FC111-B406-4398-998D-D93E54DCC5B6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655;p47">
              <a:extLst>
                <a:ext uri="{FF2B5EF4-FFF2-40B4-BE49-F238E27FC236}">
                  <a16:creationId xmlns:a16="http://schemas.microsoft.com/office/drawing/2014/main" id="{8E3A5827-41EB-4499-AE9A-3F39A5BBB5EE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656;p47">
              <a:extLst>
                <a:ext uri="{FF2B5EF4-FFF2-40B4-BE49-F238E27FC236}">
                  <a16:creationId xmlns:a16="http://schemas.microsoft.com/office/drawing/2014/main" id="{B4AFFFDE-8C0B-4709-9A57-8CC480A2E552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657;p47">
              <a:extLst>
                <a:ext uri="{FF2B5EF4-FFF2-40B4-BE49-F238E27FC236}">
                  <a16:creationId xmlns:a16="http://schemas.microsoft.com/office/drawing/2014/main" id="{D5D32C7E-377C-43EB-8F9D-2093C355D679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658;p47">
              <a:extLst>
                <a:ext uri="{FF2B5EF4-FFF2-40B4-BE49-F238E27FC236}">
                  <a16:creationId xmlns:a16="http://schemas.microsoft.com/office/drawing/2014/main" id="{F7C26B46-F774-4CCB-BF80-80B2C17983BE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659;p47">
              <a:extLst>
                <a:ext uri="{FF2B5EF4-FFF2-40B4-BE49-F238E27FC236}">
                  <a16:creationId xmlns:a16="http://schemas.microsoft.com/office/drawing/2014/main" id="{78E974FC-9A67-46DF-9A26-58A0EFA8D7AC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660;p47">
              <a:extLst>
                <a:ext uri="{FF2B5EF4-FFF2-40B4-BE49-F238E27FC236}">
                  <a16:creationId xmlns:a16="http://schemas.microsoft.com/office/drawing/2014/main" id="{13B163F5-2ADA-4804-BB8D-1090C9A93492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661;p47">
              <a:extLst>
                <a:ext uri="{FF2B5EF4-FFF2-40B4-BE49-F238E27FC236}">
                  <a16:creationId xmlns:a16="http://schemas.microsoft.com/office/drawing/2014/main" id="{152303D2-1EC2-466C-83F6-ABE235EBADA4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662;p47">
              <a:extLst>
                <a:ext uri="{FF2B5EF4-FFF2-40B4-BE49-F238E27FC236}">
                  <a16:creationId xmlns:a16="http://schemas.microsoft.com/office/drawing/2014/main" id="{F7FB07D7-0DFD-4C75-A25C-98A19C860415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663;p47">
              <a:extLst>
                <a:ext uri="{FF2B5EF4-FFF2-40B4-BE49-F238E27FC236}">
                  <a16:creationId xmlns:a16="http://schemas.microsoft.com/office/drawing/2014/main" id="{6216D83A-1E88-4CCF-AFF6-7416875E205E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664;p47">
              <a:extLst>
                <a:ext uri="{FF2B5EF4-FFF2-40B4-BE49-F238E27FC236}">
                  <a16:creationId xmlns:a16="http://schemas.microsoft.com/office/drawing/2014/main" id="{B4AE90E2-5C51-4B90-B982-3F10309340CA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665;p47">
              <a:extLst>
                <a:ext uri="{FF2B5EF4-FFF2-40B4-BE49-F238E27FC236}">
                  <a16:creationId xmlns:a16="http://schemas.microsoft.com/office/drawing/2014/main" id="{C1EF23E7-2675-4515-9C6C-0901A4486886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666;p47">
              <a:extLst>
                <a:ext uri="{FF2B5EF4-FFF2-40B4-BE49-F238E27FC236}">
                  <a16:creationId xmlns:a16="http://schemas.microsoft.com/office/drawing/2014/main" id="{33123431-9141-4ABD-8649-82552C3C5418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667;p47">
              <a:extLst>
                <a:ext uri="{FF2B5EF4-FFF2-40B4-BE49-F238E27FC236}">
                  <a16:creationId xmlns:a16="http://schemas.microsoft.com/office/drawing/2014/main" id="{A3C9712B-388F-407A-83B5-3B33880D0772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668;p47">
              <a:extLst>
                <a:ext uri="{FF2B5EF4-FFF2-40B4-BE49-F238E27FC236}">
                  <a16:creationId xmlns:a16="http://schemas.microsoft.com/office/drawing/2014/main" id="{6854380C-925F-4BCD-BE40-947A3648C5D4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669;p47">
              <a:extLst>
                <a:ext uri="{FF2B5EF4-FFF2-40B4-BE49-F238E27FC236}">
                  <a16:creationId xmlns:a16="http://schemas.microsoft.com/office/drawing/2014/main" id="{BE143C56-76DB-4B3F-B29A-F3C6181A18B4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670;p47">
              <a:extLst>
                <a:ext uri="{FF2B5EF4-FFF2-40B4-BE49-F238E27FC236}">
                  <a16:creationId xmlns:a16="http://schemas.microsoft.com/office/drawing/2014/main" id="{74ACBFFF-8128-4A8F-A3B0-BCB4FBEAB4AF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671;p47">
              <a:extLst>
                <a:ext uri="{FF2B5EF4-FFF2-40B4-BE49-F238E27FC236}">
                  <a16:creationId xmlns:a16="http://schemas.microsoft.com/office/drawing/2014/main" id="{3B80015B-F8FD-4C02-AFE6-202DEEAA2916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672;p47">
              <a:extLst>
                <a:ext uri="{FF2B5EF4-FFF2-40B4-BE49-F238E27FC236}">
                  <a16:creationId xmlns:a16="http://schemas.microsoft.com/office/drawing/2014/main" id="{2035FC72-D3AB-4420-908B-FAFB92A4EAEC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673;p47">
              <a:extLst>
                <a:ext uri="{FF2B5EF4-FFF2-40B4-BE49-F238E27FC236}">
                  <a16:creationId xmlns:a16="http://schemas.microsoft.com/office/drawing/2014/main" id="{157C1CB1-0B21-47DA-9C22-1D7D73ECDADC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674;p47">
              <a:extLst>
                <a:ext uri="{FF2B5EF4-FFF2-40B4-BE49-F238E27FC236}">
                  <a16:creationId xmlns:a16="http://schemas.microsoft.com/office/drawing/2014/main" id="{943E0873-5DF6-4CE0-B2E0-276E84E57849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675;p47">
              <a:extLst>
                <a:ext uri="{FF2B5EF4-FFF2-40B4-BE49-F238E27FC236}">
                  <a16:creationId xmlns:a16="http://schemas.microsoft.com/office/drawing/2014/main" id="{FE2BEC2D-84E8-4BAA-97E8-88311B6383D3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676;p47">
              <a:extLst>
                <a:ext uri="{FF2B5EF4-FFF2-40B4-BE49-F238E27FC236}">
                  <a16:creationId xmlns:a16="http://schemas.microsoft.com/office/drawing/2014/main" id="{060A57C8-E2AA-4560-8BE6-C97A82CA8C15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677;p47">
              <a:extLst>
                <a:ext uri="{FF2B5EF4-FFF2-40B4-BE49-F238E27FC236}">
                  <a16:creationId xmlns:a16="http://schemas.microsoft.com/office/drawing/2014/main" id="{8E453A7B-4778-4913-8374-8FE6FA6629B5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678;p47">
              <a:extLst>
                <a:ext uri="{FF2B5EF4-FFF2-40B4-BE49-F238E27FC236}">
                  <a16:creationId xmlns:a16="http://schemas.microsoft.com/office/drawing/2014/main" id="{2910163F-D4C0-40D1-AFA0-402629E19F63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679;p47">
              <a:extLst>
                <a:ext uri="{FF2B5EF4-FFF2-40B4-BE49-F238E27FC236}">
                  <a16:creationId xmlns:a16="http://schemas.microsoft.com/office/drawing/2014/main" id="{F8521910-E2C1-4612-82BC-D97B58B8FB84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680;p47">
              <a:extLst>
                <a:ext uri="{FF2B5EF4-FFF2-40B4-BE49-F238E27FC236}">
                  <a16:creationId xmlns:a16="http://schemas.microsoft.com/office/drawing/2014/main" id="{1EDED5B9-6D3D-413A-A620-9DE5875C08BF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681;p47">
              <a:extLst>
                <a:ext uri="{FF2B5EF4-FFF2-40B4-BE49-F238E27FC236}">
                  <a16:creationId xmlns:a16="http://schemas.microsoft.com/office/drawing/2014/main" id="{54B28546-1518-4BAF-A354-1BC64406FBF7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682;p47">
              <a:extLst>
                <a:ext uri="{FF2B5EF4-FFF2-40B4-BE49-F238E27FC236}">
                  <a16:creationId xmlns:a16="http://schemas.microsoft.com/office/drawing/2014/main" id="{D91C1193-A2AC-4FC0-945E-C7D6ED945DFF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683;p47">
              <a:extLst>
                <a:ext uri="{FF2B5EF4-FFF2-40B4-BE49-F238E27FC236}">
                  <a16:creationId xmlns:a16="http://schemas.microsoft.com/office/drawing/2014/main" id="{94D529B5-AA57-4B79-966E-3F6EB624F602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684;p47">
              <a:extLst>
                <a:ext uri="{FF2B5EF4-FFF2-40B4-BE49-F238E27FC236}">
                  <a16:creationId xmlns:a16="http://schemas.microsoft.com/office/drawing/2014/main" id="{7057CBB3-6F2F-43D2-AF4E-F5183C39ED17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685;p47">
              <a:extLst>
                <a:ext uri="{FF2B5EF4-FFF2-40B4-BE49-F238E27FC236}">
                  <a16:creationId xmlns:a16="http://schemas.microsoft.com/office/drawing/2014/main" id="{3F508AAC-8ACB-4345-BF18-2E1C79E8993D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686;p47">
              <a:extLst>
                <a:ext uri="{FF2B5EF4-FFF2-40B4-BE49-F238E27FC236}">
                  <a16:creationId xmlns:a16="http://schemas.microsoft.com/office/drawing/2014/main" id="{47750245-E3A9-4063-81B3-D1C4316E7193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687;p47">
              <a:extLst>
                <a:ext uri="{FF2B5EF4-FFF2-40B4-BE49-F238E27FC236}">
                  <a16:creationId xmlns:a16="http://schemas.microsoft.com/office/drawing/2014/main" id="{8CF3ADE5-C042-4AF9-8F3F-F009C8D57326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688;p47">
              <a:extLst>
                <a:ext uri="{FF2B5EF4-FFF2-40B4-BE49-F238E27FC236}">
                  <a16:creationId xmlns:a16="http://schemas.microsoft.com/office/drawing/2014/main" id="{6DE9D45E-690A-467E-9F1B-0685B2A518D5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689;p47">
              <a:extLst>
                <a:ext uri="{FF2B5EF4-FFF2-40B4-BE49-F238E27FC236}">
                  <a16:creationId xmlns:a16="http://schemas.microsoft.com/office/drawing/2014/main" id="{A5E4ADA5-BEBA-42C9-8364-AACCA78DAA3A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690;p47">
              <a:extLst>
                <a:ext uri="{FF2B5EF4-FFF2-40B4-BE49-F238E27FC236}">
                  <a16:creationId xmlns:a16="http://schemas.microsoft.com/office/drawing/2014/main" id="{9C157EB5-5ABB-49A7-AA1D-1EA265F4EA80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691;p47">
              <a:extLst>
                <a:ext uri="{FF2B5EF4-FFF2-40B4-BE49-F238E27FC236}">
                  <a16:creationId xmlns:a16="http://schemas.microsoft.com/office/drawing/2014/main" id="{2D25DFC9-7CFB-44EE-A429-A6F26DC25EE5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692;p47">
              <a:extLst>
                <a:ext uri="{FF2B5EF4-FFF2-40B4-BE49-F238E27FC236}">
                  <a16:creationId xmlns:a16="http://schemas.microsoft.com/office/drawing/2014/main" id="{F7D9887A-BE00-4458-9DEC-113ADA930007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693;p47">
              <a:extLst>
                <a:ext uri="{FF2B5EF4-FFF2-40B4-BE49-F238E27FC236}">
                  <a16:creationId xmlns:a16="http://schemas.microsoft.com/office/drawing/2014/main" id="{CA148F21-5A7E-4AFF-89D8-82F031BBC52F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694;p47">
              <a:extLst>
                <a:ext uri="{FF2B5EF4-FFF2-40B4-BE49-F238E27FC236}">
                  <a16:creationId xmlns:a16="http://schemas.microsoft.com/office/drawing/2014/main" id="{B96F572E-938C-4D83-B715-68A9A9E130E9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695;p47">
              <a:extLst>
                <a:ext uri="{FF2B5EF4-FFF2-40B4-BE49-F238E27FC236}">
                  <a16:creationId xmlns:a16="http://schemas.microsoft.com/office/drawing/2014/main" id="{8609A5C8-5927-4127-A550-94A93FE13578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696;p47">
              <a:extLst>
                <a:ext uri="{FF2B5EF4-FFF2-40B4-BE49-F238E27FC236}">
                  <a16:creationId xmlns:a16="http://schemas.microsoft.com/office/drawing/2014/main" id="{807B9668-39C4-4D10-91B5-EE1D1F311E15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697;p47">
              <a:extLst>
                <a:ext uri="{FF2B5EF4-FFF2-40B4-BE49-F238E27FC236}">
                  <a16:creationId xmlns:a16="http://schemas.microsoft.com/office/drawing/2014/main" id="{CFFE185F-8414-463D-B195-114D883BAA0E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698;p47">
              <a:extLst>
                <a:ext uri="{FF2B5EF4-FFF2-40B4-BE49-F238E27FC236}">
                  <a16:creationId xmlns:a16="http://schemas.microsoft.com/office/drawing/2014/main" id="{896F00CB-AB2B-49CC-8AE0-F45EB03B69EE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699;p47">
              <a:extLst>
                <a:ext uri="{FF2B5EF4-FFF2-40B4-BE49-F238E27FC236}">
                  <a16:creationId xmlns:a16="http://schemas.microsoft.com/office/drawing/2014/main" id="{93288A17-0AB2-4788-A577-5AE44574DAC3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700;p47">
              <a:extLst>
                <a:ext uri="{FF2B5EF4-FFF2-40B4-BE49-F238E27FC236}">
                  <a16:creationId xmlns:a16="http://schemas.microsoft.com/office/drawing/2014/main" id="{0490B944-409C-4F3B-94D2-C55B1DE1CC07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701;p47">
              <a:extLst>
                <a:ext uri="{FF2B5EF4-FFF2-40B4-BE49-F238E27FC236}">
                  <a16:creationId xmlns:a16="http://schemas.microsoft.com/office/drawing/2014/main" id="{0915254D-7B37-46F1-A252-21FE70BDEBE2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702;p47">
              <a:extLst>
                <a:ext uri="{FF2B5EF4-FFF2-40B4-BE49-F238E27FC236}">
                  <a16:creationId xmlns:a16="http://schemas.microsoft.com/office/drawing/2014/main" id="{3688AEB4-7D7D-4F50-BE79-7EC18B28B4E4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703;p47">
              <a:extLst>
                <a:ext uri="{FF2B5EF4-FFF2-40B4-BE49-F238E27FC236}">
                  <a16:creationId xmlns:a16="http://schemas.microsoft.com/office/drawing/2014/main" id="{5204F2DE-8D99-4487-989C-9F0DE9670588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704;p47">
              <a:extLst>
                <a:ext uri="{FF2B5EF4-FFF2-40B4-BE49-F238E27FC236}">
                  <a16:creationId xmlns:a16="http://schemas.microsoft.com/office/drawing/2014/main" id="{922D683D-E521-43BF-B557-0743BD84F214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705;p47">
              <a:extLst>
                <a:ext uri="{FF2B5EF4-FFF2-40B4-BE49-F238E27FC236}">
                  <a16:creationId xmlns:a16="http://schemas.microsoft.com/office/drawing/2014/main" id="{F22384F1-3EA6-4366-9E93-D83075CE9A62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706;p47">
              <a:extLst>
                <a:ext uri="{FF2B5EF4-FFF2-40B4-BE49-F238E27FC236}">
                  <a16:creationId xmlns:a16="http://schemas.microsoft.com/office/drawing/2014/main" id="{38338710-1281-415B-AAC4-378146E77C32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707;p47">
              <a:extLst>
                <a:ext uri="{FF2B5EF4-FFF2-40B4-BE49-F238E27FC236}">
                  <a16:creationId xmlns:a16="http://schemas.microsoft.com/office/drawing/2014/main" id="{A600938F-0485-45CC-863E-FFCC0F84C16E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708;p47">
              <a:extLst>
                <a:ext uri="{FF2B5EF4-FFF2-40B4-BE49-F238E27FC236}">
                  <a16:creationId xmlns:a16="http://schemas.microsoft.com/office/drawing/2014/main" id="{D6636D30-972F-4313-91EC-B8F160CE1624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709;p47">
              <a:extLst>
                <a:ext uri="{FF2B5EF4-FFF2-40B4-BE49-F238E27FC236}">
                  <a16:creationId xmlns:a16="http://schemas.microsoft.com/office/drawing/2014/main" id="{2E632F3B-2C6A-4416-AF93-3091CF3616D5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710;p47">
              <a:extLst>
                <a:ext uri="{FF2B5EF4-FFF2-40B4-BE49-F238E27FC236}">
                  <a16:creationId xmlns:a16="http://schemas.microsoft.com/office/drawing/2014/main" id="{B50BAF42-5447-44FE-BC33-F9D849B37DB3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711;p47">
              <a:extLst>
                <a:ext uri="{FF2B5EF4-FFF2-40B4-BE49-F238E27FC236}">
                  <a16:creationId xmlns:a16="http://schemas.microsoft.com/office/drawing/2014/main" id="{C84EFE6F-2AD2-4BCF-8496-14720CD91590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712;p47">
              <a:extLst>
                <a:ext uri="{FF2B5EF4-FFF2-40B4-BE49-F238E27FC236}">
                  <a16:creationId xmlns:a16="http://schemas.microsoft.com/office/drawing/2014/main" id="{6DD6BCC0-E6EC-49C2-BEDC-D4C04E88FAE6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713;p47">
              <a:extLst>
                <a:ext uri="{FF2B5EF4-FFF2-40B4-BE49-F238E27FC236}">
                  <a16:creationId xmlns:a16="http://schemas.microsoft.com/office/drawing/2014/main" id="{B9257C57-5F1B-443D-A707-DCB1682C57B0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714;p47">
              <a:extLst>
                <a:ext uri="{FF2B5EF4-FFF2-40B4-BE49-F238E27FC236}">
                  <a16:creationId xmlns:a16="http://schemas.microsoft.com/office/drawing/2014/main" id="{D5434E24-2724-49DE-A628-4254EB9A53D6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715;p47">
              <a:extLst>
                <a:ext uri="{FF2B5EF4-FFF2-40B4-BE49-F238E27FC236}">
                  <a16:creationId xmlns:a16="http://schemas.microsoft.com/office/drawing/2014/main" id="{52BF36F2-A74A-4E50-90D8-221EB57B60E1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716;p47">
              <a:extLst>
                <a:ext uri="{FF2B5EF4-FFF2-40B4-BE49-F238E27FC236}">
                  <a16:creationId xmlns:a16="http://schemas.microsoft.com/office/drawing/2014/main" id="{405473E3-753D-4F56-8516-0B844EC13567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717;p47">
              <a:extLst>
                <a:ext uri="{FF2B5EF4-FFF2-40B4-BE49-F238E27FC236}">
                  <a16:creationId xmlns:a16="http://schemas.microsoft.com/office/drawing/2014/main" id="{D846BBED-BF42-458F-80D4-CD74F0975D4F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718;p47">
              <a:extLst>
                <a:ext uri="{FF2B5EF4-FFF2-40B4-BE49-F238E27FC236}">
                  <a16:creationId xmlns:a16="http://schemas.microsoft.com/office/drawing/2014/main" id="{9823A81A-D4F9-44B7-8D6E-042486E25A66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719;p47">
              <a:extLst>
                <a:ext uri="{FF2B5EF4-FFF2-40B4-BE49-F238E27FC236}">
                  <a16:creationId xmlns:a16="http://schemas.microsoft.com/office/drawing/2014/main" id="{F2208AF9-7C53-45A8-A3FC-0733DBDAF021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720;p47">
              <a:extLst>
                <a:ext uri="{FF2B5EF4-FFF2-40B4-BE49-F238E27FC236}">
                  <a16:creationId xmlns:a16="http://schemas.microsoft.com/office/drawing/2014/main" id="{CBA3088D-EB7F-4DB4-B40D-F374FA95EF5F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721;p47">
              <a:extLst>
                <a:ext uri="{FF2B5EF4-FFF2-40B4-BE49-F238E27FC236}">
                  <a16:creationId xmlns:a16="http://schemas.microsoft.com/office/drawing/2014/main" id="{F9684D20-8587-4308-B836-8211B1562344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722;p47">
              <a:extLst>
                <a:ext uri="{FF2B5EF4-FFF2-40B4-BE49-F238E27FC236}">
                  <a16:creationId xmlns:a16="http://schemas.microsoft.com/office/drawing/2014/main" id="{C1312FE8-820C-4BD1-9A5A-ED8946FC797C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723;p47">
              <a:extLst>
                <a:ext uri="{FF2B5EF4-FFF2-40B4-BE49-F238E27FC236}">
                  <a16:creationId xmlns:a16="http://schemas.microsoft.com/office/drawing/2014/main" id="{DFA4BA6F-5E7E-4C37-96B0-1E514516811B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724;p47">
              <a:extLst>
                <a:ext uri="{FF2B5EF4-FFF2-40B4-BE49-F238E27FC236}">
                  <a16:creationId xmlns:a16="http://schemas.microsoft.com/office/drawing/2014/main" id="{D9286754-1725-40F4-ABB8-1FE3CD546DC5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725;p47">
              <a:extLst>
                <a:ext uri="{FF2B5EF4-FFF2-40B4-BE49-F238E27FC236}">
                  <a16:creationId xmlns:a16="http://schemas.microsoft.com/office/drawing/2014/main" id="{F1BE5D32-835F-4EF2-8D8A-793569580B94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726;p47">
              <a:extLst>
                <a:ext uri="{FF2B5EF4-FFF2-40B4-BE49-F238E27FC236}">
                  <a16:creationId xmlns:a16="http://schemas.microsoft.com/office/drawing/2014/main" id="{52B96FB3-78A4-459C-AAD8-9B89EF32C9B0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727;p47">
              <a:extLst>
                <a:ext uri="{FF2B5EF4-FFF2-40B4-BE49-F238E27FC236}">
                  <a16:creationId xmlns:a16="http://schemas.microsoft.com/office/drawing/2014/main" id="{5A88EE25-30AB-4AFB-90C2-4E1839E972FB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728;p47">
              <a:extLst>
                <a:ext uri="{FF2B5EF4-FFF2-40B4-BE49-F238E27FC236}">
                  <a16:creationId xmlns:a16="http://schemas.microsoft.com/office/drawing/2014/main" id="{D7BF09C5-EB7F-4C3D-8EA2-F0FE8D657883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729;p47">
              <a:extLst>
                <a:ext uri="{FF2B5EF4-FFF2-40B4-BE49-F238E27FC236}">
                  <a16:creationId xmlns:a16="http://schemas.microsoft.com/office/drawing/2014/main" id="{222453C1-0203-4247-BB2C-B17A01D9A314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730;p47">
              <a:extLst>
                <a:ext uri="{FF2B5EF4-FFF2-40B4-BE49-F238E27FC236}">
                  <a16:creationId xmlns:a16="http://schemas.microsoft.com/office/drawing/2014/main" id="{981CD2EA-72BA-492A-9078-69CB481C5BEB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731;p47">
              <a:extLst>
                <a:ext uri="{FF2B5EF4-FFF2-40B4-BE49-F238E27FC236}">
                  <a16:creationId xmlns:a16="http://schemas.microsoft.com/office/drawing/2014/main" id="{2AD9692A-09C4-4B13-B22A-FEA705E6895B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32;p47">
              <a:extLst>
                <a:ext uri="{FF2B5EF4-FFF2-40B4-BE49-F238E27FC236}">
                  <a16:creationId xmlns:a16="http://schemas.microsoft.com/office/drawing/2014/main" id="{3BFE5314-56B0-4689-A9FF-191FB9BDC62A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33;p47">
              <a:extLst>
                <a:ext uri="{FF2B5EF4-FFF2-40B4-BE49-F238E27FC236}">
                  <a16:creationId xmlns:a16="http://schemas.microsoft.com/office/drawing/2014/main" id="{97A0C5B5-A047-4106-8D15-9F6F35BEBA37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34;p47">
              <a:extLst>
                <a:ext uri="{FF2B5EF4-FFF2-40B4-BE49-F238E27FC236}">
                  <a16:creationId xmlns:a16="http://schemas.microsoft.com/office/drawing/2014/main" id="{26E400F0-5A7C-4E1E-9C82-4E9C0C35C7EA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5;p47">
              <a:extLst>
                <a:ext uri="{FF2B5EF4-FFF2-40B4-BE49-F238E27FC236}">
                  <a16:creationId xmlns:a16="http://schemas.microsoft.com/office/drawing/2014/main" id="{964FB37A-BD56-432F-8568-3A49003E4852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36;p47">
              <a:extLst>
                <a:ext uri="{FF2B5EF4-FFF2-40B4-BE49-F238E27FC236}">
                  <a16:creationId xmlns:a16="http://schemas.microsoft.com/office/drawing/2014/main" id="{D12841A0-B7B3-41CD-B679-B5B1A9174CFB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37;p47">
              <a:extLst>
                <a:ext uri="{FF2B5EF4-FFF2-40B4-BE49-F238E27FC236}">
                  <a16:creationId xmlns:a16="http://schemas.microsoft.com/office/drawing/2014/main" id="{024A1140-FFC1-4BEA-97B7-096CB44D8234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38;p47">
              <a:extLst>
                <a:ext uri="{FF2B5EF4-FFF2-40B4-BE49-F238E27FC236}">
                  <a16:creationId xmlns:a16="http://schemas.microsoft.com/office/drawing/2014/main" id="{A2A33071-2CE7-45D7-BCEC-0EBA65E9C1DA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39;p47">
              <a:extLst>
                <a:ext uri="{FF2B5EF4-FFF2-40B4-BE49-F238E27FC236}">
                  <a16:creationId xmlns:a16="http://schemas.microsoft.com/office/drawing/2014/main" id="{830BA296-7A0D-4CFA-BDBA-360C7E8C15F2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40;p47">
              <a:extLst>
                <a:ext uri="{FF2B5EF4-FFF2-40B4-BE49-F238E27FC236}">
                  <a16:creationId xmlns:a16="http://schemas.microsoft.com/office/drawing/2014/main" id="{0D21CBE6-B11B-4BA7-8DB5-E463F76818CC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41;p47">
              <a:extLst>
                <a:ext uri="{FF2B5EF4-FFF2-40B4-BE49-F238E27FC236}">
                  <a16:creationId xmlns:a16="http://schemas.microsoft.com/office/drawing/2014/main" id="{10FDC050-88F7-442D-A87D-F2C571AF8F44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742;p47">
              <a:extLst>
                <a:ext uri="{FF2B5EF4-FFF2-40B4-BE49-F238E27FC236}">
                  <a16:creationId xmlns:a16="http://schemas.microsoft.com/office/drawing/2014/main" id="{D24C68D5-6D98-49C8-A5D3-C0B1E5809A6E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743;p47">
              <a:extLst>
                <a:ext uri="{FF2B5EF4-FFF2-40B4-BE49-F238E27FC236}">
                  <a16:creationId xmlns:a16="http://schemas.microsoft.com/office/drawing/2014/main" id="{84B98C0B-F958-4D6B-A411-D02FB5FBAFC2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744;p47">
              <a:extLst>
                <a:ext uri="{FF2B5EF4-FFF2-40B4-BE49-F238E27FC236}">
                  <a16:creationId xmlns:a16="http://schemas.microsoft.com/office/drawing/2014/main" id="{E55BEBB5-2745-41BE-A622-22D04B6A9E75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745;p47">
              <a:extLst>
                <a:ext uri="{FF2B5EF4-FFF2-40B4-BE49-F238E27FC236}">
                  <a16:creationId xmlns:a16="http://schemas.microsoft.com/office/drawing/2014/main" id="{24FA7DB2-F6B6-43C5-AF29-F02B5CF9E786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746;p47">
              <a:extLst>
                <a:ext uri="{FF2B5EF4-FFF2-40B4-BE49-F238E27FC236}">
                  <a16:creationId xmlns:a16="http://schemas.microsoft.com/office/drawing/2014/main" id="{945D81F6-0B5D-4E35-9C8A-19D2BB832CA0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747;p47">
              <a:extLst>
                <a:ext uri="{FF2B5EF4-FFF2-40B4-BE49-F238E27FC236}">
                  <a16:creationId xmlns:a16="http://schemas.microsoft.com/office/drawing/2014/main" id="{A3EF28C0-AE7E-49DC-BF44-F2F4756BFF6A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748;p47">
              <a:extLst>
                <a:ext uri="{FF2B5EF4-FFF2-40B4-BE49-F238E27FC236}">
                  <a16:creationId xmlns:a16="http://schemas.microsoft.com/office/drawing/2014/main" id="{25709B13-B94A-4A19-A441-0FF4AA2F66A7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749;p47">
              <a:extLst>
                <a:ext uri="{FF2B5EF4-FFF2-40B4-BE49-F238E27FC236}">
                  <a16:creationId xmlns:a16="http://schemas.microsoft.com/office/drawing/2014/main" id="{AA328331-0FF1-43A5-9582-23E2138D1F17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750;p47">
              <a:extLst>
                <a:ext uri="{FF2B5EF4-FFF2-40B4-BE49-F238E27FC236}">
                  <a16:creationId xmlns:a16="http://schemas.microsoft.com/office/drawing/2014/main" id="{E3E4EBE5-A600-4B0E-A208-84001524B752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751;p47">
              <a:extLst>
                <a:ext uri="{FF2B5EF4-FFF2-40B4-BE49-F238E27FC236}">
                  <a16:creationId xmlns:a16="http://schemas.microsoft.com/office/drawing/2014/main" id="{EE25DA00-4664-44CD-AE81-0322B11AF20E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752;p47">
              <a:extLst>
                <a:ext uri="{FF2B5EF4-FFF2-40B4-BE49-F238E27FC236}">
                  <a16:creationId xmlns:a16="http://schemas.microsoft.com/office/drawing/2014/main" id="{D271919B-6FEF-4A98-98FE-8C94874000F6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753;p47">
              <a:extLst>
                <a:ext uri="{FF2B5EF4-FFF2-40B4-BE49-F238E27FC236}">
                  <a16:creationId xmlns:a16="http://schemas.microsoft.com/office/drawing/2014/main" id="{47F23A8D-6F13-4807-A2F3-7000705603AF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754;p47">
              <a:extLst>
                <a:ext uri="{FF2B5EF4-FFF2-40B4-BE49-F238E27FC236}">
                  <a16:creationId xmlns:a16="http://schemas.microsoft.com/office/drawing/2014/main" id="{291E2D9C-285D-412C-8845-C005C0B43DBD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755;p47">
              <a:extLst>
                <a:ext uri="{FF2B5EF4-FFF2-40B4-BE49-F238E27FC236}">
                  <a16:creationId xmlns:a16="http://schemas.microsoft.com/office/drawing/2014/main" id="{0F4B695C-F0F0-47C6-95DA-6C4942DD6DD6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756;p47">
              <a:extLst>
                <a:ext uri="{FF2B5EF4-FFF2-40B4-BE49-F238E27FC236}">
                  <a16:creationId xmlns:a16="http://schemas.microsoft.com/office/drawing/2014/main" id="{EC910C10-4413-48C6-9522-883FE5C90E02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757;p47">
              <a:extLst>
                <a:ext uri="{FF2B5EF4-FFF2-40B4-BE49-F238E27FC236}">
                  <a16:creationId xmlns:a16="http://schemas.microsoft.com/office/drawing/2014/main" id="{95823275-31B8-4E96-951F-F33FF765A137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758;p47">
              <a:extLst>
                <a:ext uri="{FF2B5EF4-FFF2-40B4-BE49-F238E27FC236}">
                  <a16:creationId xmlns:a16="http://schemas.microsoft.com/office/drawing/2014/main" id="{45A92987-13F9-48CF-87DA-475A99998CFF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759;p47">
              <a:extLst>
                <a:ext uri="{FF2B5EF4-FFF2-40B4-BE49-F238E27FC236}">
                  <a16:creationId xmlns:a16="http://schemas.microsoft.com/office/drawing/2014/main" id="{65BB73D5-A423-4A60-AB47-4775F88E7424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760;p47">
              <a:extLst>
                <a:ext uri="{FF2B5EF4-FFF2-40B4-BE49-F238E27FC236}">
                  <a16:creationId xmlns:a16="http://schemas.microsoft.com/office/drawing/2014/main" id="{E3723F38-6C5A-4E7F-AE6F-EB226238F64C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761;p47">
              <a:extLst>
                <a:ext uri="{FF2B5EF4-FFF2-40B4-BE49-F238E27FC236}">
                  <a16:creationId xmlns:a16="http://schemas.microsoft.com/office/drawing/2014/main" id="{293DF39A-CF32-4CBE-81F8-AA507F6D3306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2762;p47">
              <a:extLst>
                <a:ext uri="{FF2B5EF4-FFF2-40B4-BE49-F238E27FC236}">
                  <a16:creationId xmlns:a16="http://schemas.microsoft.com/office/drawing/2014/main" id="{C9E0CE4A-BB08-4F81-A628-1237AD0A80EA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2763;p47">
              <a:extLst>
                <a:ext uri="{FF2B5EF4-FFF2-40B4-BE49-F238E27FC236}">
                  <a16:creationId xmlns:a16="http://schemas.microsoft.com/office/drawing/2014/main" id="{AB7E9EA7-61BB-41AF-91D0-EA819E97E666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2764;p47">
              <a:extLst>
                <a:ext uri="{FF2B5EF4-FFF2-40B4-BE49-F238E27FC236}">
                  <a16:creationId xmlns:a16="http://schemas.microsoft.com/office/drawing/2014/main" id="{C290C601-44C7-4A21-9A10-D9338CD71E74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2765;p47">
              <a:extLst>
                <a:ext uri="{FF2B5EF4-FFF2-40B4-BE49-F238E27FC236}">
                  <a16:creationId xmlns:a16="http://schemas.microsoft.com/office/drawing/2014/main" id="{C9277480-B135-438B-BEB8-AA3A7010414F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2766;p47">
              <a:extLst>
                <a:ext uri="{FF2B5EF4-FFF2-40B4-BE49-F238E27FC236}">
                  <a16:creationId xmlns:a16="http://schemas.microsoft.com/office/drawing/2014/main" id="{0C43FAB2-F0FF-44D2-A10E-0FA647BA3408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2767;p47">
              <a:extLst>
                <a:ext uri="{FF2B5EF4-FFF2-40B4-BE49-F238E27FC236}">
                  <a16:creationId xmlns:a16="http://schemas.microsoft.com/office/drawing/2014/main" id="{49B5960B-75A4-4782-B8E0-907C8EFBE09A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2768;p47">
              <a:extLst>
                <a:ext uri="{FF2B5EF4-FFF2-40B4-BE49-F238E27FC236}">
                  <a16:creationId xmlns:a16="http://schemas.microsoft.com/office/drawing/2014/main" id="{7BD504CD-F770-4933-9EA1-09DA6E8CD206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2769;p47">
              <a:extLst>
                <a:ext uri="{FF2B5EF4-FFF2-40B4-BE49-F238E27FC236}">
                  <a16:creationId xmlns:a16="http://schemas.microsoft.com/office/drawing/2014/main" id="{83E0ABC6-D4CB-4F63-A45E-7EF494D70C75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8" name="Google Shape;2770;p47">
              <a:extLst>
                <a:ext uri="{FF2B5EF4-FFF2-40B4-BE49-F238E27FC236}">
                  <a16:creationId xmlns:a16="http://schemas.microsoft.com/office/drawing/2014/main" id="{EB239816-8589-4B5A-A2AF-6B796DAF650B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311" name="Google Shape;2771;p47">
                <a:extLst>
                  <a:ext uri="{FF2B5EF4-FFF2-40B4-BE49-F238E27FC236}">
                    <a16:creationId xmlns:a16="http://schemas.microsoft.com/office/drawing/2014/main" id="{09A5209E-A8D7-4371-80F6-0CC12059E85A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2772;p47">
                <a:extLst>
                  <a:ext uri="{FF2B5EF4-FFF2-40B4-BE49-F238E27FC236}">
                    <a16:creationId xmlns:a16="http://schemas.microsoft.com/office/drawing/2014/main" id="{F2CDA7B9-4A0C-4158-8A40-0996CABEABC2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2773;p47">
                <a:extLst>
                  <a:ext uri="{FF2B5EF4-FFF2-40B4-BE49-F238E27FC236}">
                    <a16:creationId xmlns:a16="http://schemas.microsoft.com/office/drawing/2014/main" id="{F6A04FDA-40D6-4FE2-88A3-15028AF7D2A0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2774;p47">
                <a:extLst>
                  <a:ext uri="{FF2B5EF4-FFF2-40B4-BE49-F238E27FC236}">
                    <a16:creationId xmlns:a16="http://schemas.microsoft.com/office/drawing/2014/main" id="{6B400CAA-A6CF-441B-BCDE-F67209B4424C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2775;p47">
                <a:extLst>
                  <a:ext uri="{FF2B5EF4-FFF2-40B4-BE49-F238E27FC236}">
                    <a16:creationId xmlns:a16="http://schemas.microsoft.com/office/drawing/2014/main" id="{83E37F67-49D8-42CA-A34D-D6200FBD6A64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" name="Google Shape;2776;p47">
              <a:extLst>
                <a:ext uri="{FF2B5EF4-FFF2-40B4-BE49-F238E27FC236}">
                  <a16:creationId xmlns:a16="http://schemas.microsoft.com/office/drawing/2014/main" id="{96E62B2E-1B68-4FBC-90A3-827E63E17190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2777;p47">
              <a:extLst>
                <a:ext uri="{FF2B5EF4-FFF2-40B4-BE49-F238E27FC236}">
                  <a16:creationId xmlns:a16="http://schemas.microsoft.com/office/drawing/2014/main" id="{18F4E45D-F1B3-49E2-A035-746F1421D7C0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78273" y="1708296"/>
            <a:ext cx="364751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2EE89068-A4E0-423B-B145-85EA61BAF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461" y="1044803"/>
            <a:ext cx="3479997" cy="27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4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graphicFrame>
        <p:nvGraphicFramePr>
          <p:cNvPr id="1045" name="Google Shape;1045;p24"/>
          <p:cNvGraphicFramePr/>
          <p:nvPr>
            <p:extLst>
              <p:ext uri="{D42A27DB-BD31-4B8C-83A1-F6EECF244321}">
                <p14:modId xmlns:p14="http://schemas.microsoft.com/office/powerpoint/2010/main" val="2162072040"/>
              </p:ext>
            </p:extLst>
          </p:nvPr>
        </p:nvGraphicFramePr>
        <p:xfrm>
          <a:off x="305271" y="1975357"/>
          <a:ext cx="6291196" cy="2282190"/>
        </p:xfrm>
        <a:graphic>
          <a:graphicData uri="http://schemas.openxmlformats.org/drawingml/2006/table">
            <a:tbl>
              <a:tblPr>
                <a:noFill/>
                <a:tableStyleId>{11E2214B-EEA6-4F0E-851E-DA328E0D34B4}</a:tableStyleId>
              </a:tblPr>
              <a:tblGrid>
                <a:gridCol w="177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2479072363"/>
                    </a:ext>
                  </a:extLst>
                </a:gridCol>
                <a:gridCol w="73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330">
                  <a:extLst>
                    <a:ext uri="{9D8B030D-6E8A-4147-A177-3AD203B41FA5}">
                      <a16:colId xmlns:a16="http://schemas.microsoft.com/office/drawing/2014/main" val="3415419225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Tittle</a:t>
                      </a:r>
                      <a:endParaRPr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Abstract</a:t>
                      </a:r>
                      <a:endParaRPr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CS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Math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Phy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Stat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Pseudo and quasi Gluon PDF in the BFKL approxi...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Barlow"/>
                        <a:cs typeface="Arial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I study the behavior of the gauge-invariant ...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Barlow"/>
                        <a:cs typeface="Arial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A3F5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PeCo: Perceptual Codebook for BERT Pre-</a:t>
                      </a:r>
                      <a:r>
                        <a:rPr lang="en-US" sz="1100" dirty="0" err="1"/>
                        <a:t>trainin</a:t>
                      </a:r>
                      <a:r>
                        <a:rPr lang="en-US" sz="1100" dirty="0"/>
                        <a:t>...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This paper explores a better codebook for BE...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…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…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…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…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…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…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6447865" y="143750"/>
            <a:ext cx="2530313" cy="224982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7ABF48C-8A8E-45A5-BC10-45D6F30C84EF}"/>
              </a:ext>
            </a:extLst>
          </p:cNvPr>
          <p:cNvSpPr txBox="1"/>
          <p:nvPr/>
        </p:nvSpPr>
        <p:spPr>
          <a:xfrm>
            <a:off x="305271" y="4531681"/>
            <a:ext cx="5049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Kaggle, published by Cornell 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96835" cy="5472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Preparation &amp; Feature Engineering</a:t>
            </a:r>
            <a:endParaRPr sz="3200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354774"/>
            <a:ext cx="7295029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Data preparation:</a:t>
            </a:r>
          </a:p>
          <a:p>
            <a:pPr lvl="1"/>
            <a:r>
              <a:rPr lang="en-US" sz="2000" dirty="0"/>
              <a:t>Only include publications of : Math, physics, statistics or computer science (or combinations of them)</a:t>
            </a:r>
          </a:p>
          <a:p>
            <a:pPr lvl="1"/>
            <a:r>
              <a:rPr lang="en-US" sz="2000" dirty="0"/>
              <a:t>Published after 2010</a:t>
            </a:r>
          </a:p>
          <a:p>
            <a:pPr lvl="1"/>
            <a:r>
              <a:rPr lang="en-US" sz="2000" dirty="0"/>
              <a:t>Iterative stratification for train-test splits</a:t>
            </a:r>
          </a:p>
          <a:p>
            <a:r>
              <a:rPr lang="en-US" sz="2000" dirty="0"/>
              <a:t>Feature extraction:</a:t>
            </a:r>
          </a:p>
          <a:p>
            <a:pPr lvl="1"/>
            <a:r>
              <a:rPr lang="en-US" sz="2000" dirty="0"/>
              <a:t>Concatenate title and abstract</a:t>
            </a:r>
          </a:p>
          <a:p>
            <a:pPr lvl="1"/>
            <a:r>
              <a:rPr lang="en-US" sz="2000" dirty="0"/>
              <a:t>Remove stop words and special characters</a:t>
            </a:r>
          </a:p>
          <a:p>
            <a:pPr lvl="1"/>
            <a:r>
              <a:rPr lang="en-US" sz="2000" dirty="0"/>
              <a:t>Extract TF-IDF and LDA features</a:t>
            </a:r>
          </a:p>
          <a:p>
            <a:endParaRPr lang="en-US" sz="2000" dirty="0"/>
          </a:p>
          <a:p>
            <a:pPr marL="11430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Distribution</a:t>
            </a:r>
            <a:endParaRPr dirty="0"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6447865" y="143750"/>
            <a:ext cx="2530313" cy="224982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95F87BF0-8BA7-4111-AC59-CD83E12911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0" r="858"/>
          <a:stretch/>
        </p:blipFill>
        <p:spPr>
          <a:xfrm>
            <a:off x="698220" y="1856562"/>
            <a:ext cx="4420318" cy="29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4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11988" cy="6046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Modeling- Multilabel classification</a:t>
            </a:r>
            <a:endParaRPr sz="35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42EEF-7EA9-456B-B5A9-B584312760BE}"/>
              </a:ext>
            </a:extLst>
          </p:cNvPr>
          <p:cNvSpPr txBox="1"/>
          <p:nvPr/>
        </p:nvSpPr>
        <p:spPr>
          <a:xfrm>
            <a:off x="457200" y="1425389"/>
            <a:ext cx="41136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Label Powerset: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to multiclass classification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leads to class imbalance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Ex: 1, 0, 1, 1 -&gt; 1011</a:t>
            </a:r>
          </a:p>
          <a:p>
            <a:endParaRPr lang="en-US" dirty="0"/>
          </a:p>
          <a:p>
            <a:r>
              <a:rPr lang="en-US" dirty="0"/>
              <a:t>2. Transformation to 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 binary classifier on each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take into account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3. Classifier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labels are predicted sequentially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from binary classifier is fed to next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FF11B-9FCB-49AD-AD4E-A667D980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1283634"/>
            <a:ext cx="4048125" cy="2724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858FB-3F7E-4F03-8FCB-EE81E0C5C854}"/>
              </a:ext>
            </a:extLst>
          </p:cNvPr>
          <p:cNvSpPr txBox="1"/>
          <p:nvPr/>
        </p:nvSpPr>
        <p:spPr>
          <a:xfrm>
            <a:off x="4713194" y="4170301"/>
            <a:ext cx="4387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	            Example of classifier chain</a:t>
            </a:r>
          </a:p>
          <a:p>
            <a:r>
              <a:rPr lang="en-US" sz="800" dirty="0"/>
              <a:t>Source: Efficient Monte Carlo Methods for Multi-Dimensional Learning with Classifier Chains</a:t>
            </a:r>
          </a:p>
        </p:txBody>
      </p:sp>
    </p:spTree>
    <p:extLst>
      <p:ext uri="{BB962C8B-B14F-4D97-AF65-F5344CB8AC3E}">
        <p14:creationId xmlns:p14="http://schemas.microsoft.com/office/powerpoint/2010/main" val="84953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555441" cy="6046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K-means Clustering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8F15A-A5E0-4CCC-8271-75DCB2F2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50" y="1630572"/>
            <a:ext cx="3581900" cy="2353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42B8F7-F1C6-407E-8F6D-6C5283C9AB9C}"/>
              </a:ext>
            </a:extLst>
          </p:cNvPr>
          <p:cNvSpPr txBox="1"/>
          <p:nvPr/>
        </p:nvSpPr>
        <p:spPr>
          <a:xfrm>
            <a:off x="3133165" y="4108076"/>
            <a:ext cx="2944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with Four Cluster</a:t>
            </a:r>
          </a:p>
        </p:txBody>
      </p:sp>
    </p:spTree>
    <p:extLst>
      <p:ext uri="{BB962C8B-B14F-4D97-AF65-F5344CB8AC3E}">
        <p14:creationId xmlns:p14="http://schemas.microsoft.com/office/powerpoint/2010/main" val="59781159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334</Words>
  <Application>Microsoft Office PowerPoint</Application>
  <PresentationFormat>On-screen Show (16:9)</PresentationFormat>
  <Paragraphs>130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Barlow</vt:lpstr>
      <vt:lpstr>Barlow Light</vt:lpstr>
      <vt:lpstr>Calibri</vt:lpstr>
      <vt:lpstr>Raleway Thin</vt:lpstr>
      <vt:lpstr>Gaoler template</vt:lpstr>
      <vt:lpstr>Research Paper Recommendation</vt:lpstr>
      <vt:lpstr>Agenda</vt:lpstr>
      <vt:lpstr>Introduction</vt:lpstr>
      <vt:lpstr>Dataset</vt:lpstr>
      <vt:lpstr>Dataset</vt:lpstr>
      <vt:lpstr>Data Preparation &amp; Feature Engineering</vt:lpstr>
      <vt:lpstr>Dataset Distribution</vt:lpstr>
      <vt:lpstr>Modeling- Multilabel classification</vt:lpstr>
      <vt:lpstr>K-means Clustering</vt:lpstr>
      <vt:lpstr>K-means Clustering</vt:lpstr>
      <vt:lpstr>Models Accuracy</vt:lpstr>
      <vt:lpstr>Chatbot</vt:lpstr>
      <vt:lpstr>Recommendation</vt:lpstr>
      <vt:lpstr>Chatbot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AF</dc:creator>
  <cp:lastModifiedBy>Ahmed Fares Saad Eldin Khalifa</cp:lastModifiedBy>
  <cp:revision>39</cp:revision>
  <dcterms:modified xsi:type="dcterms:W3CDTF">2021-12-05T16:06:40Z</dcterms:modified>
</cp:coreProperties>
</file>