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77" r:id="rId2"/>
    <p:sldId id="582" r:id="rId3"/>
    <p:sldId id="398" r:id="rId4"/>
    <p:sldId id="401" r:id="rId5"/>
    <p:sldId id="410" r:id="rId6"/>
    <p:sldId id="411" r:id="rId7"/>
    <p:sldId id="448" r:id="rId8"/>
    <p:sldId id="449" r:id="rId9"/>
    <p:sldId id="450" r:id="rId10"/>
    <p:sldId id="451" r:id="rId11"/>
    <p:sldId id="452" r:id="rId12"/>
    <p:sldId id="602" r:id="rId13"/>
    <p:sldId id="622" r:id="rId14"/>
    <p:sldId id="453" r:id="rId15"/>
    <p:sldId id="598" r:id="rId16"/>
    <p:sldId id="595" r:id="rId17"/>
    <p:sldId id="593" r:id="rId18"/>
    <p:sldId id="594" r:id="rId19"/>
    <p:sldId id="597" r:id="rId20"/>
    <p:sldId id="596" r:id="rId21"/>
    <p:sldId id="624" r:id="rId22"/>
    <p:sldId id="583" r:id="rId23"/>
    <p:sldId id="599" r:id="rId24"/>
    <p:sldId id="592" r:id="rId25"/>
    <p:sldId id="419" r:id="rId26"/>
    <p:sldId id="600" r:id="rId27"/>
    <p:sldId id="420" r:id="rId28"/>
    <p:sldId id="601" r:id="rId29"/>
    <p:sldId id="605" r:id="rId30"/>
    <p:sldId id="435" r:id="rId31"/>
    <p:sldId id="603" r:id="rId32"/>
    <p:sldId id="615" r:id="rId33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EB8"/>
    <a:srgbClr val="969696"/>
    <a:srgbClr val="777777"/>
    <a:srgbClr val="48E070"/>
    <a:srgbClr val="EFFAAE"/>
    <a:srgbClr val="BAE4BF"/>
    <a:srgbClr val="FBE8A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073" autoAdjust="0"/>
    <p:restoredTop sz="94660"/>
  </p:normalViewPr>
  <p:slideViewPr>
    <p:cSldViewPr>
      <p:cViewPr varScale="1">
        <p:scale>
          <a:sx n="74" d="100"/>
          <a:sy n="74" d="100"/>
        </p:scale>
        <p:origin x="-15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098"/>
    </p:cViewPr>
  </p:sorterViewPr>
  <p:notesViewPr>
    <p:cSldViewPr>
      <p:cViewPr varScale="1">
        <p:scale>
          <a:sx n="56" d="100"/>
          <a:sy n="56" d="100"/>
        </p:scale>
        <p:origin x="-129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9222450-610C-460A-856C-E0D65C03EA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graphicFrame>
        <p:nvGraphicFramePr>
          <p:cNvPr id="16392" name="Group 8"/>
          <p:cNvGraphicFramePr>
            <a:graphicFrameLocks noGrp="1"/>
          </p:cNvGraphicFramePr>
          <p:nvPr/>
        </p:nvGraphicFramePr>
        <p:xfrm>
          <a:off x="695325" y="4427538"/>
          <a:ext cx="5554663" cy="4217987"/>
        </p:xfrm>
        <a:graphic>
          <a:graphicData uri="http://schemas.openxmlformats.org/drawingml/2006/table">
            <a:tbl>
              <a:tblPr/>
              <a:tblGrid>
                <a:gridCol w="1393825"/>
                <a:gridCol w="4160838"/>
              </a:tblGrid>
              <a:tr h="314642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Anotaciones del participante</a:t>
                      </a:r>
                      <a:endParaRPr kumimoji="0" lang="es-MX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61" marR="96661" marT="48331" marB="4833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“Prohibida su reproduccion sin autorización de G&amp;C Global Solution”</a:t>
                      </a:r>
                      <a:endParaRPr kumimoji="0" lang="es-MX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6661" marR="96661" marT="48331" marB="4833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itchFamily="66" charset="0"/>
                        </a:rPr>
                        <a:t>Implantando Estrategias para el Éxito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itchFamily="66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“No se puede gerenciar  aquello que no se puede medir….”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Expositores:  Gilmar Torres   gtorres@bsc-global.org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            Carmen Lima    clima@bsc-global.org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itchFamily="66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itchFamily="66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itchFamily="66" charset="0"/>
                      </a:endParaRPr>
                    </a:p>
                  </a:txBody>
                  <a:tcPr marL="96661" marR="96661" marT="48331" marB="483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C095FE-4E2B-4168-8129-F7D1179F2E89}" type="slidenum">
              <a:rPr lang="es-ES" sz="1200"/>
              <a:pPr algn="r"/>
              <a:t>10</a:t>
            </a:fld>
            <a:endParaRPr lang="es-E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261C08-E680-469F-8C54-C5AC8690820B}" type="slidenum">
              <a:rPr lang="es-ES" sz="1200"/>
              <a:pPr algn="r"/>
              <a:t>11</a:t>
            </a:fld>
            <a:endParaRPr lang="es-E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4399" tIns="42200" rIns="84399" bIns="42200"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039032-1EDA-456F-8249-F24EF90A59D3}" type="slidenum">
              <a:rPr lang="es-ES" sz="1200"/>
              <a:pPr algn="r"/>
              <a:t>13</a:t>
            </a:fld>
            <a:endParaRPr lang="es-E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867DF6-0BDF-4A3B-82F3-65E6A7CD00D5}" type="slidenum">
              <a:rPr lang="es-ES" sz="1200"/>
              <a:pPr algn="r"/>
              <a:t>14</a:t>
            </a:fld>
            <a:endParaRPr lang="es-E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1E04B8-0A78-4F6A-92AA-30EB35E4BB5E}" type="slidenum">
              <a:rPr lang="es-ES" sz="1200"/>
              <a:pPr algn="r"/>
              <a:t>23</a:t>
            </a:fld>
            <a:endParaRPr lang="es-E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87B2B4-5501-4D92-9B1A-0828D86B1780}" type="slidenum">
              <a:rPr lang="es-ES" sz="1200"/>
              <a:pPr algn="r"/>
              <a:t>24</a:t>
            </a:fld>
            <a:endParaRPr lang="es-E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4399" tIns="42200" rIns="84399" bIns="42200"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399" tIns="42200" rIns="84399" bIns="42200"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C1E59F-008F-440A-A30B-4E8602508C40}" type="slidenum">
              <a:rPr lang="es-ES" sz="1200"/>
              <a:pPr algn="r"/>
              <a:t>7</a:t>
            </a:fld>
            <a:endParaRPr lang="es-E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29EB0A-FD7B-4087-94CA-9AD44DD1F40A}" type="slidenum">
              <a:rPr lang="es-ES" sz="1200"/>
              <a:pPr algn="r"/>
              <a:t>8</a:t>
            </a:fld>
            <a:endParaRPr lang="es-E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5772E1-2957-41B3-82A8-7883D604E387}" type="slidenum">
              <a:rPr lang="es-ES" sz="1200"/>
              <a:pPr algn="r"/>
              <a:t>9</a:t>
            </a:fld>
            <a:endParaRPr lang="es-E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C096A-ADB8-4798-B796-502153E64A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8D873-1894-48E0-BCF3-E7030AC3BB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10D4-3A6F-4013-B419-003EA9FE3E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E09BB-F6A1-4B50-9122-262A26ACE33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9E6E3-6C65-4F2F-830B-6BCE8CDCE4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3E15A-E42F-4283-987A-016F83A422E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3C96-C23A-4694-B9CA-FC5EADA526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A30A8-5379-45A5-B16C-A2A8036500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C6946-864E-4C6D-8571-8F9E302296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AFA82-32EB-40DF-A409-21878B48F4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B117-6CE6-425B-B5A9-F4522BF138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3075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0CCF996-6EE4-4573-91FC-9A067AC1C7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png"/><Relationship Id="rId9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55650" y="2125663"/>
            <a:ext cx="80232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 dirty="0">
                <a:latin typeface="Times New Roman" pitchFamily="18" charset="0"/>
              </a:rPr>
              <a:t>CURSO: PROYECTOS DE SOFTWARE I</a:t>
            </a:r>
          </a:p>
          <a:p>
            <a:pPr algn="ctr"/>
            <a:endParaRPr lang="es-ES_tradnl" sz="2800" b="1" dirty="0">
              <a:latin typeface="Times New Roman" pitchFamily="18" charset="0"/>
            </a:endParaRPr>
          </a:p>
          <a:p>
            <a:pPr algn="ctr"/>
            <a:endParaRPr lang="es-ES_tradnl" sz="2800" b="1" dirty="0">
              <a:latin typeface="Times New Roman" pitchFamily="18" charset="0"/>
            </a:endParaRPr>
          </a:p>
          <a:p>
            <a:pPr algn="ctr"/>
            <a:r>
              <a:rPr lang="es-ES_tradnl" sz="2800" dirty="0" smtClean="0">
                <a:latin typeface="Times New Roman" pitchFamily="18" charset="0"/>
              </a:rPr>
              <a:t>FIMAAS </a:t>
            </a:r>
            <a:endParaRPr lang="es-ES_tradnl" sz="2800" dirty="0">
              <a:latin typeface="Times New Roman" pitchFamily="18" charset="0"/>
            </a:endParaRPr>
          </a:p>
          <a:p>
            <a:pPr algn="ctr"/>
            <a:r>
              <a:rPr lang="es-ES_tradnl" sz="2800" dirty="0">
                <a:latin typeface="Times New Roman" pitchFamily="18" charset="0"/>
              </a:rPr>
              <a:t>UTP</a:t>
            </a:r>
          </a:p>
          <a:p>
            <a:pPr algn="ctr"/>
            <a:endParaRPr lang="es-ES_tradnl" sz="2800" b="1" dirty="0">
              <a:latin typeface="Times New Roman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14375" y="5476875"/>
            <a:ext cx="8023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dirty="0" smtClean="0">
                <a:latin typeface="Times New Roman" pitchFamily="18" charset="0"/>
              </a:rPr>
              <a:t>Docente: Lic. Manuel E. Sáenz T.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66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50825" y="90805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Char char="•"/>
            </a:pPr>
            <a:r>
              <a:rPr lang="es-ES_tradnl" sz="2400" b="1" dirty="0">
                <a:solidFill>
                  <a:srgbClr val="666633"/>
                </a:solidFill>
              </a:rPr>
              <a:t> La realidad de la Industria del SW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4213" y="1916113"/>
            <a:ext cx="578326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000" dirty="0"/>
              <a:t>El  25% de todos los proyectos software se cancelan.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_tradnl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000" dirty="0"/>
              <a:t>Clientes reciben productos, de las compañías de SW, con un </a:t>
            </a:r>
            <a:r>
              <a:rPr lang="es-ES_tradnl" sz="2000" dirty="0" err="1"/>
              <a:t>un</a:t>
            </a:r>
            <a:r>
              <a:rPr lang="es-ES_tradnl" sz="2000" dirty="0"/>
              <a:t> 15% de errores no eliminados.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_tradnl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000" dirty="0"/>
              <a:t>Muchas organizaciones dedican entre el 30 y 40% de su tiempo y dinero a corregir el producto desarrollado.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ES_tradnl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000" dirty="0"/>
              <a:t>En los proyectos de software se cumplen los plazos en un 50% de las ocasiones.</a:t>
            </a:r>
            <a:endParaRPr lang="en-US" sz="20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9925" y="2349500"/>
            <a:ext cx="1576388" cy="2924175"/>
            <a:chOff x="4311" y="1462"/>
            <a:chExt cx="1104" cy="1860"/>
          </a:xfrm>
        </p:grpSpPr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4603" y="1462"/>
              <a:ext cx="110" cy="55"/>
            </a:xfrm>
            <a:custGeom>
              <a:avLst/>
              <a:gdLst>
                <a:gd name="T0" fmla="*/ 110 w 330"/>
                <a:gd name="T1" fmla="*/ 55 h 164"/>
                <a:gd name="T2" fmla="*/ 99 w 330"/>
                <a:gd name="T3" fmla="*/ 45 h 164"/>
                <a:gd name="T4" fmla="*/ 88 w 330"/>
                <a:gd name="T5" fmla="*/ 36 h 164"/>
                <a:gd name="T6" fmla="*/ 76 w 330"/>
                <a:gd name="T7" fmla="*/ 28 h 164"/>
                <a:gd name="T8" fmla="*/ 65 w 330"/>
                <a:gd name="T9" fmla="*/ 22 h 164"/>
                <a:gd name="T10" fmla="*/ 52 w 330"/>
                <a:gd name="T11" fmla="*/ 17 h 164"/>
                <a:gd name="T12" fmla="*/ 40 w 330"/>
                <a:gd name="T13" fmla="*/ 17 h 164"/>
                <a:gd name="T14" fmla="*/ 28 w 330"/>
                <a:gd name="T15" fmla="*/ 19 h 164"/>
                <a:gd name="T16" fmla="*/ 16 w 330"/>
                <a:gd name="T17" fmla="*/ 26 h 164"/>
                <a:gd name="T18" fmla="*/ 14 w 330"/>
                <a:gd name="T19" fmla="*/ 30 h 164"/>
                <a:gd name="T20" fmla="*/ 13 w 330"/>
                <a:gd name="T21" fmla="*/ 34 h 164"/>
                <a:gd name="T22" fmla="*/ 12 w 330"/>
                <a:gd name="T23" fmla="*/ 38 h 164"/>
                <a:gd name="T24" fmla="*/ 12 w 330"/>
                <a:gd name="T25" fmla="*/ 42 h 164"/>
                <a:gd name="T26" fmla="*/ 0 w 330"/>
                <a:gd name="T27" fmla="*/ 42 h 164"/>
                <a:gd name="T28" fmla="*/ 0 w 330"/>
                <a:gd name="T29" fmla="*/ 35 h 164"/>
                <a:gd name="T30" fmla="*/ 1 w 330"/>
                <a:gd name="T31" fmla="*/ 29 h 164"/>
                <a:gd name="T32" fmla="*/ 3 w 330"/>
                <a:gd name="T33" fmla="*/ 23 h 164"/>
                <a:gd name="T34" fmla="*/ 7 w 330"/>
                <a:gd name="T35" fmla="*/ 17 h 164"/>
                <a:gd name="T36" fmla="*/ 10 w 330"/>
                <a:gd name="T37" fmla="*/ 13 h 164"/>
                <a:gd name="T38" fmla="*/ 14 w 330"/>
                <a:gd name="T39" fmla="*/ 9 h 164"/>
                <a:gd name="T40" fmla="*/ 19 w 330"/>
                <a:gd name="T41" fmla="*/ 6 h 164"/>
                <a:gd name="T42" fmla="*/ 24 w 330"/>
                <a:gd name="T43" fmla="*/ 5 h 164"/>
                <a:gd name="T44" fmla="*/ 37 w 330"/>
                <a:gd name="T45" fmla="*/ 1 h 164"/>
                <a:gd name="T46" fmla="*/ 49 w 330"/>
                <a:gd name="T47" fmla="*/ 0 h 164"/>
                <a:gd name="T48" fmla="*/ 61 w 330"/>
                <a:gd name="T49" fmla="*/ 3 h 164"/>
                <a:gd name="T50" fmla="*/ 72 w 330"/>
                <a:gd name="T51" fmla="*/ 10 h 164"/>
                <a:gd name="T52" fmla="*/ 83 w 330"/>
                <a:gd name="T53" fmla="*/ 19 h 164"/>
                <a:gd name="T54" fmla="*/ 93 w 330"/>
                <a:gd name="T55" fmla="*/ 30 h 164"/>
                <a:gd name="T56" fmla="*/ 101 w 330"/>
                <a:gd name="T57" fmla="*/ 42 h 164"/>
                <a:gd name="T58" fmla="*/ 110 w 330"/>
                <a:gd name="T59" fmla="*/ 55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0"/>
                <a:gd name="T91" fmla="*/ 0 h 164"/>
                <a:gd name="T92" fmla="*/ 330 w 330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0" h="164">
                  <a:moveTo>
                    <a:pt x="330" y="164"/>
                  </a:moveTo>
                  <a:lnTo>
                    <a:pt x="297" y="134"/>
                  </a:lnTo>
                  <a:lnTo>
                    <a:pt x="263" y="106"/>
                  </a:lnTo>
                  <a:lnTo>
                    <a:pt x="228" y="82"/>
                  </a:lnTo>
                  <a:lnTo>
                    <a:pt x="194" y="65"/>
                  </a:lnTo>
                  <a:lnTo>
                    <a:pt x="157" y="52"/>
                  </a:lnTo>
                  <a:lnTo>
                    <a:pt x="120" y="50"/>
                  </a:lnTo>
                  <a:lnTo>
                    <a:pt x="84" y="57"/>
                  </a:lnTo>
                  <a:lnTo>
                    <a:pt x="48" y="78"/>
                  </a:lnTo>
                  <a:lnTo>
                    <a:pt x="42" y="89"/>
                  </a:lnTo>
                  <a:lnTo>
                    <a:pt x="40" y="100"/>
                  </a:lnTo>
                  <a:lnTo>
                    <a:pt x="37" y="112"/>
                  </a:lnTo>
                  <a:lnTo>
                    <a:pt x="36" y="124"/>
                  </a:lnTo>
                  <a:lnTo>
                    <a:pt x="0" y="124"/>
                  </a:lnTo>
                  <a:lnTo>
                    <a:pt x="0" y="103"/>
                  </a:lnTo>
                  <a:lnTo>
                    <a:pt x="4" y="85"/>
                  </a:lnTo>
                  <a:lnTo>
                    <a:pt x="10" y="68"/>
                  </a:lnTo>
                  <a:lnTo>
                    <a:pt x="20" y="52"/>
                  </a:lnTo>
                  <a:lnTo>
                    <a:pt x="30" y="38"/>
                  </a:lnTo>
                  <a:lnTo>
                    <a:pt x="43" y="27"/>
                  </a:lnTo>
                  <a:lnTo>
                    <a:pt x="56" y="19"/>
                  </a:lnTo>
                  <a:lnTo>
                    <a:pt x="73" y="16"/>
                  </a:lnTo>
                  <a:lnTo>
                    <a:pt x="110" y="2"/>
                  </a:lnTo>
                  <a:lnTo>
                    <a:pt x="148" y="0"/>
                  </a:lnTo>
                  <a:lnTo>
                    <a:pt x="182" y="10"/>
                  </a:lnTo>
                  <a:lnTo>
                    <a:pt x="217" y="30"/>
                  </a:lnTo>
                  <a:lnTo>
                    <a:pt x="248" y="57"/>
                  </a:lnTo>
                  <a:lnTo>
                    <a:pt x="278" y="89"/>
                  </a:lnTo>
                  <a:lnTo>
                    <a:pt x="304" y="126"/>
                  </a:lnTo>
                  <a:lnTo>
                    <a:pt x="330" y="1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4311" y="1511"/>
              <a:ext cx="1104" cy="1811"/>
            </a:xfrm>
            <a:custGeom>
              <a:avLst/>
              <a:gdLst>
                <a:gd name="T0" fmla="*/ 528 w 3311"/>
                <a:gd name="T1" fmla="*/ 5 h 5432"/>
                <a:gd name="T2" fmla="*/ 561 w 3311"/>
                <a:gd name="T3" fmla="*/ 44 h 5432"/>
                <a:gd name="T4" fmla="*/ 623 w 3311"/>
                <a:gd name="T5" fmla="*/ 255 h 5432"/>
                <a:gd name="T6" fmla="*/ 708 w 3311"/>
                <a:gd name="T7" fmla="*/ 309 h 5432"/>
                <a:gd name="T8" fmla="*/ 845 w 3311"/>
                <a:gd name="T9" fmla="*/ 377 h 5432"/>
                <a:gd name="T10" fmla="*/ 815 w 3311"/>
                <a:gd name="T11" fmla="*/ 625 h 5432"/>
                <a:gd name="T12" fmla="*/ 415 w 3311"/>
                <a:gd name="T13" fmla="*/ 637 h 5432"/>
                <a:gd name="T14" fmla="*/ 614 w 3311"/>
                <a:gd name="T15" fmla="*/ 734 h 5432"/>
                <a:gd name="T16" fmla="*/ 962 w 3311"/>
                <a:gd name="T17" fmla="*/ 779 h 5432"/>
                <a:gd name="T18" fmla="*/ 1102 w 3311"/>
                <a:gd name="T19" fmla="*/ 1107 h 5432"/>
                <a:gd name="T20" fmla="*/ 964 w 3311"/>
                <a:gd name="T21" fmla="*/ 1330 h 5432"/>
                <a:gd name="T22" fmla="*/ 1039 w 3311"/>
                <a:gd name="T23" fmla="*/ 1465 h 5432"/>
                <a:gd name="T24" fmla="*/ 1072 w 3311"/>
                <a:gd name="T25" fmla="*/ 1615 h 5432"/>
                <a:gd name="T26" fmla="*/ 1054 w 3311"/>
                <a:gd name="T27" fmla="*/ 1655 h 5432"/>
                <a:gd name="T28" fmla="*/ 1006 w 3311"/>
                <a:gd name="T29" fmla="*/ 1668 h 5432"/>
                <a:gd name="T30" fmla="*/ 964 w 3311"/>
                <a:gd name="T31" fmla="*/ 1574 h 5432"/>
                <a:gd name="T32" fmla="*/ 927 w 3311"/>
                <a:gd name="T33" fmla="*/ 1489 h 5432"/>
                <a:gd name="T34" fmla="*/ 945 w 3311"/>
                <a:gd name="T35" fmla="*/ 1336 h 5432"/>
                <a:gd name="T36" fmla="*/ 784 w 3311"/>
                <a:gd name="T37" fmla="*/ 1335 h 5432"/>
                <a:gd name="T38" fmla="*/ 816 w 3311"/>
                <a:gd name="T39" fmla="*/ 1438 h 5432"/>
                <a:gd name="T40" fmla="*/ 885 w 3311"/>
                <a:gd name="T41" fmla="*/ 1506 h 5432"/>
                <a:gd name="T42" fmla="*/ 910 w 3311"/>
                <a:gd name="T43" fmla="*/ 1581 h 5432"/>
                <a:gd name="T44" fmla="*/ 882 w 3311"/>
                <a:gd name="T45" fmla="*/ 1590 h 5432"/>
                <a:gd name="T46" fmla="*/ 809 w 3311"/>
                <a:gd name="T47" fmla="*/ 1793 h 5432"/>
                <a:gd name="T48" fmla="*/ 712 w 3311"/>
                <a:gd name="T49" fmla="*/ 1776 h 5432"/>
                <a:gd name="T50" fmla="*/ 629 w 3311"/>
                <a:gd name="T51" fmla="*/ 1569 h 5432"/>
                <a:gd name="T52" fmla="*/ 542 w 3311"/>
                <a:gd name="T53" fmla="*/ 1388 h 5432"/>
                <a:gd name="T54" fmla="*/ 515 w 3311"/>
                <a:gd name="T55" fmla="*/ 1656 h 5432"/>
                <a:gd name="T56" fmla="*/ 495 w 3311"/>
                <a:gd name="T57" fmla="*/ 1795 h 5432"/>
                <a:gd name="T58" fmla="*/ 442 w 3311"/>
                <a:gd name="T59" fmla="*/ 1784 h 5432"/>
                <a:gd name="T60" fmla="*/ 300 w 3311"/>
                <a:gd name="T61" fmla="*/ 1790 h 5432"/>
                <a:gd name="T62" fmla="*/ 147 w 3311"/>
                <a:gd name="T63" fmla="*/ 1705 h 5432"/>
                <a:gd name="T64" fmla="*/ 297 w 3311"/>
                <a:gd name="T65" fmla="*/ 1670 h 5432"/>
                <a:gd name="T66" fmla="*/ 319 w 3311"/>
                <a:gd name="T67" fmla="*/ 1640 h 5432"/>
                <a:gd name="T68" fmla="*/ 323 w 3311"/>
                <a:gd name="T69" fmla="*/ 1484 h 5432"/>
                <a:gd name="T70" fmla="*/ 192 w 3311"/>
                <a:gd name="T71" fmla="*/ 1344 h 5432"/>
                <a:gd name="T72" fmla="*/ 153 w 3311"/>
                <a:gd name="T73" fmla="*/ 1140 h 5432"/>
                <a:gd name="T74" fmla="*/ 332 w 3311"/>
                <a:gd name="T75" fmla="*/ 1068 h 5432"/>
                <a:gd name="T76" fmla="*/ 759 w 3311"/>
                <a:gd name="T77" fmla="*/ 1030 h 5432"/>
                <a:gd name="T78" fmla="*/ 712 w 3311"/>
                <a:gd name="T79" fmla="*/ 924 h 5432"/>
                <a:gd name="T80" fmla="*/ 118 w 3311"/>
                <a:gd name="T81" fmla="*/ 852 h 5432"/>
                <a:gd name="T82" fmla="*/ 88 w 3311"/>
                <a:gd name="T83" fmla="*/ 1270 h 5432"/>
                <a:gd name="T84" fmla="*/ 130 w 3311"/>
                <a:gd name="T85" fmla="*/ 1428 h 5432"/>
                <a:gd name="T86" fmla="*/ 138 w 3311"/>
                <a:gd name="T87" fmla="*/ 1562 h 5432"/>
                <a:gd name="T88" fmla="*/ 107 w 3311"/>
                <a:gd name="T89" fmla="*/ 1488 h 5432"/>
                <a:gd name="T90" fmla="*/ 118 w 3311"/>
                <a:gd name="T91" fmla="*/ 1639 h 5432"/>
                <a:gd name="T92" fmla="*/ 62 w 3311"/>
                <a:gd name="T93" fmla="*/ 1629 h 5432"/>
                <a:gd name="T94" fmla="*/ 0 w 3311"/>
                <a:gd name="T95" fmla="*/ 1448 h 5432"/>
                <a:gd name="T96" fmla="*/ 46 w 3311"/>
                <a:gd name="T97" fmla="*/ 1299 h 5432"/>
                <a:gd name="T98" fmla="*/ 69 w 3311"/>
                <a:gd name="T99" fmla="*/ 831 h 5432"/>
                <a:gd name="T100" fmla="*/ 40 w 3311"/>
                <a:gd name="T101" fmla="*/ 686 h 5432"/>
                <a:gd name="T102" fmla="*/ 193 w 3311"/>
                <a:gd name="T103" fmla="*/ 521 h 5432"/>
                <a:gd name="T104" fmla="*/ 210 w 3311"/>
                <a:gd name="T105" fmla="*/ 426 h 5432"/>
                <a:gd name="T106" fmla="*/ 49 w 3311"/>
                <a:gd name="T107" fmla="*/ 244 h 5432"/>
                <a:gd name="T108" fmla="*/ 60 w 3311"/>
                <a:gd name="T109" fmla="*/ 122 h 5432"/>
                <a:gd name="T110" fmla="*/ 131 w 3311"/>
                <a:gd name="T111" fmla="*/ 145 h 5432"/>
                <a:gd name="T112" fmla="*/ 227 w 3311"/>
                <a:gd name="T113" fmla="*/ 127 h 5432"/>
                <a:gd name="T114" fmla="*/ 406 w 3311"/>
                <a:gd name="T115" fmla="*/ 410 h 5432"/>
                <a:gd name="T116" fmla="*/ 409 w 3311"/>
                <a:gd name="T117" fmla="*/ 325 h 5432"/>
                <a:gd name="T118" fmla="*/ 306 w 3311"/>
                <a:gd name="T119" fmla="*/ 98 h 5432"/>
                <a:gd name="T120" fmla="*/ 376 w 3311"/>
                <a:gd name="T121" fmla="*/ 9 h 54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311"/>
                <a:gd name="T184" fmla="*/ 0 h 5432"/>
                <a:gd name="T185" fmla="*/ 3311 w 3311"/>
                <a:gd name="T186" fmla="*/ 5432 h 54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311" h="5432">
                  <a:moveTo>
                    <a:pt x="1217" y="117"/>
                  </a:moveTo>
                  <a:lnTo>
                    <a:pt x="1264" y="105"/>
                  </a:lnTo>
                  <a:lnTo>
                    <a:pt x="1309" y="90"/>
                  </a:lnTo>
                  <a:lnTo>
                    <a:pt x="1353" y="74"/>
                  </a:lnTo>
                  <a:lnTo>
                    <a:pt x="1398" y="58"/>
                  </a:lnTo>
                  <a:lnTo>
                    <a:pt x="1441" y="41"/>
                  </a:lnTo>
                  <a:lnTo>
                    <a:pt x="1485" y="30"/>
                  </a:lnTo>
                  <a:lnTo>
                    <a:pt x="1531" y="23"/>
                  </a:lnTo>
                  <a:lnTo>
                    <a:pt x="1578" y="23"/>
                  </a:lnTo>
                  <a:lnTo>
                    <a:pt x="1583" y="14"/>
                  </a:lnTo>
                  <a:lnTo>
                    <a:pt x="1590" y="10"/>
                  </a:lnTo>
                  <a:lnTo>
                    <a:pt x="1598" y="6"/>
                  </a:lnTo>
                  <a:lnTo>
                    <a:pt x="1607" y="6"/>
                  </a:lnTo>
                  <a:lnTo>
                    <a:pt x="1615" y="6"/>
                  </a:lnTo>
                  <a:lnTo>
                    <a:pt x="1624" y="10"/>
                  </a:lnTo>
                  <a:lnTo>
                    <a:pt x="1629" y="14"/>
                  </a:lnTo>
                  <a:lnTo>
                    <a:pt x="1634" y="23"/>
                  </a:lnTo>
                  <a:lnTo>
                    <a:pt x="1653" y="55"/>
                  </a:lnTo>
                  <a:lnTo>
                    <a:pt x="1669" y="93"/>
                  </a:lnTo>
                  <a:lnTo>
                    <a:pt x="1682" y="131"/>
                  </a:lnTo>
                  <a:lnTo>
                    <a:pt x="1695" y="172"/>
                  </a:lnTo>
                  <a:lnTo>
                    <a:pt x="1703" y="213"/>
                  </a:lnTo>
                  <a:lnTo>
                    <a:pt x="1713" y="255"/>
                  </a:lnTo>
                  <a:lnTo>
                    <a:pt x="1723" y="295"/>
                  </a:lnTo>
                  <a:lnTo>
                    <a:pt x="1738" y="336"/>
                  </a:lnTo>
                  <a:lnTo>
                    <a:pt x="1759" y="422"/>
                  </a:lnTo>
                  <a:lnTo>
                    <a:pt x="1783" y="509"/>
                  </a:lnTo>
                  <a:lnTo>
                    <a:pt x="1809" y="595"/>
                  </a:lnTo>
                  <a:lnTo>
                    <a:pt x="1838" y="683"/>
                  </a:lnTo>
                  <a:lnTo>
                    <a:pt x="1867" y="766"/>
                  </a:lnTo>
                  <a:lnTo>
                    <a:pt x="1901" y="849"/>
                  </a:lnTo>
                  <a:lnTo>
                    <a:pt x="1934" y="931"/>
                  </a:lnTo>
                  <a:lnTo>
                    <a:pt x="1971" y="1012"/>
                  </a:lnTo>
                  <a:lnTo>
                    <a:pt x="1993" y="1000"/>
                  </a:lnTo>
                  <a:lnTo>
                    <a:pt x="2015" y="990"/>
                  </a:lnTo>
                  <a:lnTo>
                    <a:pt x="2037" y="977"/>
                  </a:lnTo>
                  <a:lnTo>
                    <a:pt x="2060" y="967"/>
                  </a:lnTo>
                  <a:lnTo>
                    <a:pt x="2081" y="955"/>
                  </a:lnTo>
                  <a:lnTo>
                    <a:pt x="2102" y="942"/>
                  </a:lnTo>
                  <a:lnTo>
                    <a:pt x="2122" y="928"/>
                  </a:lnTo>
                  <a:lnTo>
                    <a:pt x="2142" y="912"/>
                  </a:lnTo>
                  <a:lnTo>
                    <a:pt x="2189" y="918"/>
                  </a:lnTo>
                  <a:lnTo>
                    <a:pt x="2243" y="912"/>
                  </a:lnTo>
                  <a:lnTo>
                    <a:pt x="2299" y="900"/>
                  </a:lnTo>
                  <a:lnTo>
                    <a:pt x="2354" y="890"/>
                  </a:lnTo>
                  <a:lnTo>
                    <a:pt x="2405" y="888"/>
                  </a:lnTo>
                  <a:lnTo>
                    <a:pt x="2449" y="908"/>
                  </a:lnTo>
                  <a:lnTo>
                    <a:pt x="2482" y="953"/>
                  </a:lnTo>
                  <a:lnTo>
                    <a:pt x="2504" y="1036"/>
                  </a:lnTo>
                  <a:lnTo>
                    <a:pt x="2533" y="1131"/>
                  </a:lnTo>
                  <a:lnTo>
                    <a:pt x="2563" y="1225"/>
                  </a:lnTo>
                  <a:lnTo>
                    <a:pt x="2593" y="1320"/>
                  </a:lnTo>
                  <a:lnTo>
                    <a:pt x="2623" y="1416"/>
                  </a:lnTo>
                  <a:lnTo>
                    <a:pt x="2650" y="1510"/>
                  </a:lnTo>
                  <a:lnTo>
                    <a:pt x="2674" y="1607"/>
                  </a:lnTo>
                  <a:lnTo>
                    <a:pt x="2694" y="1704"/>
                  </a:lnTo>
                  <a:lnTo>
                    <a:pt x="2712" y="1807"/>
                  </a:lnTo>
                  <a:lnTo>
                    <a:pt x="2624" y="1851"/>
                  </a:lnTo>
                  <a:lnTo>
                    <a:pt x="2535" y="1872"/>
                  </a:lnTo>
                  <a:lnTo>
                    <a:pt x="2443" y="1875"/>
                  </a:lnTo>
                  <a:lnTo>
                    <a:pt x="2349" y="1867"/>
                  </a:lnTo>
                  <a:lnTo>
                    <a:pt x="2254" y="1850"/>
                  </a:lnTo>
                  <a:lnTo>
                    <a:pt x="2160" y="1833"/>
                  </a:lnTo>
                  <a:lnTo>
                    <a:pt x="2064" y="1819"/>
                  </a:lnTo>
                  <a:lnTo>
                    <a:pt x="1971" y="1816"/>
                  </a:lnTo>
                  <a:lnTo>
                    <a:pt x="1517" y="1823"/>
                  </a:lnTo>
                  <a:lnTo>
                    <a:pt x="1449" y="1845"/>
                  </a:lnTo>
                  <a:lnTo>
                    <a:pt x="1381" y="1868"/>
                  </a:lnTo>
                  <a:lnTo>
                    <a:pt x="1312" y="1888"/>
                  </a:lnTo>
                  <a:lnTo>
                    <a:pt x="1245" y="1912"/>
                  </a:lnTo>
                  <a:lnTo>
                    <a:pt x="1178" y="1938"/>
                  </a:lnTo>
                  <a:lnTo>
                    <a:pt x="1114" y="1974"/>
                  </a:lnTo>
                  <a:lnTo>
                    <a:pt x="1053" y="2016"/>
                  </a:lnTo>
                  <a:lnTo>
                    <a:pt x="997" y="2072"/>
                  </a:lnTo>
                  <a:lnTo>
                    <a:pt x="1045" y="2119"/>
                  </a:lnTo>
                  <a:lnTo>
                    <a:pt x="1204" y="2136"/>
                  </a:lnTo>
                  <a:lnTo>
                    <a:pt x="1363" y="2154"/>
                  </a:lnTo>
                  <a:lnTo>
                    <a:pt x="1522" y="2172"/>
                  </a:lnTo>
                  <a:lnTo>
                    <a:pt x="1681" y="2189"/>
                  </a:lnTo>
                  <a:lnTo>
                    <a:pt x="1841" y="2202"/>
                  </a:lnTo>
                  <a:lnTo>
                    <a:pt x="2002" y="2211"/>
                  </a:lnTo>
                  <a:lnTo>
                    <a:pt x="2164" y="2213"/>
                  </a:lnTo>
                  <a:lnTo>
                    <a:pt x="2332" y="2213"/>
                  </a:lnTo>
                  <a:lnTo>
                    <a:pt x="2410" y="2226"/>
                  </a:lnTo>
                  <a:lnTo>
                    <a:pt x="2490" y="2239"/>
                  </a:lnTo>
                  <a:lnTo>
                    <a:pt x="2570" y="2253"/>
                  </a:lnTo>
                  <a:lnTo>
                    <a:pt x="2651" y="2270"/>
                  </a:lnTo>
                  <a:lnTo>
                    <a:pt x="2730" y="2287"/>
                  </a:lnTo>
                  <a:lnTo>
                    <a:pt x="2807" y="2309"/>
                  </a:lnTo>
                  <a:lnTo>
                    <a:pt x="2884" y="2336"/>
                  </a:lnTo>
                  <a:lnTo>
                    <a:pt x="2957" y="2368"/>
                  </a:lnTo>
                  <a:lnTo>
                    <a:pt x="3039" y="2437"/>
                  </a:lnTo>
                  <a:lnTo>
                    <a:pt x="3112" y="2522"/>
                  </a:lnTo>
                  <a:lnTo>
                    <a:pt x="3172" y="2619"/>
                  </a:lnTo>
                  <a:lnTo>
                    <a:pt x="3223" y="2729"/>
                  </a:lnTo>
                  <a:lnTo>
                    <a:pt x="3260" y="2845"/>
                  </a:lnTo>
                  <a:lnTo>
                    <a:pt x="3288" y="2969"/>
                  </a:lnTo>
                  <a:lnTo>
                    <a:pt x="3305" y="3096"/>
                  </a:lnTo>
                  <a:lnTo>
                    <a:pt x="3311" y="3225"/>
                  </a:lnTo>
                  <a:lnTo>
                    <a:pt x="3306" y="3319"/>
                  </a:lnTo>
                  <a:lnTo>
                    <a:pt x="3294" y="3412"/>
                  </a:lnTo>
                  <a:lnTo>
                    <a:pt x="3273" y="3503"/>
                  </a:lnTo>
                  <a:lnTo>
                    <a:pt x="3245" y="3591"/>
                  </a:lnTo>
                  <a:lnTo>
                    <a:pt x="3207" y="3670"/>
                  </a:lnTo>
                  <a:lnTo>
                    <a:pt x="3164" y="3743"/>
                  </a:lnTo>
                  <a:lnTo>
                    <a:pt x="3112" y="3805"/>
                  </a:lnTo>
                  <a:lnTo>
                    <a:pt x="3054" y="3857"/>
                  </a:lnTo>
                  <a:lnTo>
                    <a:pt x="2889" y="3935"/>
                  </a:lnTo>
                  <a:lnTo>
                    <a:pt x="2886" y="3966"/>
                  </a:lnTo>
                  <a:lnTo>
                    <a:pt x="2892" y="3989"/>
                  </a:lnTo>
                  <a:lnTo>
                    <a:pt x="2905" y="4005"/>
                  </a:lnTo>
                  <a:lnTo>
                    <a:pt x="2922" y="4018"/>
                  </a:lnTo>
                  <a:lnTo>
                    <a:pt x="2941" y="4026"/>
                  </a:lnTo>
                  <a:lnTo>
                    <a:pt x="2961" y="4036"/>
                  </a:lnTo>
                  <a:lnTo>
                    <a:pt x="2979" y="4049"/>
                  </a:lnTo>
                  <a:lnTo>
                    <a:pt x="2993" y="4067"/>
                  </a:lnTo>
                  <a:lnTo>
                    <a:pt x="3024" y="4147"/>
                  </a:lnTo>
                  <a:lnTo>
                    <a:pt x="3056" y="4231"/>
                  </a:lnTo>
                  <a:lnTo>
                    <a:pt x="3086" y="4312"/>
                  </a:lnTo>
                  <a:lnTo>
                    <a:pt x="3117" y="4395"/>
                  </a:lnTo>
                  <a:lnTo>
                    <a:pt x="3146" y="4479"/>
                  </a:lnTo>
                  <a:lnTo>
                    <a:pt x="3173" y="4563"/>
                  </a:lnTo>
                  <a:lnTo>
                    <a:pt x="3197" y="4648"/>
                  </a:lnTo>
                  <a:lnTo>
                    <a:pt x="3220" y="4737"/>
                  </a:lnTo>
                  <a:lnTo>
                    <a:pt x="3222" y="4752"/>
                  </a:lnTo>
                  <a:lnTo>
                    <a:pt x="3224" y="4770"/>
                  </a:lnTo>
                  <a:lnTo>
                    <a:pt x="3225" y="4790"/>
                  </a:lnTo>
                  <a:lnTo>
                    <a:pt x="3225" y="4810"/>
                  </a:lnTo>
                  <a:lnTo>
                    <a:pt x="3222" y="4827"/>
                  </a:lnTo>
                  <a:lnTo>
                    <a:pt x="3215" y="4844"/>
                  </a:lnTo>
                  <a:lnTo>
                    <a:pt x="3204" y="4855"/>
                  </a:lnTo>
                  <a:lnTo>
                    <a:pt x="3189" y="4862"/>
                  </a:lnTo>
                  <a:lnTo>
                    <a:pt x="3181" y="4861"/>
                  </a:lnTo>
                  <a:lnTo>
                    <a:pt x="3177" y="4854"/>
                  </a:lnTo>
                  <a:lnTo>
                    <a:pt x="3171" y="4869"/>
                  </a:lnTo>
                  <a:lnTo>
                    <a:pt x="3168" y="4887"/>
                  </a:lnTo>
                  <a:lnTo>
                    <a:pt x="3167" y="4907"/>
                  </a:lnTo>
                  <a:lnTo>
                    <a:pt x="3167" y="4928"/>
                  </a:lnTo>
                  <a:lnTo>
                    <a:pt x="3165" y="4947"/>
                  </a:lnTo>
                  <a:lnTo>
                    <a:pt x="3161" y="4964"/>
                  </a:lnTo>
                  <a:lnTo>
                    <a:pt x="3153" y="4976"/>
                  </a:lnTo>
                  <a:lnTo>
                    <a:pt x="3141" y="4986"/>
                  </a:lnTo>
                  <a:lnTo>
                    <a:pt x="3124" y="4979"/>
                  </a:lnTo>
                  <a:lnTo>
                    <a:pt x="3107" y="4976"/>
                  </a:lnTo>
                  <a:lnTo>
                    <a:pt x="3092" y="4975"/>
                  </a:lnTo>
                  <a:lnTo>
                    <a:pt x="3076" y="4979"/>
                  </a:lnTo>
                  <a:lnTo>
                    <a:pt x="3060" y="4982"/>
                  </a:lnTo>
                  <a:lnTo>
                    <a:pt x="3045" y="4988"/>
                  </a:lnTo>
                  <a:lnTo>
                    <a:pt x="3031" y="4995"/>
                  </a:lnTo>
                  <a:lnTo>
                    <a:pt x="3018" y="5002"/>
                  </a:lnTo>
                  <a:lnTo>
                    <a:pt x="2999" y="4966"/>
                  </a:lnTo>
                  <a:lnTo>
                    <a:pt x="2982" y="4933"/>
                  </a:lnTo>
                  <a:lnTo>
                    <a:pt x="2966" y="4897"/>
                  </a:lnTo>
                  <a:lnTo>
                    <a:pt x="2952" y="4863"/>
                  </a:lnTo>
                  <a:lnTo>
                    <a:pt x="2938" y="4827"/>
                  </a:lnTo>
                  <a:lnTo>
                    <a:pt x="2925" y="4790"/>
                  </a:lnTo>
                  <a:lnTo>
                    <a:pt x="2912" y="4752"/>
                  </a:lnTo>
                  <a:lnTo>
                    <a:pt x="2901" y="4714"/>
                  </a:lnTo>
                  <a:lnTo>
                    <a:pt x="2895" y="4715"/>
                  </a:lnTo>
                  <a:lnTo>
                    <a:pt x="2890" y="4720"/>
                  </a:lnTo>
                  <a:lnTo>
                    <a:pt x="2886" y="4722"/>
                  </a:lnTo>
                  <a:lnTo>
                    <a:pt x="2882" y="4727"/>
                  </a:lnTo>
                  <a:lnTo>
                    <a:pt x="2877" y="4730"/>
                  </a:lnTo>
                  <a:lnTo>
                    <a:pt x="2873" y="4734"/>
                  </a:lnTo>
                  <a:lnTo>
                    <a:pt x="2865" y="4735"/>
                  </a:lnTo>
                  <a:lnTo>
                    <a:pt x="2858" y="4737"/>
                  </a:lnTo>
                  <a:lnTo>
                    <a:pt x="2828" y="4679"/>
                  </a:lnTo>
                  <a:lnTo>
                    <a:pt x="2806" y="4613"/>
                  </a:lnTo>
                  <a:lnTo>
                    <a:pt x="2789" y="4542"/>
                  </a:lnTo>
                  <a:lnTo>
                    <a:pt x="2781" y="4467"/>
                  </a:lnTo>
                  <a:lnTo>
                    <a:pt x="2777" y="4391"/>
                  </a:lnTo>
                  <a:lnTo>
                    <a:pt x="2781" y="4315"/>
                  </a:lnTo>
                  <a:lnTo>
                    <a:pt x="2792" y="4243"/>
                  </a:lnTo>
                  <a:lnTo>
                    <a:pt x="2809" y="4177"/>
                  </a:lnTo>
                  <a:lnTo>
                    <a:pt x="2807" y="4145"/>
                  </a:lnTo>
                  <a:lnTo>
                    <a:pt x="2812" y="4115"/>
                  </a:lnTo>
                  <a:lnTo>
                    <a:pt x="2819" y="4087"/>
                  </a:lnTo>
                  <a:lnTo>
                    <a:pt x="2827" y="4060"/>
                  </a:lnTo>
                  <a:lnTo>
                    <a:pt x="2832" y="4033"/>
                  </a:lnTo>
                  <a:lnTo>
                    <a:pt x="2833" y="4006"/>
                  </a:lnTo>
                  <a:lnTo>
                    <a:pt x="2825" y="3978"/>
                  </a:lnTo>
                  <a:lnTo>
                    <a:pt x="2809" y="3950"/>
                  </a:lnTo>
                  <a:lnTo>
                    <a:pt x="2746" y="3949"/>
                  </a:lnTo>
                  <a:lnTo>
                    <a:pt x="2690" y="3956"/>
                  </a:lnTo>
                  <a:lnTo>
                    <a:pt x="2634" y="3964"/>
                  </a:lnTo>
                  <a:lnTo>
                    <a:pt x="2581" y="3977"/>
                  </a:lnTo>
                  <a:lnTo>
                    <a:pt x="2527" y="3987"/>
                  </a:lnTo>
                  <a:lnTo>
                    <a:pt x="2472" y="3997"/>
                  </a:lnTo>
                  <a:lnTo>
                    <a:pt x="2414" y="4002"/>
                  </a:lnTo>
                  <a:lnTo>
                    <a:pt x="2351" y="4005"/>
                  </a:lnTo>
                  <a:lnTo>
                    <a:pt x="2342" y="4037"/>
                  </a:lnTo>
                  <a:lnTo>
                    <a:pt x="2341" y="4071"/>
                  </a:lnTo>
                  <a:lnTo>
                    <a:pt x="2345" y="4102"/>
                  </a:lnTo>
                  <a:lnTo>
                    <a:pt x="2354" y="4135"/>
                  </a:lnTo>
                  <a:lnTo>
                    <a:pt x="2364" y="4164"/>
                  </a:lnTo>
                  <a:lnTo>
                    <a:pt x="2376" y="4194"/>
                  </a:lnTo>
                  <a:lnTo>
                    <a:pt x="2388" y="4223"/>
                  </a:lnTo>
                  <a:lnTo>
                    <a:pt x="2399" y="4254"/>
                  </a:lnTo>
                  <a:lnTo>
                    <a:pt x="2424" y="4286"/>
                  </a:lnTo>
                  <a:lnTo>
                    <a:pt x="2448" y="4314"/>
                  </a:lnTo>
                  <a:lnTo>
                    <a:pt x="2472" y="4338"/>
                  </a:lnTo>
                  <a:lnTo>
                    <a:pt x="2498" y="4360"/>
                  </a:lnTo>
                  <a:lnTo>
                    <a:pt x="2523" y="4377"/>
                  </a:lnTo>
                  <a:lnTo>
                    <a:pt x="2550" y="4394"/>
                  </a:lnTo>
                  <a:lnTo>
                    <a:pt x="2578" y="4410"/>
                  </a:lnTo>
                  <a:lnTo>
                    <a:pt x="2608" y="4425"/>
                  </a:lnTo>
                  <a:lnTo>
                    <a:pt x="2603" y="4459"/>
                  </a:lnTo>
                  <a:lnTo>
                    <a:pt x="2612" y="4484"/>
                  </a:lnTo>
                  <a:lnTo>
                    <a:pt x="2630" y="4503"/>
                  </a:lnTo>
                  <a:lnTo>
                    <a:pt x="2655" y="4517"/>
                  </a:lnTo>
                  <a:lnTo>
                    <a:pt x="2681" y="4529"/>
                  </a:lnTo>
                  <a:lnTo>
                    <a:pt x="2705" y="4546"/>
                  </a:lnTo>
                  <a:lnTo>
                    <a:pt x="2725" y="4566"/>
                  </a:lnTo>
                  <a:lnTo>
                    <a:pt x="2736" y="4597"/>
                  </a:lnTo>
                  <a:lnTo>
                    <a:pt x="2736" y="4620"/>
                  </a:lnTo>
                  <a:lnTo>
                    <a:pt x="2736" y="4644"/>
                  </a:lnTo>
                  <a:lnTo>
                    <a:pt x="2735" y="4669"/>
                  </a:lnTo>
                  <a:lnTo>
                    <a:pt x="2734" y="4694"/>
                  </a:lnTo>
                  <a:lnTo>
                    <a:pt x="2731" y="4718"/>
                  </a:lnTo>
                  <a:lnTo>
                    <a:pt x="2728" y="4742"/>
                  </a:lnTo>
                  <a:lnTo>
                    <a:pt x="2725" y="4766"/>
                  </a:lnTo>
                  <a:lnTo>
                    <a:pt x="2724" y="4792"/>
                  </a:lnTo>
                  <a:lnTo>
                    <a:pt x="2714" y="4787"/>
                  </a:lnTo>
                  <a:lnTo>
                    <a:pt x="2705" y="4785"/>
                  </a:lnTo>
                  <a:lnTo>
                    <a:pt x="2695" y="4780"/>
                  </a:lnTo>
                  <a:lnTo>
                    <a:pt x="2686" y="4777"/>
                  </a:lnTo>
                  <a:lnTo>
                    <a:pt x="2675" y="4773"/>
                  </a:lnTo>
                  <a:lnTo>
                    <a:pt x="2665" y="4770"/>
                  </a:lnTo>
                  <a:lnTo>
                    <a:pt x="2654" y="4769"/>
                  </a:lnTo>
                  <a:lnTo>
                    <a:pt x="2644" y="4769"/>
                  </a:lnTo>
                  <a:lnTo>
                    <a:pt x="2646" y="4841"/>
                  </a:lnTo>
                  <a:lnTo>
                    <a:pt x="2649" y="4917"/>
                  </a:lnTo>
                  <a:lnTo>
                    <a:pt x="2646" y="4993"/>
                  </a:lnTo>
                  <a:lnTo>
                    <a:pt x="2640" y="5069"/>
                  </a:lnTo>
                  <a:lnTo>
                    <a:pt x="2623" y="5141"/>
                  </a:lnTo>
                  <a:lnTo>
                    <a:pt x="2599" y="5209"/>
                  </a:lnTo>
                  <a:lnTo>
                    <a:pt x="2563" y="5265"/>
                  </a:lnTo>
                  <a:lnTo>
                    <a:pt x="2516" y="5315"/>
                  </a:lnTo>
                  <a:lnTo>
                    <a:pt x="2472" y="5347"/>
                  </a:lnTo>
                  <a:lnTo>
                    <a:pt x="2426" y="5377"/>
                  </a:lnTo>
                  <a:lnTo>
                    <a:pt x="2377" y="5399"/>
                  </a:lnTo>
                  <a:lnTo>
                    <a:pt x="2328" y="5419"/>
                  </a:lnTo>
                  <a:lnTo>
                    <a:pt x="2276" y="5429"/>
                  </a:lnTo>
                  <a:lnTo>
                    <a:pt x="2225" y="5432"/>
                  </a:lnTo>
                  <a:lnTo>
                    <a:pt x="2173" y="5424"/>
                  </a:lnTo>
                  <a:lnTo>
                    <a:pt x="2123" y="5408"/>
                  </a:lnTo>
                  <a:lnTo>
                    <a:pt x="2113" y="5385"/>
                  </a:lnTo>
                  <a:lnTo>
                    <a:pt x="2115" y="5364"/>
                  </a:lnTo>
                  <a:lnTo>
                    <a:pt x="2122" y="5344"/>
                  </a:lnTo>
                  <a:lnTo>
                    <a:pt x="2135" y="5327"/>
                  </a:lnTo>
                  <a:lnTo>
                    <a:pt x="2148" y="5309"/>
                  </a:lnTo>
                  <a:lnTo>
                    <a:pt x="2161" y="5292"/>
                  </a:lnTo>
                  <a:lnTo>
                    <a:pt x="2172" y="5275"/>
                  </a:lnTo>
                  <a:lnTo>
                    <a:pt x="2179" y="5260"/>
                  </a:lnTo>
                  <a:lnTo>
                    <a:pt x="2313" y="5065"/>
                  </a:lnTo>
                  <a:lnTo>
                    <a:pt x="2234" y="4893"/>
                  </a:lnTo>
                  <a:lnTo>
                    <a:pt x="2118" y="4971"/>
                  </a:lnTo>
                  <a:lnTo>
                    <a:pt x="2023" y="4899"/>
                  </a:lnTo>
                  <a:lnTo>
                    <a:pt x="1947" y="4810"/>
                  </a:lnTo>
                  <a:lnTo>
                    <a:pt x="1885" y="4706"/>
                  </a:lnTo>
                  <a:lnTo>
                    <a:pt x="1836" y="4590"/>
                  </a:lnTo>
                  <a:lnTo>
                    <a:pt x="1793" y="4466"/>
                  </a:lnTo>
                  <a:lnTo>
                    <a:pt x="1758" y="4339"/>
                  </a:lnTo>
                  <a:lnTo>
                    <a:pt x="1723" y="4209"/>
                  </a:lnTo>
                  <a:lnTo>
                    <a:pt x="1689" y="4083"/>
                  </a:lnTo>
                  <a:lnTo>
                    <a:pt x="1660" y="4080"/>
                  </a:lnTo>
                  <a:lnTo>
                    <a:pt x="1643" y="4090"/>
                  </a:lnTo>
                  <a:lnTo>
                    <a:pt x="1631" y="4108"/>
                  </a:lnTo>
                  <a:lnTo>
                    <a:pt x="1627" y="4135"/>
                  </a:lnTo>
                  <a:lnTo>
                    <a:pt x="1625" y="4163"/>
                  </a:lnTo>
                  <a:lnTo>
                    <a:pt x="1624" y="4194"/>
                  </a:lnTo>
                  <a:lnTo>
                    <a:pt x="1623" y="4222"/>
                  </a:lnTo>
                  <a:lnTo>
                    <a:pt x="1621" y="4246"/>
                  </a:lnTo>
                  <a:lnTo>
                    <a:pt x="1615" y="4893"/>
                  </a:lnTo>
                  <a:lnTo>
                    <a:pt x="1599" y="4899"/>
                  </a:lnTo>
                  <a:lnTo>
                    <a:pt x="1585" y="4909"/>
                  </a:lnTo>
                  <a:lnTo>
                    <a:pt x="1569" y="4920"/>
                  </a:lnTo>
                  <a:lnTo>
                    <a:pt x="1558" y="4934"/>
                  </a:lnTo>
                  <a:lnTo>
                    <a:pt x="1548" y="4949"/>
                  </a:lnTo>
                  <a:lnTo>
                    <a:pt x="1544" y="4968"/>
                  </a:lnTo>
                  <a:lnTo>
                    <a:pt x="1545" y="4988"/>
                  </a:lnTo>
                  <a:lnTo>
                    <a:pt x="1554" y="5010"/>
                  </a:lnTo>
                  <a:lnTo>
                    <a:pt x="1556" y="5057"/>
                  </a:lnTo>
                  <a:lnTo>
                    <a:pt x="1558" y="5107"/>
                  </a:lnTo>
                  <a:lnTo>
                    <a:pt x="1557" y="5158"/>
                  </a:lnTo>
                  <a:lnTo>
                    <a:pt x="1554" y="5210"/>
                  </a:lnTo>
                  <a:lnTo>
                    <a:pt x="1545" y="5260"/>
                  </a:lnTo>
                  <a:lnTo>
                    <a:pt x="1532" y="5305"/>
                  </a:lnTo>
                  <a:lnTo>
                    <a:pt x="1512" y="5346"/>
                  </a:lnTo>
                  <a:lnTo>
                    <a:pt x="1486" y="5384"/>
                  </a:lnTo>
                  <a:lnTo>
                    <a:pt x="1466" y="5382"/>
                  </a:lnTo>
                  <a:lnTo>
                    <a:pt x="1448" y="5388"/>
                  </a:lnTo>
                  <a:lnTo>
                    <a:pt x="1429" y="5395"/>
                  </a:lnTo>
                  <a:lnTo>
                    <a:pt x="1410" y="5402"/>
                  </a:lnTo>
                  <a:lnTo>
                    <a:pt x="1390" y="5406"/>
                  </a:lnTo>
                  <a:lnTo>
                    <a:pt x="1370" y="5408"/>
                  </a:lnTo>
                  <a:lnTo>
                    <a:pt x="1351" y="5403"/>
                  </a:lnTo>
                  <a:lnTo>
                    <a:pt x="1333" y="5392"/>
                  </a:lnTo>
                  <a:lnTo>
                    <a:pt x="1326" y="5371"/>
                  </a:lnTo>
                  <a:lnTo>
                    <a:pt x="1327" y="5351"/>
                  </a:lnTo>
                  <a:lnTo>
                    <a:pt x="1332" y="5331"/>
                  </a:lnTo>
                  <a:lnTo>
                    <a:pt x="1342" y="5313"/>
                  </a:lnTo>
                  <a:lnTo>
                    <a:pt x="1350" y="5293"/>
                  </a:lnTo>
                  <a:lnTo>
                    <a:pt x="1357" y="5274"/>
                  </a:lnTo>
                  <a:lnTo>
                    <a:pt x="1358" y="5254"/>
                  </a:lnTo>
                  <a:lnTo>
                    <a:pt x="1352" y="5236"/>
                  </a:lnTo>
                  <a:lnTo>
                    <a:pt x="1247" y="5300"/>
                  </a:lnTo>
                  <a:lnTo>
                    <a:pt x="1136" y="5344"/>
                  </a:lnTo>
                  <a:lnTo>
                    <a:pt x="1018" y="5365"/>
                  </a:lnTo>
                  <a:lnTo>
                    <a:pt x="900" y="5370"/>
                  </a:lnTo>
                  <a:lnTo>
                    <a:pt x="780" y="5350"/>
                  </a:lnTo>
                  <a:lnTo>
                    <a:pt x="665" y="5313"/>
                  </a:lnTo>
                  <a:lnTo>
                    <a:pt x="557" y="5257"/>
                  </a:lnTo>
                  <a:lnTo>
                    <a:pt x="458" y="5182"/>
                  </a:lnTo>
                  <a:lnTo>
                    <a:pt x="452" y="5171"/>
                  </a:lnTo>
                  <a:lnTo>
                    <a:pt x="449" y="5161"/>
                  </a:lnTo>
                  <a:lnTo>
                    <a:pt x="446" y="5150"/>
                  </a:lnTo>
                  <a:lnTo>
                    <a:pt x="445" y="5140"/>
                  </a:lnTo>
                  <a:lnTo>
                    <a:pt x="442" y="5127"/>
                  </a:lnTo>
                  <a:lnTo>
                    <a:pt x="442" y="5114"/>
                  </a:lnTo>
                  <a:lnTo>
                    <a:pt x="442" y="5100"/>
                  </a:lnTo>
                  <a:lnTo>
                    <a:pt x="446" y="5088"/>
                  </a:lnTo>
                  <a:lnTo>
                    <a:pt x="498" y="5066"/>
                  </a:lnTo>
                  <a:lnTo>
                    <a:pt x="554" y="5057"/>
                  </a:lnTo>
                  <a:lnTo>
                    <a:pt x="611" y="5052"/>
                  </a:lnTo>
                  <a:lnTo>
                    <a:pt x="669" y="5054"/>
                  </a:lnTo>
                  <a:lnTo>
                    <a:pt x="725" y="5052"/>
                  </a:lnTo>
                  <a:lnTo>
                    <a:pt x="782" y="5047"/>
                  </a:lnTo>
                  <a:lnTo>
                    <a:pt x="837" y="5034"/>
                  </a:lnTo>
                  <a:lnTo>
                    <a:pt x="892" y="5010"/>
                  </a:lnTo>
                  <a:lnTo>
                    <a:pt x="903" y="5000"/>
                  </a:lnTo>
                  <a:lnTo>
                    <a:pt x="917" y="4992"/>
                  </a:lnTo>
                  <a:lnTo>
                    <a:pt x="930" y="4983"/>
                  </a:lnTo>
                  <a:lnTo>
                    <a:pt x="943" y="4976"/>
                  </a:lnTo>
                  <a:lnTo>
                    <a:pt x="956" y="4968"/>
                  </a:lnTo>
                  <a:lnTo>
                    <a:pt x="969" y="4959"/>
                  </a:lnTo>
                  <a:lnTo>
                    <a:pt x="980" y="4949"/>
                  </a:lnTo>
                  <a:lnTo>
                    <a:pt x="991" y="4940"/>
                  </a:lnTo>
                  <a:lnTo>
                    <a:pt x="974" y="4928"/>
                  </a:lnTo>
                  <a:lnTo>
                    <a:pt x="958" y="4920"/>
                  </a:lnTo>
                  <a:lnTo>
                    <a:pt x="940" y="4911"/>
                  </a:lnTo>
                  <a:lnTo>
                    <a:pt x="923" y="4904"/>
                  </a:lnTo>
                  <a:lnTo>
                    <a:pt x="907" y="4894"/>
                  </a:lnTo>
                  <a:lnTo>
                    <a:pt x="895" y="4882"/>
                  </a:lnTo>
                  <a:lnTo>
                    <a:pt x="885" y="4866"/>
                  </a:lnTo>
                  <a:lnTo>
                    <a:pt x="880" y="4847"/>
                  </a:lnTo>
                  <a:lnTo>
                    <a:pt x="905" y="4749"/>
                  </a:lnTo>
                  <a:lnTo>
                    <a:pt x="928" y="4652"/>
                  </a:lnTo>
                  <a:lnTo>
                    <a:pt x="948" y="4551"/>
                  </a:lnTo>
                  <a:lnTo>
                    <a:pt x="969" y="4450"/>
                  </a:lnTo>
                  <a:lnTo>
                    <a:pt x="988" y="4346"/>
                  </a:lnTo>
                  <a:lnTo>
                    <a:pt x="1009" y="4245"/>
                  </a:lnTo>
                  <a:lnTo>
                    <a:pt x="1031" y="4143"/>
                  </a:lnTo>
                  <a:lnTo>
                    <a:pt x="1057" y="4044"/>
                  </a:lnTo>
                  <a:lnTo>
                    <a:pt x="980" y="4023"/>
                  </a:lnTo>
                  <a:lnTo>
                    <a:pt x="901" y="4012"/>
                  </a:lnTo>
                  <a:lnTo>
                    <a:pt x="820" y="4006"/>
                  </a:lnTo>
                  <a:lnTo>
                    <a:pt x="739" y="4009"/>
                  </a:lnTo>
                  <a:lnTo>
                    <a:pt x="657" y="4016"/>
                  </a:lnTo>
                  <a:lnTo>
                    <a:pt x="577" y="4032"/>
                  </a:lnTo>
                  <a:lnTo>
                    <a:pt x="497" y="4050"/>
                  </a:lnTo>
                  <a:lnTo>
                    <a:pt x="421" y="4075"/>
                  </a:lnTo>
                  <a:lnTo>
                    <a:pt x="409" y="3998"/>
                  </a:lnTo>
                  <a:lnTo>
                    <a:pt x="405" y="3919"/>
                  </a:lnTo>
                  <a:lnTo>
                    <a:pt x="407" y="3836"/>
                  </a:lnTo>
                  <a:lnTo>
                    <a:pt x="416" y="3753"/>
                  </a:lnTo>
                  <a:lnTo>
                    <a:pt x="425" y="3667"/>
                  </a:lnTo>
                  <a:lnTo>
                    <a:pt x="437" y="3584"/>
                  </a:lnTo>
                  <a:lnTo>
                    <a:pt x="448" y="3499"/>
                  </a:lnTo>
                  <a:lnTo>
                    <a:pt x="458" y="3420"/>
                  </a:lnTo>
                  <a:lnTo>
                    <a:pt x="467" y="3381"/>
                  </a:lnTo>
                  <a:lnTo>
                    <a:pt x="476" y="3341"/>
                  </a:lnTo>
                  <a:lnTo>
                    <a:pt x="485" y="3300"/>
                  </a:lnTo>
                  <a:lnTo>
                    <a:pt x="496" y="3264"/>
                  </a:lnTo>
                  <a:lnTo>
                    <a:pt x="508" y="3227"/>
                  </a:lnTo>
                  <a:lnTo>
                    <a:pt x="526" y="3194"/>
                  </a:lnTo>
                  <a:lnTo>
                    <a:pt x="549" y="3168"/>
                  </a:lnTo>
                  <a:lnTo>
                    <a:pt x="580" y="3148"/>
                  </a:lnTo>
                  <a:lnTo>
                    <a:pt x="787" y="3168"/>
                  </a:lnTo>
                  <a:lnTo>
                    <a:pt x="997" y="3203"/>
                  </a:lnTo>
                  <a:lnTo>
                    <a:pt x="1206" y="3240"/>
                  </a:lnTo>
                  <a:lnTo>
                    <a:pt x="1415" y="3272"/>
                  </a:lnTo>
                  <a:lnTo>
                    <a:pt x="1624" y="3287"/>
                  </a:lnTo>
                  <a:lnTo>
                    <a:pt x="1830" y="3279"/>
                  </a:lnTo>
                  <a:lnTo>
                    <a:pt x="2034" y="3234"/>
                  </a:lnTo>
                  <a:lnTo>
                    <a:pt x="2234" y="3148"/>
                  </a:lnTo>
                  <a:lnTo>
                    <a:pt x="2243" y="3130"/>
                  </a:lnTo>
                  <a:lnTo>
                    <a:pt x="2254" y="3117"/>
                  </a:lnTo>
                  <a:lnTo>
                    <a:pt x="2265" y="3103"/>
                  </a:lnTo>
                  <a:lnTo>
                    <a:pt x="2276" y="3090"/>
                  </a:lnTo>
                  <a:lnTo>
                    <a:pt x="2285" y="3075"/>
                  </a:lnTo>
                  <a:lnTo>
                    <a:pt x="2293" y="3059"/>
                  </a:lnTo>
                  <a:lnTo>
                    <a:pt x="2299" y="3038"/>
                  </a:lnTo>
                  <a:lnTo>
                    <a:pt x="2301" y="3015"/>
                  </a:lnTo>
                  <a:lnTo>
                    <a:pt x="2290" y="2956"/>
                  </a:lnTo>
                  <a:lnTo>
                    <a:pt x="2271" y="2907"/>
                  </a:lnTo>
                  <a:lnTo>
                    <a:pt x="2244" y="2863"/>
                  </a:lnTo>
                  <a:lnTo>
                    <a:pt x="2212" y="2828"/>
                  </a:lnTo>
                  <a:lnTo>
                    <a:pt x="2174" y="2797"/>
                  </a:lnTo>
                  <a:lnTo>
                    <a:pt x="2136" y="2772"/>
                  </a:lnTo>
                  <a:lnTo>
                    <a:pt x="2095" y="2750"/>
                  </a:lnTo>
                  <a:lnTo>
                    <a:pt x="2056" y="2735"/>
                  </a:lnTo>
                  <a:lnTo>
                    <a:pt x="1850" y="2663"/>
                  </a:lnTo>
                  <a:lnTo>
                    <a:pt x="1640" y="2626"/>
                  </a:lnTo>
                  <a:lnTo>
                    <a:pt x="1426" y="2611"/>
                  </a:lnTo>
                  <a:lnTo>
                    <a:pt x="1212" y="2612"/>
                  </a:lnTo>
                  <a:lnTo>
                    <a:pt x="994" y="2615"/>
                  </a:lnTo>
                  <a:lnTo>
                    <a:pt x="778" y="2615"/>
                  </a:lnTo>
                  <a:lnTo>
                    <a:pt x="564" y="2597"/>
                  </a:lnTo>
                  <a:lnTo>
                    <a:pt x="354" y="2556"/>
                  </a:lnTo>
                  <a:lnTo>
                    <a:pt x="334" y="2646"/>
                  </a:lnTo>
                  <a:lnTo>
                    <a:pt x="317" y="2739"/>
                  </a:lnTo>
                  <a:lnTo>
                    <a:pt x="303" y="2832"/>
                  </a:lnTo>
                  <a:lnTo>
                    <a:pt x="291" y="2927"/>
                  </a:lnTo>
                  <a:lnTo>
                    <a:pt x="280" y="3021"/>
                  </a:lnTo>
                  <a:lnTo>
                    <a:pt x="273" y="3118"/>
                  </a:lnTo>
                  <a:lnTo>
                    <a:pt x="265" y="3214"/>
                  </a:lnTo>
                  <a:lnTo>
                    <a:pt x="262" y="3311"/>
                  </a:lnTo>
                  <a:lnTo>
                    <a:pt x="238" y="3779"/>
                  </a:lnTo>
                  <a:lnTo>
                    <a:pt x="265" y="3808"/>
                  </a:lnTo>
                  <a:lnTo>
                    <a:pt x="285" y="3844"/>
                  </a:lnTo>
                  <a:lnTo>
                    <a:pt x="297" y="3884"/>
                  </a:lnTo>
                  <a:lnTo>
                    <a:pt x="308" y="3929"/>
                  </a:lnTo>
                  <a:lnTo>
                    <a:pt x="316" y="3971"/>
                  </a:lnTo>
                  <a:lnTo>
                    <a:pt x="327" y="4015"/>
                  </a:lnTo>
                  <a:lnTo>
                    <a:pt x="342" y="4054"/>
                  </a:lnTo>
                  <a:lnTo>
                    <a:pt x="366" y="4091"/>
                  </a:lnTo>
                  <a:lnTo>
                    <a:pt x="363" y="4159"/>
                  </a:lnTo>
                  <a:lnTo>
                    <a:pt x="373" y="4223"/>
                  </a:lnTo>
                  <a:lnTo>
                    <a:pt x="390" y="4284"/>
                  </a:lnTo>
                  <a:lnTo>
                    <a:pt x="411" y="4343"/>
                  </a:lnTo>
                  <a:lnTo>
                    <a:pt x="431" y="4401"/>
                  </a:lnTo>
                  <a:lnTo>
                    <a:pt x="449" y="4462"/>
                  </a:lnTo>
                  <a:lnTo>
                    <a:pt x="459" y="4527"/>
                  </a:lnTo>
                  <a:lnTo>
                    <a:pt x="458" y="4597"/>
                  </a:lnTo>
                  <a:lnTo>
                    <a:pt x="449" y="4614"/>
                  </a:lnTo>
                  <a:lnTo>
                    <a:pt x="441" y="4634"/>
                  </a:lnTo>
                  <a:lnTo>
                    <a:pt x="433" y="4653"/>
                  </a:lnTo>
                  <a:lnTo>
                    <a:pt x="425" y="4672"/>
                  </a:lnTo>
                  <a:lnTo>
                    <a:pt x="414" y="4684"/>
                  </a:lnTo>
                  <a:lnTo>
                    <a:pt x="401" y="4694"/>
                  </a:lnTo>
                  <a:lnTo>
                    <a:pt x="385" y="4696"/>
                  </a:lnTo>
                  <a:lnTo>
                    <a:pt x="366" y="4690"/>
                  </a:lnTo>
                  <a:lnTo>
                    <a:pt x="357" y="4656"/>
                  </a:lnTo>
                  <a:lnTo>
                    <a:pt x="351" y="4624"/>
                  </a:lnTo>
                  <a:lnTo>
                    <a:pt x="345" y="4591"/>
                  </a:lnTo>
                  <a:lnTo>
                    <a:pt x="341" y="4559"/>
                  </a:lnTo>
                  <a:lnTo>
                    <a:pt x="334" y="4525"/>
                  </a:lnTo>
                  <a:lnTo>
                    <a:pt x="328" y="4494"/>
                  </a:lnTo>
                  <a:lnTo>
                    <a:pt x="321" y="4462"/>
                  </a:lnTo>
                  <a:lnTo>
                    <a:pt x="311" y="4434"/>
                  </a:lnTo>
                  <a:lnTo>
                    <a:pt x="307" y="4493"/>
                  </a:lnTo>
                  <a:lnTo>
                    <a:pt x="313" y="4552"/>
                  </a:lnTo>
                  <a:lnTo>
                    <a:pt x="323" y="4608"/>
                  </a:lnTo>
                  <a:lnTo>
                    <a:pt x="337" y="4666"/>
                  </a:lnTo>
                  <a:lnTo>
                    <a:pt x="351" y="4722"/>
                  </a:lnTo>
                  <a:lnTo>
                    <a:pt x="362" y="4780"/>
                  </a:lnTo>
                  <a:lnTo>
                    <a:pt x="367" y="4839"/>
                  </a:lnTo>
                  <a:lnTo>
                    <a:pt x="366" y="4902"/>
                  </a:lnTo>
                  <a:lnTo>
                    <a:pt x="353" y="4917"/>
                  </a:lnTo>
                  <a:lnTo>
                    <a:pt x="339" y="4920"/>
                  </a:lnTo>
                  <a:lnTo>
                    <a:pt x="325" y="4913"/>
                  </a:lnTo>
                  <a:lnTo>
                    <a:pt x="311" y="4903"/>
                  </a:lnTo>
                  <a:lnTo>
                    <a:pt x="296" y="4893"/>
                  </a:lnTo>
                  <a:lnTo>
                    <a:pt x="283" y="4890"/>
                  </a:lnTo>
                  <a:lnTo>
                    <a:pt x="271" y="4899"/>
                  </a:lnTo>
                  <a:lnTo>
                    <a:pt x="262" y="4924"/>
                  </a:lnTo>
                  <a:lnTo>
                    <a:pt x="231" y="4918"/>
                  </a:lnTo>
                  <a:lnTo>
                    <a:pt x="208" y="4907"/>
                  </a:lnTo>
                  <a:lnTo>
                    <a:pt x="187" y="4887"/>
                  </a:lnTo>
                  <a:lnTo>
                    <a:pt x="169" y="4866"/>
                  </a:lnTo>
                  <a:lnTo>
                    <a:pt x="152" y="4841"/>
                  </a:lnTo>
                  <a:lnTo>
                    <a:pt x="136" y="4817"/>
                  </a:lnTo>
                  <a:lnTo>
                    <a:pt x="117" y="4794"/>
                  </a:lnTo>
                  <a:lnTo>
                    <a:pt x="97" y="4776"/>
                  </a:lnTo>
                  <a:lnTo>
                    <a:pt x="60" y="4700"/>
                  </a:lnTo>
                  <a:lnTo>
                    <a:pt x="34" y="4617"/>
                  </a:lnTo>
                  <a:lnTo>
                    <a:pt x="14" y="4528"/>
                  </a:lnTo>
                  <a:lnTo>
                    <a:pt x="4" y="4436"/>
                  </a:lnTo>
                  <a:lnTo>
                    <a:pt x="0" y="4342"/>
                  </a:lnTo>
                  <a:lnTo>
                    <a:pt x="6" y="4249"/>
                  </a:lnTo>
                  <a:lnTo>
                    <a:pt x="19" y="4159"/>
                  </a:lnTo>
                  <a:lnTo>
                    <a:pt x="41" y="4075"/>
                  </a:lnTo>
                  <a:lnTo>
                    <a:pt x="52" y="4044"/>
                  </a:lnTo>
                  <a:lnTo>
                    <a:pt x="68" y="4021"/>
                  </a:lnTo>
                  <a:lnTo>
                    <a:pt x="85" y="3998"/>
                  </a:lnTo>
                  <a:lnTo>
                    <a:pt x="103" y="3977"/>
                  </a:lnTo>
                  <a:lnTo>
                    <a:pt x="119" y="3954"/>
                  </a:lnTo>
                  <a:lnTo>
                    <a:pt x="131" y="3927"/>
                  </a:lnTo>
                  <a:lnTo>
                    <a:pt x="138" y="3895"/>
                  </a:lnTo>
                  <a:lnTo>
                    <a:pt x="139" y="3857"/>
                  </a:lnTo>
                  <a:lnTo>
                    <a:pt x="175" y="3764"/>
                  </a:lnTo>
                  <a:lnTo>
                    <a:pt x="164" y="3603"/>
                  </a:lnTo>
                  <a:lnTo>
                    <a:pt x="160" y="3443"/>
                  </a:lnTo>
                  <a:lnTo>
                    <a:pt x="160" y="3283"/>
                  </a:lnTo>
                  <a:lnTo>
                    <a:pt x="165" y="3125"/>
                  </a:lnTo>
                  <a:lnTo>
                    <a:pt x="172" y="2966"/>
                  </a:lnTo>
                  <a:lnTo>
                    <a:pt x="182" y="2808"/>
                  </a:lnTo>
                  <a:lnTo>
                    <a:pt x="194" y="2650"/>
                  </a:lnTo>
                  <a:lnTo>
                    <a:pt x="206" y="2494"/>
                  </a:lnTo>
                  <a:lnTo>
                    <a:pt x="180" y="2476"/>
                  </a:lnTo>
                  <a:lnTo>
                    <a:pt x="157" y="2453"/>
                  </a:lnTo>
                  <a:lnTo>
                    <a:pt x="134" y="2426"/>
                  </a:lnTo>
                  <a:lnTo>
                    <a:pt x="117" y="2397"/>
                  </a:lnTo>
                  <a:lnTo>
                    <a:pt x="100" y="2361"/>
                  </a:lnTo>
                  <a:lnTo>
                    <a:pt x="88" y="2322"/>
                  </a:lnTo>
                  <a:lnTo>
                    <a:pt x="80" y="2280"/>
                  </a:lnTo>
                  <a:lnTo>
                    <a:pt x="78" y="2236"/>
                  </a:lnTo>
                  <a:lnTo>
                    <a:pt x="92" y="2141"/>
                  </a:lnTo>
                  <a:lnTo>
                    <a:pt x="121" y="2058"/>
                  </a:lnTo>
                  <a:lnTo>
                    <a:pt x="159" y="1984"/>
                  </a:lnTo>
                  <a:lnTo>
                    <a:pt x="205" y="1916"/>
                  </a:lnTo>
                  <a:lnTo>
                    <a:pt x="257" y="1851"/>
                  </a:lnTo>
                  <a:lnTo>
                    <a:pt x="313" y="1790"/>
                  </a:lnTo>
                  <a:lnTo>
                    <a:pt x="369" y="1728"/>
                  </a:lnTo>
                  <a:lnTo>
                    <a:pt x="427" y="1668"/>
                  </a:lnTo>
                  <a:lnTo>
                    <a:pt x="465" y="1638"/>
                  </a:lnTo>
                  <a:lnTo>
                    <a:pt x="503" y="1613"/>
                  </a:lnTo>
                  <a:lnTo>
                    <a:pt x="541" y="1587"/>
                  </a:lnTo>
                  <a:lnTo>
                    <a:pt x="579" y="1564"/>
                  </a:lnTo>
                  <a:lnTo>
                    <a:pt x="615" y="1538"/>
                  </a:lnTo>
                  <a:lnTo>
                    <a:pt x="653" y="1514"/>
                  </a:lnTo>
                  <a:lnTo>
                    <a:pt x="690" y="1486"/>
                  </a:lnTo>
                  <a:lnTo>
                    <a:pt x="727" y="1456"/>
                  </a:lnTo>
                  <a:lnTo>
                    <a:pt x="712" y="1425"/>
                  </a:lnTo>
                  <a:lnTo>
                    <a:pt x="697" y="1396"/>
                  </a:lnTo>
                  <a:lnTo>
                    <a:pt x="681" y="1366"/>
                  </a:lnTo>
                  <a:lnTo>
                    <a:pt x="665" y="1337"/>
                  </a:lnTo>
                  <a:lnTo>
                    <a:pt x="647" y="1307"/>
                  </a:lnTo>
                  <a:lnTo>
                    <a:pt x="631" y="1277"/>
                  </a:lnTo>
                  <a:lnTo>
                    <a:pt x="614" y="1249"/>
                  </a:lnTo>
                  <a:lnTo>
                    <a:pt x="599" y="1224"/>
                  </a:lnTo>
                  <a:lnTo>
                    <a:pt x="512" y="1208"/>
                  </a:lnTo>
                  <a:lnTo>
                    <a:pt x="438" y="1173"/>
                  </a:lnTo>
                  <a:lnTo>
                    <a:pt x="374" y="1121"/>
                  </a:lnTo>
                  <a:lnTo>
                    <a:pt x="318" y="1056"/>
                  </a:lnTo>
                  <a:lnTo>
                    <a:pt x="269" y="980"/>
                  </a:lnTo>
                  <a:lnTo>
                    <a:pt x="225" y="898"/>
                  </a:lnTo>
                  <a:lnTo>
                    <a:pt x="184" y="814"/>
                  </a:lnTo>
                  <a:lnTo>
                    <a:pt x="146" y="732"/>
                  </a:lnTo>
                  <a:lnTo>
                    <a:pt x="132" y="688"/>
                  </a:lnTo>
                  <a:lnTo>
                    <a:pt x="124" y="646"/>
                  </a:lnTo>
                  <a:lnTo>
                    <a:pt x="119" y="601"/>
                  </a:lnTo>
                  <a:lnTo>
                    <a:pt x="118" y="557"/>
                  </a:lnTo>
                  <a:lnTo>
                    <a:pt x="119" y="512"/>
                  </a:lnTo>
                  <a:lnTo>
                    <a:pt x="124" y="470"/>
                  </a:lnTo>
                  <a:lnTo>
                    <a:pt x="132" y="427"/>
                  </a:lnTo>
                  <a:lnTo>
                    <a:pt x="146" y="389"/>
                  </a:lnTo>
                  <a:lnTo>
                    <a:pt x="161" y="378"/>
                  </a:lnTo>
                  <a:lnTo>
                    <a:pt x="179" y="365"/>
                  </a:lnTo>
                  <a:lnTo>
                    <a:pt x="197" y="353"/>
                  </a:lnTo>
                  <a:lnTo>
                    <a:pt x="216" y="343"/>
                  </a:lnTo>
                  <a:lnTo>
                    <a:pt x="236" y="334"/>
                  </a:lnTo>
                  <a:lnTo>
                    <a:pt x="256" y="333"/>
                  </a:lnTo>
                  <a:lnTo>
                    <a:pt x="277" y="337"/>
                  </a:lnTo>
                  <a:lnTo>
                    <a:pt x="298" y="351"/>
                  </a:lnTo>
                  <a:lnTo>
                    <a:pt x="324" y="361"/>
                  </a:lnTo>
                  <a:lnTo>
                    <a:pt x="348" y="384"/>
                  </a:lnTo>
                  <a:lnTo>
                    <a:pt x="370" y="409"/>
                  </a:lnTo>
                  <a:lnTo>
                    <a:pt x="394" y="434"/>
                  </a:lnTo>
                  <a:lnTo>
                    <a:pt x="417" y="453"/>
                  </a:lnTo>
                  <a:lnTo>
                    <a:pt x="441" y="464"/>
                  </a:lnTo>
                  <a:lnTo>
                    <a:pt x="469" y="458"/>
                  </a:lnTo>
                  <a:lnTo>
                    <a:pt x="500" y="436"/>
                  </a:lnTo>
                  <a:lnTo>
                    <a:pt x="524" y="405"/>
                  </a:lnTo>
                  <a:lnTo>
                    <a:pt x="552" y="388"/>
                  </a:lnTo>
                  <a:lnTo>
                    <a:pt x="582" y="381"/>
                  </a:lnTo>
                  <a:lnTo>
                    <a:pt x="615" y="381"/>
                  </a:lnTo>
                  <a:lnTo>
                    <a:pt x="649" y="381"/>
                  </a:lnTo>
                  <a:lnTo>
                    <a:pt x="682" y="382"/>
                  </a:lnTo>
                  <a:lnTo>
                    <a:pt x="713" y="378"/>
                  </a:lnTo>
                  <a:lnTo>
                    <a:pt x="745" y="367"/>
                  </a:lnTo>
                  <a:lnTo>
                    <a:pt x="803" y="478"/>
                  </a:lnTo>
                  <a:lnTo>
                    <a:pt x="858" y="591"/>
                  </a:lnTo>
                  <a:lnTo>
                    <a:pt x="913" y="702"/>
                  </a:lnTo>
                  <a:lnTo>
                    <a:pt x="969" y="815"/>
                  </a:lnTo>
                  <a:lnTo>
                    <a:pt x="1025" y="924"/>
                  </a:lnTo>
                  <a:lnTo>
                    <a:pt x="1085" y="1031"/>
                  </a:lnTo>
                  <a:lnTo>
                    <a:pt x="1148" y="1132"/>
                  </a:lnTo>
                  <a:lnTo>
                    <a:pt x="1217" y="1231"/>
                  </a:lnTo>
                  <a:lnTo>
                    <a:pt x="1352" y="1200"/>
                  </a:lnTo>
                  <a:lnTo>
                    <a:pt x="1352" y="1170"/>
                  </a:lnTo>
                  <a:lnTo>
                    <a:pt x="1350" y="1145"/>
                  </a:lnTo>
                  <a:lnTo>
                    <a:pt x="1343" y="1121"/>
                  </a:lnTo>
                  <a:lnTo>
                    <a:pt x="1334" y="1100"/>
                  </a:lnTo>
                  <a:lnTo>
                    <a:pt x="1322" y="1077"/>
                  </a:lnTo>
                  <a:lnTo>
                    <a:pt x="1311" y="1056"/>
                  </a:lnTo>
                  <a:lnTo>
                    <a:pt x="1299" y="1034"/>
                  </a:lnTo>
                  <a:lnTo>
                    <a:pt x="1290" y="1012"/>
                  </a:lnTo>
                  <a:lnTo>
                    <a:pt x="1226" y="976"/>
                  </a:lnTo>
                  <a:lnTo>
                    <a:pt x="1167" y="924"/>
                  </a:lnTo>
                  <a:lnTo>
                    <a:pt x="1114" y="857"/>
                  </a:lnTo>
                  <a:lnTo>
                    <a:pt x="1069" y="783"/>
                  </a:lnTo>
                  <a:lnTo>
                    <a:pt x="1026" y="698"/>
                  </a:lnTo>
                  <a:lnTo>
                    <a:pt x="991" y="611"/>
                  </a:lnTo>
                  <a:lnTo>
                    <a:pt x="960" y="522"/>
                  </a:lnTo>
                  <a:lnTo>
                    <a:pt x="936" y="436"/>
                  </a:lnTo>
                  <a:lnTo>
                    <a:pt x="928" y="394"/>
                  </a:lnTo>
                  <a:lnTo>
                    <a:pt x="922" y="346"/>
                  </a:lnTo>
                  <a:lnTo>
                    <a:pt x="918" y="295"/>
                  </a:lnTo>
                  <a:lnTo>
                    <a:pt x="917" y="243"/>
                  </a:lnTo>
                  <a:lnTo>
                    <a:pt x="918" y="188"/>
                  </a:lnTo>
                  <a:lnTo>
                    <a:pt x="925" y="138"/>
                  </a:lnTo>
                  <a:lnTo>
                    <a:pt x="936" y="93"/>
                  </a:lnTo>
                  <a:lnTo>
                    <a:pt x="953" y="55"/>
                  </a:lnTo>
                  <a:lnTo>
                    <a:pt x="985" y="21"/>
                  </a:lnTo>
                  <a:lnTo>
                    <a:pt x="1022" y="4"/>
                  </a:lnTo>
                  <a:lnTo>
                    <a:pt x="1057" y="0"/>
                  </a:lnTo>
                  <a:lnTo>
                    <a:pt x="1094" y="9"/>
                  </a:lnTo>
                  <a:lnTo>
                    <a:pt x="1128" y="26"/>
                  </a:lnTo>
                  <a:lnTo>
                    <a:pt x="1162" y="51"/>
                  </a:lnTo>
                  <a:lnTo>
                    <a:pt x="1190" y="82"/>
                  </a:lnTo>
                  <a:lnTo>
                    <a:pt x="1217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4627" y="1528"/>
              <a:ext cx="147" cy="197"/>
            </a:xfrm>
            <a:custGeom>
              <a:avLst/>
              <a:gdLst>
                <a:gd name="T0" fmla="*/ 147 w 440"/>
                <a:gd name="T1" fmla="*/ 181 h 589"/>
                <a:gd name="T2" fmla="*/ 133 w 440"/>
                <a:gd name="T3" fmla="*/ 183 h 589"/>
                <a:gd name="T4" fmla="*/ 118 w 440"/>
                <a:gd name="T5" fmla="*/ 186 h 589"/>
                <a:gd name="T6" fmla="*/ 103 w 440"/>
                <a:gd name="T7" fmla="*/ 189 h 589"/>
                <a:gd name="T8" fmla="*/ 89 w 440"/>
                <a:gd name="T9" fmla="*/ 192 h 589"/>
                <a:gd name="T10" fmla="*/ 74 w 440"/>
                <a:gd name="T11" fmla="*/ 195 h 589"/>
                <a:gd name="T12" fmla="*/ 59 w 440"/>
                <a:gd name="T13" fmla="*/ 197 h 589"/>
                <a:gd name="T14" fmla="*/ 45 w 440"/>
                <a:gd name="T15" fmla="*/ 197 h 589"/>
                <a:gd name="T16" fmla="*/ 32 w 440"/>
                <a:gd name="T17" fmla="*/ 197 h 589"/>
                <a:gd name="T18" fmla="*/ 23 w 440"/>
                <a:gd name="T19" fmla="*/ 175 h 589"/>
                <a:gd name="T20" fmla="*/ 14 w 440"/>
                <a:gd name="T21" fmla="*/ 152 h 589"/>
                <a:gd name="T22" fmla="*/ 7 w 440"/>
                <a:gd name="T23" fmla="*/ 127 h 589"/>
                <a:gd name="T24" fmla="*/ 3 w 440"/>
                <a:gd name="T25" fmla="*/ 102 h 589"/>
                <a:gd name="T26" fmla="*/ 0 w 440"/>
                <a:gd name="T27" fmla="*/ 76 h 589"/>
                <a:gd name="T28" fmla="*/ 1 w 440"/>
                <a:gd name="T29" fmla="*/ 51 h 589"/>
                <a:gd name="T30" fmla="*/ 6 w 440"/>
                <a:gd name="T31" fmla="*/ 26 h 589"/>
                <a:gd name="T32" fmla="*/ 16 w 440"/>
                <a:gd name="T33" fmla="*/ 4 h 589"/>
                <a:gd name="T34" fmla="*/ 28 w 440"/>
                <a:gd name="T35" fmla="*/ 0 h 589"/>
                <a:gd name="T36" fmla="*/ 40 w 440"/>
                <a:gd name="T37" fmla="*/ 1 h 589"/>
                <a:gd name="T38" fmla="*/ 52 w 440"/>
                <a:gd name="T39" fmla="*/ 6 h 589"/>
                <a:gd name="T40" fmla="*/ 63 w 440"/>
                <a:gd name="T41" fmla="*/ 14 h 589"/>
                <a:gd name="T42" fmla="*/ 73 w 440"/>
                <a:gd name="T43" fmla="*/ 23 h 589"/>
                <a:gd name="T44" fmla="*/ 83 w 440"/>
                <a:gd name="T45" fmla="*/ 35 h 589"/>
                <a:gd name="T46" fmla="*/ 92 w 440"/>
                <a:gd name="T47" fmla="*/ 48 h 589"/>
                <a:gd name="T48" fmla="*/ 100 w 440"/>
                <a:gd name="T49" fmla="*/ 61 h 589"/>
                <a:gd name="T50" fmla="*/ 107 w 440"/>
                <a:gd name="T51" fmla="*/ 75 h 589"/>
                <a:gd name="T52" fmla="*/ 113 w 440"/>
                <a:gd name="T53" fmla="*/ 89 h 589"/>
                <a:gd name="T54" fmla="*/ 120 w 440"/>
                <a:gd name="T55" fmla="*/ 103 h 589"/>
                <a:gd name="T56" fmla="*/ 127 w 440"/>
                <a:gd name="T57" fmla="*/ 118 h 589"/>
                <a:gd name="T58" fmla="*/ 133 w 440"/>
                <a:gd name="T59" fmla="*/ 132 h 589"/>
                <a:gd name="T60" fmla="*/ 138 w 440"/>
                <a:gd name="T61" fmla="*/ 149 h 589"/>
                <a:gd name="T62" fmla="*/ 143 w 440"/>
                <a:gd name="T63" fmla="*/ 164 h 589"/>
                <a:gd name="T64" fmla="*/ 147 w 440"/>
                <a:gd name="T65" fmla="*/ 181 h 5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0"/>
                <a:gd name="T100" fmla="*/ 0 h 589"/>
                <a:gd name="T101" fmla="*/ 440 w 440"/>
                <a:gd name="T102" fmla="*/ 589 h 58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0" h="589">
                  <a:moveTo>
                    <a:pt x="440" y="541"/>
                  </a:moveTo>
                  <a:lnTo>
                    <a:pt x="397" y="547"/>
                  </a:lnTo>
                  <a:lnTo>
                    <a:pt x="353" y="555"/>
                  </a:lnTo>
                  <a:lnTo>
                    <a:pt x="309" y="565"/>
                  </a:lnTo>
                  <a:lnTo>
                    <a:pt x="265" y="575"/>
                  </a:lnTo>
                  <a:lnTo>
                    <a:pt x="220" y="582"/>
                  </a:lnTo>
                  <a:lnTo>
                    <a:pt x="177" y="588"/>
                  </a:lnTo>
                  <a:lnTo>
                    <a:pt x="135" y="589"/>
                  </a:lnTo>
                  <a:lnTo>
                    <a:pt x="96" y="588"/>
                  </a:lnTo>
                  <a:lnTo>
                    <a:pt x="69" y="524"/>
                  </a:lnTo>
                  <a:lnTo>
                    <a:pt x="43" y="455"/>
                  </a:lnTo>
                  <a:lnTo>
                    <a:pt x="22" y="381"/>
                  </a:lnTo>
                  <a:lnTo>
                    <a:pt x="8" y="306"/>
                  </a:lnTo>
                  <a:lnTo>
                    <a:pt x="0" y="227"/>
                  </a:lnTo>
                  <a:lnTo>
                    <a:pt x="3" y="151"/>
                  </a:lnTo>
                  <a:lnTo>
                    <a:pt x="18" y="78"/>
                  </a:lnTo>
                  <a:lnTo>
                    <a:pt x="48" y="11"/>
                  </a:lnTo>
                  <a:lnTo>
                    <a:pt x="84" y="0"/>
                  </a:lnTo>
                  <a:lnTo>
                    <a:pt x="121" y="3"/>
                  </a:lnTo>
                  <a:lnTo>
                    <a:pt x="155" y="17"/>
                  </a:lnTo>
                  <a:lnTo>
                    <a:pt x="188" y="41"/>
                  </a:lnTo>
                  <a:lnTo>
                    <a:pt x="218" y="70"/>
                  </a:lnTo>
                  <a:lnTo>
                    <a:pt x="247" y="106"/>
                  </a:lnTo>
                  <a:lnTo>
                    <a:pt x="274" y="144"/>
                  </a:lnTo>
                  <a:lnTo>
                    <a:pt x="299" y="183"/>
                  </a:lnTo>
                  <a:lnTo>
                    <a:pt x="319" y="223"/>
                  </a:lnTo>
                  <a:lnTo>
                    <a:pt x="339" y="265"/>
                  </a:lnTo>
                  <a:lnTo>
                    <a:pt x="359" y="307"/>
                  </a:lnTo>
                  <a:lnTo>
                    <a:pt x="380" y="352"/>
                  </a:lnTo>
                  <a:lnTo>
                    <a:pt x="398" y="396"/>
                  </a:lnTo>
                  <a:lnTo>
                    <a:pt x="414" y="444"/>
                  </a:lnTo>
                  <a:lnTo>
                    <a:pt x="428" y="491"/>
                  </a:lnTo>
                  <a:lnTo>
                    <a:pt x="440" y="54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4810" y="1528"/>
              <a:ext cx="143" cy="332"/>
            </a:xfrm>
            <a:custGeom>
              <a:avLst/>
              <a:gdLst>
                <a:gd name="T0" fmla="*/ 53 w 429"/>
                <a:gd name="T1" fmla="*/ 20 h 995"/>
                <a:gd name="T2" fmla="*/ 63 w 429"/>
                <a:gd name="T3" fmla="*/ 59 h 995"/>
                <a:gd name="T4" fmla="*/ 73 w 429"/>
                <a:gd name="T5" fmla="*/ 98 h 995"/>
                <a:gd name="T6" fmla="*/ 83 w 429"/>
                <a:gd name="T7" fmla="*/ 137 h 995"/>
                <a:gd name="T8" fmla="*/ 94 w 429"/>
                <a:gd name="T9" fmla="*/ 176 h 995"/>
                <a:gd name="T10" fmla="*/ 105 w 429"/>
                <a:gd name="T11" fmla="*/ 214 h 995"/>
                <a:gd name="T12" fmla="*/ 118 w 429"/>
                <a:gd name="T13" fmla="*/ 252 h 995"/>
                <a:gd name="T14" fmla="*/ 130 w 429"/>
                <a:gd name="T15" fmla="*/ 289 h 995"/>
                <a:gd name="T16" fmla="*/ 143 w 429"/>
                <a:gd name="T17" fmla="*/ 326 h 995"/>
                <a:gd name="T18" fmla="*/ 138 w 429"/>
                <a:gd name="T19" fmla="*/ 326 h 995"/>
                <a:gd name="T20" fmla="*/ 132 w 429"/>
                <a:gd name="T21" fmla="*/ 328 h 995"/>
                <a:gd name="T22" fmla="*/ 126 w 429"/>
                <a:gd name="T23" fmla="*/ 329 h 995"/>
                <a:gd name="T24" fmla="*/ 121 w 429"/>
                <a:gd name="T25" fmla="*/ 331 h 995"/>
                <a:gd name="T26" fmla="*/ 115 w 429"/>
                <a:gd name="T27" fmla="*/ 332 h 995"/>
                <a:gd name="T28" fmla="*/ 110 w 429"/>
                <a:gd name="T29" fmla="*/ 331 h 995"/>
                <a:gd name="T30" fmla="*/ 104 w 429"/>
                <a:gd name="T31" fmla="*/ 330 h 995"/>
                <a:gd name="T32" fmla="*/ 98 w 429"/>
                <a:gd name="T33" fmla="*/ 326 h 995"/>
                <a:gd name="T34" fmla="*/ 85 w 429"/>
                <a:gd name="T35" fmla="*/ 287 h 995"/>
                <a:gd name="T36" fmla="*/ 73 w 429"/>
                <a:gd name="T37" fmla="*/ 247 h 995"/>
                <a:gd name="T38" fmla="*/ 60 w 429"/>
                <a:gd name="T39" fmla="*/ 208 h 995"/>
                <a:gd name="T40" fmla="*/ 48 w 429"/>
                <a:gd name="T41" fmla="*/ 169 h 995"/>
                <a:gd name="T42" fmla="*/ 36 w 429"/>
                <a:gd name="T43" fmla="*/ 129 h 995"/>
                <a:gd name="T44" fmla="*/ 23 w 429"/>
                <a:gd name="T45" fmla="*/ 89 h 995"/>
                <a:gd name="T46" fmla="*/ 11 w 429"/>
                <a:gd name="T47" fmla="*/ 49 h 995"/>
                <a:gd name="T48" fmla="*/ 0 w 429"/>
                <a:gd name="T49" fmla="*/ 9 h 995"/>
                <a:gd name="T50" fmla="*/ 6 w 429"/>
                <a:gd name="T51" fmla="*/ 9 h 995"/>
                <a:gd name="T52" fmla="*/ 14 w 429"/>
                <a:gd name="T53" fmla="*/ 7 h 995"/>
                <a:gd name="T54" fmla="*/ 22 w 429"/>
                <a:gd name="T55" fmla="*/ 4 h 995"/>
                <a:gd name="T56" fmla="*/ 30 w 429"/>
                <a:gd name="T57" fmla="*/ 2 h 995"/>
                <a:gd name="T58" fmla="*/ 38 w 429"/>
                <a:gd name="T59" fmla="*/ 0 h 995"/>
                <a:gd name="T60" fmla="*/ 44 w 429"/>
                <a:gd name="T61" fmla="*/ 2 h 995"/>
                <a:gd name="T62" fmla="*/ 50 w 429"/>
                <a:gd name="T63" fmla="*/ 8 h 995"/>
                <a:gd name="T64" fmla="*/ 53 w 429"/>
                <a:gd name="T65" fmla="*/ 20 h 9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9"/>
                <a:gd name="T100" fmla="*/ 0 h 995"/>
                <a:gd name="T101" fmla="*/ 429 w 429"/>
                <a:gd name="T102" fmla="*/ 995 h 9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9" h="995">
                  <a:moveTo>
                    <a:pt x="160" y="59"/>
                  </a:moveTo>
                  <a:lnTo>
                    <a:pt x="188" y="176"/>
                  </a:lnTo>
                  <a:lnTo>
                    <a:pt x="218" y="294"/>
                  </a:lnTo>
                  <a:lnTo>
                    <a:pt x="249" y="411"/>
                  </a:lnTo>
                  <a:lnTo>
                    <a:pt x="283" y="527"/>
                  </a:lnTo>
                  <a:lnTo>
                    <a:pt x="316" y="640"/>
                  </a:lnTo>
                  <a:lnTo>
                    <a:pt x="353" y="754"/>
                  </a:lnTo>
                  <a:lnTo>
                    <a:pt x="389" y="865"/>
                  </a:lnTo>
                  <a:lnTo>
                    <a:pt x="429" y="978"/>
                  </a:lnTo>
                  <a:lnTo>
                    <a:pt x="413" y="978"/>
                  </a:lnTo>
                  <a:lnTo>
                    <a:pt x="396" y="982"/>
                  </a:lnTo>
                  <a:lnTo>
                    <a:pt x="379" y="986"/>
                  </a:lnTo>
                  <a:lnTo>
                    <a:pt x="364" y="992"/>
                  </a:lnTo>
                  <a:lnTo>
                    <a:pt x="346" y="995"/>
                  </a:lnTo>
                  <a:lnTo>
                    <a:pt x="330" y="993"/>
                  </a:lnTo>
                  <a:lnTo>
                    <a:pt x="312" y="988"/>
                  </a:lnTo>
                  <a:lnTo>
                    <a:pt x="295" y="978"/>
                  </a:lnTo>
                  <a:lnTo>
                    <a:pt x="256" y="859"/>
                  </a:lnTo>
                  <a:lnTo>
                    <a:pt x="220" y="741"/>
                  </a:lnTo>
                  <a:lnTo>
                    <a:pt x="181" y="623"/>
                  </a:lnTo>
                  <a:lnTo>
                    <a:pt x="145" y="506"/>
                  </a:lnTo>
                  <a:lnTo>
                    <a:pt x="107" y="386"/>
                  </a:lnTo>
                  <a:lnTo>
                    <a:pt x="70" y="266"/>
                  </a:lnTo>
                  <a:lnTo>
                    <a:pt x="34" y="146"/>
                  </a:lnTo>
                  <a:lnTo>
                    <a:pt x="0" y="28"/>
                  </a:lnTo>
                  <a:lnTo>
                    <a:pt x="19" y="28"/>
                  </a:lnTo>
                  <a:lnTo>
                    <a:pt x="43" y="22"/>
                  </a:lnTo>
                  <a:lnTo>
                    <a:pt x="67" y="12"/>
                  </a:lnTo>
                  <a:lnTo>
                    <a:pt x="91" y="5"/>
                  </a:lnTo>
                  <a:lnTo>
                    <a:pt x="114" y="0"/>
                  </a:lnTo>
                  <a:lnTo>
                    <a:pt x="133" y="5"/>
                  </a:lnTo>
                  <a:lnTo>
                    <a:pt x="149" y="24"/>
                  </a:lnTo>
                  <a:lnTo>
                    <a:pt x="160" y="59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4350" y="1542"/>
              <a:ext cx="887" cy="1634"/>
            </a:xfrm>
            <a:custGeom>
              <a:avLst/>
              <a:gdLst>
                <a:gd name="T0" fmla="*/ 497 w 2661"/>
                <a:gd name="T1" fmla="*/ 160 h 4902"/>
                <a:gd name="T2" fmla="*/ 557 w 2661"/>
                <a:gd name="T3" fmla="*/ 329 h 4902"/>
                <a:gd name="T4" fmla="*/ 615 w 2661"/>
                <a:gd name="T5" fmla="*/ 322 h 4902"/>
                <a:gd name="T6" fmla="*/ 709 w 2661"/>
                <a:gd name="T7" fmla="*/ 363 h 4902"/>
                <a:gd name="T8" fmla="*/ 784 w 2661"/>
                <a:gd name="T9" fmla="*/ 538 h 4902"/>
                <a:gd name="T10" fmla="*/ 721 w 2661"/>
                <a:gd name="T11" fmla="*/ 571 h 4902"/>
                <a:gd name="T12" fmla="*/ 578 w 2661"/>
                <a:gd name="T13" fmla="*/ 559 h 4902"/>
                <a:gd name="T14" fmla="*/ 277 w 2661"/>
                <a:gd name="T15" fmla="*/ 613 h 4902"/>
                <a:gd name="T16" fmla="*/ 182 w 2661"/>
                <a:gd name="T17" fmla="*/ 703 h 4902"/>
                <a:gd name="T18" fmla="*/ 203 w 2661"/>
                <a:gd name="T19" fmla="*/ 719 h 4902"/>
                <a:gd name="T20" fmla="*/ 741 w 2661"/>
                <a:gd name="T21" fmla="*/ 726 h 4902"/>
                <a:gd name="T22" fmla="*/ 841 w 2661"/>
                <a:gd name="T23" fmla="*/ 822 h 4902"/>
                <a:gd name="T24" fmla="*/ 865 w 2661"/>
                <a:gd name="T25" fmla="*/ 1129 h 4902"/>
                <a:gd name="T26" fmla="*/ 818 w 2661"/>
                <a:gd name="T27" fmla="*/ 1279 h 4902"/>
                <a:gd name="T28" fmla="*/ 691 w 2661"/>
                <a:gd name="T29" fmla="*/ 1296 h 4902"/>
                <a:gd name="T30" fmla="*/ 690 w 2661"/>
                <a:gd name="T31" fmla="*/ 1332 h 4902"/>
                <a:gd name="T32" fmla="*/ 707 w 2661"/>
                <a:gd name="T33" fmla="*/ 1399 h 4902"/>
                <a:gd name="T34" fmla="*/ 764 w 2661"/>
                <a:gd name="T35" fmla="*/ 1490 h 4902"/>
                <a:gd name="T36" fmla="*/ 728 w 2661"/>
                <a:gd name="T37" fmla="*/ 1558 h 4902"/>
                <a:gd name="T38" fmla="*/ 660 w 2661"/>
                <a:gd name="T39" fmla="*/ 1608 h 4902"/>
                <a:gd name="T40" fmla="*/ 567 w 2661"/>
                <a:gd name="T41" fmla="*/ 1442 h 4902"/>
                <a:gd name="T42" fmla="*/ 456 w 2661"/>
                <a:gd name="T43" fmla="*/ 1317 h 4902"/>
                <a:gd name="T44" fmla="*/ 448 w 2661"/>
                <a:gd name="T45" fmla="*/ 1376 h 4902"/>
                <a:gd name="T46" fmla="*/ 438 w 2661"/>
                <a:gd name="T47" fmla="*/ 1468 h 4902"/>
                <a:gd name="T48" fmla="*/ 428 w 2661"/>
                <a:gd name="T49" fmla="*/ 1606 h 4902"/>
                <a:gd name="T50" fmla="*/ 346 w 2661"/>
                <a:gd name="T51" fmla="*/ 1615 h 4902"/>
                <a:gd name="T52" fmla="*/ 277 w 2661"/>
                <a:gd name="T53" fmla="*/ 1546 h 4902"/>
                <a:gd name="T54" fmla="*/ 313 w 2661"/>
                <a:gd name="T55" fmla="*/ 1367 h 4902"/>
                <a:gd name="T56" fmla="*/ 324 w 2661"/>
                <a:gd name="T57" fmla="*/ 1295 h 4902"/>
                <a:gd name="T58" fmla="*/ 239 w 2661"/>
                <a:gd name="T59" fmla="*/ 1291 h 4902"/>
                <a:gd name="T60" fmla="*/ 109 w 2661"/>
                <a:gd name="T61" fmla="*/ 1309 h 4902"/>
                <a:gd name="T62" fmla="*/ 123 w 2661"/>
                <a:gd name="T63" fmla="*/ 1139 h 4902"/>
                <a:gd name="T64" fmla="*/ 160 w 2661"/>
                <a:gd name="T65" fmla="*/ 1034 h 4902"/>
                <a:gd name="T66" fmla="*/ 194 w 2661"/>
                <a:gd name="T67" fmla="*/ 1038 h 4902"/>
                <a:gd name="T68" fmla="*/ 468 w 2661"/>
                <a:gd name="T69" fmla="*/ 1076 h 4902"/>
                <a:gd name="T70" fmla="*/ 726 w 2661"/>
                <a:gd name="T71" fmla="*/ 1009 h 4902"/>
                <a:gd name="T72" fmla="*/ 740 w 2661"/>
                <a:gd name="T73" fmla="*/ 970 h 4902"/>
                <a:gd name="T74" fmla="*/ 687 w 2661"/>
                <a:gd name="T75" fmla="*/ 887 h 4902"/>
                <a:gd name="T76" fmla="*/ 567 w 2661"/>
                <a:gd name="T77" fmla="*/ 847 h 4902"/>
                <a:gd name="T78" fmla="*/ 241 w 2661"/>
                <a:gd name="T79" fmla="*/ 825 h 4902"/>
                <a:gd name="T80" fmla="*/ 37 w 2661"/>
                <a:gd name="T81" fmla="*/ 789 h 4902"/>
                <a:gd name="T82" fmla="*/ 6 w 2661"/>
                <a:gd name="T83" fmla="*/ 756 h 4902"/>
                <a:gd name="T84" fmla="*/ 25 w 2661"/>
                <a:gd name="T85" fmla="*/ 634 h 4902"/>
                <a:gd name="T86" fmla="*/ 105 w 2661"/>
                <a:gd name="T87" fmla="*/ 538 h 4902"/>
                <a:gd name="T88" fmla="*/ 177 w 2661"/>
                <a:gd name="T89" fmla="*/ 488 h 4902"/>
                <a:gd name="T90" fmla="*/ 213 w 2661"/>
                <a:gd name="T91" fmla="*/ 463 h 4902"/>
                <a:gd name="T92" fmla="*/ 215 w 2661"/>
                <a:gd name="T93" fmla="*/ 444 h 4902"/>
                <a:gd name="T94" fmla="*/ 189 w 2661"/>
                <a:gd name="T95" fmla="*/ 402 h 4902"/>
                <a:gd name="T96" fmla="*/ 182 w 2661"/>
                <a:gd name="T97" fmla="*/ 361 h 4902"/>
                <a:gd name="T98" fmla="*/ 190 w 2661"/>
                <a:gd name="T99" fmla="*/ 312 h 4902"/>
                <a:gd name="T100" fmla="*/ 159 w 2661"/>
                <a:gd name="T101" fmla="*/ 214 h 4902"/>
                <a:gd name="T102" fmla="*/ 121 w 2661"/>
                <a:gd name="T103" fmla="*/ 134 h 4902"/>
                <a:gd name="T104" fmla="*/ 146 w 2661"/>
                <a:gd name="T105" fmla="*/ 119 h 4902"/>
                <a:gd name="T106" fmla="*/ 214 w 2661"/>
                <a:gd name="T107" fmla="*/ 225 h 4902"/>
                <a:gd name="T108" fmla="*/ 313 w 2661"/>
                <a:gd name="T109" fmla="*/ 413 h 4902"/>
                <a:gd name="T110" fmla="*/ 382 w 2661"/>
                <a:gd name="T111" fmla="*/ 392 h 4902"/>
                <a:gd name="T112" fmla="*/ 430 w 2661"/>
                <a:gd name="T113" fmla="*/ 376 h 4902"/>
                <a:gd name="T114" fmla="*/ 430 w 2661"/>
                <a:gd name="T115" fmla="*/ 359 h 4902"/>
                <a:gd name="T116" fmla="*/ 426 w 2661"/>
                <a:gd name="T117" fmla="*/ 308 h 4902"/>
                <a:gd name="T118" fmla="*/ 450 w 2661"/>
                <a:gd name="T119" fmla="*/ 278 h 4902"/>
                <a:gd name="T120" fmla="*/ 421 w 2661"/>
                <a:gd name="T121" fmla="*/ 110 h 4902"/>
                <a:gd name="T122" fmla="*/ 397 w 2661"/>
                <a:gd name="T123" fmla="*/ 17 h 4902"/>
                <a:gd name="T124" fmla="*/ 437 w 2661"/>
                <a:gd name="T125" fmla="*/ 1 h 49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61"/>
                <a:gd name="T190" fmla="*/ 0 h 4902"/>
                <a:gd name="T191" fmla="*/ 2661 w 2661"/>
                <a:gd name="T192" fmla="*/ 4902 h 49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61" h="4902">
                  <a:moveTo>
                    <a:pt x="1338" y="0"/>
                  </a:moveTo>
                  <a:lnTo>
                    <a:pt x="1379" y="117"/>
                  </a:lnTo>
                  <a:lnTo>
                    <a:pt x="1418" y="237"/>
                  </a:lnTo>
                  <a:lnTo>
                    <a:pt x="1454" y="357"/>
                  </a:lnTo>
                  <a:lnTo>
                    <a:pt x="1490" y="480"/>
                  </a:lnTo>
                  <a:lnTo>
                    <a:pt x="1525" y="599"/>
                  </a:lnTo>
                  <a:lnTo>
                    <a:pt x="1561" y="721"/>
                  </a:lnTo>
                  <a:lnTo>
                    <a:pt x="1598" y="839"/>
                  </a:lnTo>
                  <a:lnTo>
                    <a:pt x="1639" y="959"/>
                  </a:lnTo>
                  <a:lnTo>
                    <a:pt x="1671" y="987"/>
                  </a:lnTo>
                  <a:lnTo>
                    <a:pt x="1705" y="1001"/>
                  </a:lnTo>
                  <a:lnTo>
                    <a:pt x="1740" y="1003"/>
                  </a:lnTo>
                  <a:lnTo>
                    <a:pt x="1776" y="997"/>
                  </a:lnTo>
                  <a:lnTo>
                    <a:pt x="1810" y="981"/>
                  </a:lnTo>
                  <a:lnTo>
                    <a:pt x="1846" y="966"/>
                  </a:lnTo>
                  <a:lnTo>
                    <a:pt x="1879" y="948"/>
                  </a:lnTo>
                  <a:lnTo>
                    <a:pt x="1913" y="935"/>
                  </a:lnTo>
                  <a:lnTo>
                    <a:pt x="2030" y="881"/>
                  </a:lnTo>
                  <a:lnTo>
                    <a:pt x="2079" y="984"/>
                  </a:lnTo>
                  <a:lnTo>
                    <a:pt x="2126" y="1090"/>
                  </a:lnTo>
                  <a:lnTo>
                    <a:pt x="2172" y="1193"/>
                  </a:lnTo>
                  <a:lnTo>
                    <a:pt x="2218" y="1299"/>
                  </a:lnTo>
                  <a:lnTo>
                    <a:pt x="2263" y="1403"/>
                  </a:lnTo>
                  <a:lnTo>
                    <a:pt x="2307" y="1509"/>
                  </a:lnTo>
                  <a:lnTo>
                    <a:pt x="2351" y="1614"/>
                  </a:lnTo>
                  <a:lnTo>
                    <a:pt x="2398" y="1723"/>
                  </a:lnTo>
                  <a:lnTo>
                    <a:pt x="2339" y="1727"/>
                  </a:lnTo>
                  <a:lnTo>
                    <a:pt x="2281" y="1727"/>
                  </a:lnTo>
                  <a:lnTo>
                    <a:pt x="2223" y="1721"/>
                  </a:lnTo>
                  <a:lnTo>
                    <a:pt x="2164" y="1714"/>
                  </a:lnTo>
                  <a:lnTo>
                    <a:pt x="2104" y="1705"/>
                  </a:lnTo>
                  <a:lnTo>
                    <a:pt x="2044" y="1696"/>
                  </a:lnTo>
                  <a:lnTo>
                    <a:pt x="1984" y="1688"/>
                  </a:lnTo>
                  <a:lnTo>
                    <a:pt x="1926" y="1683"/>
                  </a:lnTo>
                  <a:lnTo>
                    <a:pt x="1734" y="1678"/>
                  </a:lnTo>
                  <a:lnTo>
                    <a:pt x="1543" y="1681"/>
                  </a:lnTo>
                  <a:lnTo>
                    <a:pt x="1355" y="1693"/>
                  </a:lnTo>
                  <a:lnTo>
                    <a:pt x="1173" y="1724"/>
                  </a:lnTo>
                  <a:lnTo>
                    <a:pt x="997" y="1771"/>
                  </a:lnTo>
                  <a:lnTo>
                    <a:pt x="831" y="1840"/>
                  </a:lnTo>
                  <a:lnTo>
                    <a:pt x="676" y="1934"/>
                  </a:lnTo>
                  <a:lnTo>
                    <a:pt x="536" y="2057"/>
                  </a:lnTo>
                  <a:lnTo>
                    <a:pt x="534" y="2078"/>
                  </a:lnTo>
                  <a:lnTo>
                    <a:pt x="537" y="2096"/>
                  </a:lnTo>
                  <a:lnTo>
                    <a:pt x="545" y="2110"/>
                  </a:lnTo>
                  <a:lnTo>
                    <a:pt x="556" y="2125"/>
                  </a:lnTo>
                  <a:lnTo>
                    <a:pt x="568" y="2134"/>
                  </a:lnTo>
                  <a:lnTo>
                    <a:pt x="583" y="2143"/>
                  </a:lnTo>
                  <a:lnTo>
                    <a:pt x="596" y="2150"/>
                  </a:lnTo>
                  <a:lnTo>
                    <a:pt x="609" y="2158"/>
                  </a:lnTo>
                  <a:lnTo>
                    <a:pt x="1938" y="2158"/>
                  </a:lnTo>
                  <a:lnTo>
                    <a:pt x="2007" y="2158"/>
                  </a:lnTo>
                  <a:lnTo>
                    <a:pt x="2077" y="2161"/>
                  </a:lnTo>
                  <a:lnTo>
                    <a:pt x="2149" y="2167"/>
                  </a:lnTo>
                  <a:lnTo>
                    <a:pt x="2222" y="2178"/>
                  </a:lnTo>
                  <a:lnTo>
                    <a:pt x="2291" y="2194"/>
                  </a:lnTo>
                  <a:lnTo>
                    <a:pt x="2361" y="2218"/>
                  </a:lnTo>
                  <a:lnTo>
                    <a:pt x="2429" y="2249"/>
                  </a:lnTo>
                  <a:lnTo>
                    <a:pt x="2495" y="2291"/>
                  </a:lnTo>
                  <a:lnTo>
                    <a:pt x="2524" y="2466"/>
                  </a:lnTo>
                  <a:lnTo>
                    <a:pt x="2544" y="2648"/>
                  </a:lnTo>
                  <a:lnTo>
                    <a:pt x="2556" y="2831"/>
                  </a:lnTo>
                  <a:lnTo>
                    <a:pt x="2566" y="3018"/>
                  </a:lnTo>
                  <a:lnTo>
                    <a:pt x="2577" y="3203"/>
                  </a:lnTo>
                  <a:lnTo>
                    <a:pt x="2594" y="3388"/>
                  </a:lnTo>
                  <a:lnTo>
                    <a:pt x="2620" y="3567"/>
                  </a:lnTo>
                  <a:lnTo>
                    <a:pt x="2661" y="3740"/>
                  </a:lnTo>
                  <a:lnTo>
                    <a:pt x="2596" y="3788"/>
                  </a:lnTo>
                  <a:lnTo>
                    <a:pt x="2527" y="3819"/>
                  </a:lnTo>
                  <a:lnTo>
                    <a:pt x="2454" y="3837"/>
                  </a:lnTo>
                  <a:lnTo>
                    <a:pt x="2380" y="3849"/>
                  </a:lnTo>
                  <a:lnTo>
                    <a:pt x="2302" y="3854"/>
                  </a:lnTo>
                  <a:lnTo>
                    <a:pt x="2226" y="3860"/>
                  </a:lnTo>
                  <a:lnTo>
                    <a:pt x="2148" y="3870"/>
                  </a:lnTo>
                  <a:lnTo>
                    <a:pt x="2073" y="3888"/>
                  </a:lnTo>
                  <a:lnTo>
                    <a:pt x="2066" y="3908"/>
                  </a:lnTo>
                  <a:lnTo>
                    <a:pt x="2064" y="3929"/>
                  </a:lnTo>
                  <a:lnTo>
                    <a:pt x="2063" y="3951"/>
                  </a:lnTo>
                  <a:lnTo>
                    <a:pt x="2066" y="3974"/>
                  </a:lnTo>
                  <a:lnTo>
                    <a:pt x="2069" y="3995"/>
                  </a:lnTo>
                  <a:lnTo>
                    <a:pt x="2072" y="4016"/>
                  </a:lnTo>
                  <a:lnTo>
                    <a:pt x="2075" y="4037"/>
                  </a:lnTo>
                  <a:lnTo>
                    <a:pt x="2079" y="4060"/>
                  </a:lnTo>
                  <a:lnTo>
                    <a:pt x="2096" y="4129"/>
                  </a:lnTo>
                  <a:lnTo>
                    <a:pt x="2120" y="4197"/>
                  </a:lnTo>
                  <a:lnTo>
                    <a:pt x="2146" y="4259"/>
                  </a:lnTo>
                  <a:lnTo>
                    <a:pt x="2177" y="4318"/>
                  </a:lnTo>
                  <a:lnTo>
                    <a:pt x="2212" y="4372"/>
                  </a:lnTo>
                  <a:lnTo>
                    <a:pt x="2250" y="4422"/>
                  </a:lnTo>
                  <a:lnTo>
                    <a:pt x="2291" y="4469"/>
                  </a:lnTo>
                  <a:lnTo>
                    <a:pt x="2337" y="4512"/>
                  </a:lnTo>
                  <a:lnTo>
                    <a:pt x="2296" y="4549"/>
                  </a:lnTo>
                  <a:lnTo>
                    <a:pt x="2258" y="4590"/>
                  </a:lnTo>
                  <a:lnTo>
                    <a:pt x="2220" y="4631"/>
                  </a:lnTo>
                  <a:lnTo>
                    <a:pt x="2184" y="4673"/>
                  </a:lnTo>
                  <a:lnTo>
                    <a:pt x="2145" y="4713"/>
                  </a:lnTo>
                  <a:lnTo>
                    <a:pt x="2105" y="4752"/>
                  </a:lnTo>
                  <a:lnTo>
                    <a:pt x="2063" y="4789"/>
                  </a:lnTo>
                  <a:lnTo>
                    <a:pt x="2018" y="4824"/>
                  </a:lnTo>
                  <a:lnTo>
                    <a:pt x="1981" y="4824"/>
                  </a:lnTo>
                  <a:lnTo>
                    <a:pt x="1902" y="4745"/>
                  </a:lnTo>
                  <a:lnTo>
                    <a:pt x="1838" y="4655"/>
                  </a:lnTo>
                  <a:lnTo>
                    <a:pt x="1784" y="4553"/>
                  </a:lnTo>
                  <a:lnTo>
                    <a:pt x="1740" y="4443"/>
                  </a:lnTo>
                  <a:lnTo>
                    <a:pt x="1701" y="4326"/>
                  </a:lnTo>
                  <a:lnTo>
                    <a:pt x="1670" y="4208"/>
                  </a:lnTo>
                  <a:lnTo>
                    <a:pt x="1640" y="4087"/>
                  </a:lnTo>
                  <a:lnTo>
                    <a:pt x="1613" y="3967"/>
                  </a:lnTo>
                  <a:lnTo>
                    <a:pt x="1589" y="3936"/>
                  </a:lnTo>
                  <a:lnTo>
                    <a:pt x="1368" y="3951"/>
                  </a:lnTo>
                  <a:lnTo>
                    <a:pt x="1353" y="3981"/>
                  </a:lnTo>
                  <a:lnTo>
                    <a:pt x="1345" y="4016"/>
                  </a:lnTo>
                  <a:lnTo>
                    <a:pt x="1342" y="4053"/>
                  </a:lnTo>
                  <a:lnTo>
                    <a:pt x="1343" y="4091"/>
                  </a:lnTo>
                  <a:lnTo>
                    <a:pt x="1343" y="4129"/>
                  </a:lnTo>
                  <a:lnTo>
                    <a:pt x="1343" y="4167"/>
                  </a:lnTo>
                  <a:lnTo>
                    <a:pt x="1339" y="4204"/>
                  </a:lnTo>
                  <a:lnTo>
                    <a:pt x="1332" y="4239"/>
                  </a:lnTo>
                  <a:lnTo>
                    <a:pt x="1322" y="4319"/>
                  </a:lnTo>
                  <a:lnTo>
                    <a:pt x="1313" y="4403"/>
                  </a:lnTo>
                  <a:lnTo>
                    <a:pt x="1304" y="4484"/>
                  </a:lnTo>
                  <a:lnTo>
                    <a:pt x="1297" y="4567"/>
                  </a:lnTo>
                  <a:lnTo>
                    <a:pt x="1291" y="4649"/>
                  </a:lnTo>
                  <a:lnTo>
                    <a:pt x="1286" y="4732"/>
                  </a:lnTo>
                  <a:lnTo>
                    <a:pt x="1283" y="4817"/>
                  </a:lnTo>
                  <a:lnTo>
                    <a:pt x="1283" y="4902"/>
                  </a:lnTo>
                  <a:lnTo>
                    <a:pt x="1222" y="4887"/>
                  </a:lnTo>
                  <a:lnTo>
                    <a:pt x="1161" y="4875"/>
                  </a:lnTo>
                  <a:lnTo>
                    <a:pt x="1099" y="4859"/>
                  </a:lnTo>
                  <a:lnTo>
                    <a:pt x="1039" y="4844"/>
                  </a:lnTo>
                  <a:lnTo>
                    <a:pt x="977" y="4823"/>
                  </a:lnTo>
                  <a:lnTo>
                    <a:pt x="918" y="4800"/>
                  </a:lnTo>
                  <a:lnTo>
                    <a:pt x="861" y="4775"/>
                  </a:lnTo>
                  <a:lnTo>
                    <a:pt x="805" y="4745"/>
                  </a:lnTo>
                  <a:lnTo>
                    <a:pt x="832" y="4639"/>
                  </a:lnTo>
                  <a:lnTo>
                    <a:pt x="856" y="4534"/>
                  </a:lnTo>
                  <a:lnTo>
                    <a:pt x="876" y="4425"/>
                  </a:lnTo>
                  <a:lnTo>
                    <a:pt x="897" y="4318"/>
                  </a:lnTo>
                  <a:lnTo>
                    <a:pt x="917" y="4208"/>
                  </a:lnTo>
                  <a:lnTo>
                    <a:pt x="939" y="4102"/>
                  </a:lnTo>
                  <a:lnTo>
                    <a:pt x="964" y="3997"/>
                  </a:lnTo>
                  <a:lnTo>
                    <a:pt x="995" y="3896"/>
                  </a:lnTo>
                  <a:lnTo>
                    <a:pt x="988" y="3887"/>
                  </a:lnTo>
                  <a:lnTo>
                    <a:pt x="982" y="3884"/>
                  </a:lnTo>
                  <a:lnTo>
                    <a:pt x="973" y="3884"/>
                  </a:lnTo>
                  <a:lnTo>
                    <a:pt x="965" y="3888"/>
                  </a:lnTo>
                  <a:lnTo>
                    <a:pt x="952" y="3912"/>
                  </a:lnTo>
                  <a:lnTo>
                    <a:pt x="876" y="3895"/>
                  </a:lnTo>
                  <a:lnTo>
                    <a:pt x="799" y="3882"/>
                  </a:lnTo>
                  <a:lnTo>
                    <a:pt x="718" y="3874"/>
                  </a:lnTo>
                  <a:lnTo>
                    <a:pt x="637" y="3873"/>
                  </a:lnTo>
                  <a:lnTo>
                    <a:pt x="554" y="3874"/>
                  </a:lnTo>
                  <a:lnTo>
                    <a:pt x="475" y="3885"/>
                  </a:lnTo>
                  <a:lnTo>
                    <a:pt x="399" y="3902"/>
                  </a:lnTo>
                  <a:lnTo>
                    <a:pt x="328" y="3928"/>
                  </a:lnTo>
                  <a:lnTo>
                    <a:pt x="333" y="3826"/>
                  </a:lnTo>
                  <a:lnTo>
                    <a:pt x="339" y="3723"/>
                  </a:lnTo>
                  <a:lnTo>
                    <a:pt x="346" y="3619"/>
                  </a:lnTo>
                  <a:lnTo>
                    <a:pt x="356" y="3517"/>
                  </a:lnTo>
                  <a:lnTo>
                    <a:pt x="368" y="3416"/>
                  </a:lnTo>
                  <a:lnTo>
                    <a:pt x="387" y="3317"/>
                  </a:lnTo>
                  <a:lnTo>
                    <a:pt x="410" y="3221"/>
                  </a:lnTo>
                  <a:lnTo>
                    <a:pt x="444" y="3132"/>
                  </a:lnTo>
                  <a:lnTo>
                    <a:pt x="460" y="3113"/>
                  </a:lnTo>
                  <a:lnTo>
                    <a:pt x="479" y="3103"/>
                  </a:lnTo>
                  <a:lnTo>
                    <a:pt x="498" y="3099"/>
                  </a:lnTo>
                  <a:lnTo>
                    <a:pt x="521" y="3101"/>
                  </a:lnTo>
                  <a:lnTo>
                    <a:pt x="541" y="3104"/>
                  </a:lnTo>
                  <a:lnTo>
                    <a:pt x="563" y="3110"/>
                  </a:lnTo>
                  <a:lnTo>
                    <a:pt x="583" y="3114"/>
                  </a:lnTo>
                  <a:lnTo>
                    <a:pt x="603" y="3117"/>
                  </a:lnTo>
                  <a:lnTo>
                    <a:pt x="798" y="3132"/>
                  </a:lnTo>
                  <a:lnTo>
                    <a:pt x="998" y="3163"/>
                  </a:lnTo>
                  <a:lnTo>
                    <a:pt x="1201" y="3199"/>
                  </a:lnTo>
                  <a:lnTo>
                    <a:pt x="1404" y="3227"/>
                  </a:lnTo>
                  <a:lnTo>
                    <a:pt x="1603" y="3237"/>
                  </a:lnTo>
                  <a:lnTo>
                    <a:pt x="1798" y="3217"/>
                  </a:lnTo>
                  <a:lnTo>
                    <a:pt x="1987" y="3156"/>
                  </a:lnTo>
                  <a:lnTo>
                    <a:pt x="2165" y="3046"/>
                  </a:lnTo>
                  <a:lnTo>
                    <a:pt x="2179" y="3027"/>
                  </a:lnTo>
                  <a:lnTo>
                    <a:pt x="2193" y="3006"/>
                  </a:lnTo>
                  <a:lnTo>
                    <a:pt x="2203" y="2983"/>
                  </a:lnTo>
                  <a:lnTo>
                    <a:pt x="2213" y="2962"/>
                  </a:lnTo>
                  <a:lnTo>
                    <a:pt x="2217" y="2937"/>
                  </a:lnTo>
                  <a:lnTo>
                    <a:pt x="2219" y="2911"/>
                  </a:lnTo>
                  <a:lnTo>
                    <a:pt x="2218" y="2886"/>
                  </a:lnTo>
                  <a:lnTo>
                    <a:pt x="2214" y="2860"/>
                  </a:lnTo>
                  <a:lnTo>
                    <a:pt x="2174" y="2774"/>
                  </a:lnTo>
                  <a:lnTo>
                    <a:pt x="2123" y="2710"/>
                  </a:lnTo>
                  <a:lnTo>
                    <a:pt x="2061" y="2660"/>
                  </a:lnTo>
                  <a:lnTo>
                    <a:pt x="1993" y="2626"/>
                  </a:lnTo>
                  <a:lnTo>
                    <a:pt x="1919" y="2600"/>
                  </a:lnTo>
                  <a:lnTo>
                    <a:pt x="1845" y="2580"/>
                  </a:lnTo>
                  <a:lnTo>
                    <a:pt x="1771" y="2560"/>
                  </a:lnTo>
                  <a:lnTo>
                    <a:pt x="1700" y="2540"/>
                  </a:lnTo>
                  <a:lnTo>
                    <a:pt x="1508" y="2501"/>
                  </a:lnTo>
                  <a:lnTo>
                    <a:pt x="1314" y="2483"/>
                  </a:lnTo>
                  <a:lnTo>
                    <a:pt x="1117" y="2477"/>
                  </a:lnTo>
                  <a:lnTo>
                    <a:pt x="921" y="2477"/>
                  </a:lnTo>
                  <a:lnTo>
                    <a:pt x="723" y="2474"/>
                  </a:lnTo>
                  <a:lnTo>
                    <a:pt x="529" y="2464"/>
                  </a:lnTo>
                  <a:lnTo>
                    <a:pt x="340" y="2439"/>
                  </a:lnTo>
                  <a:lnTo>
                    <a:pt x="156" y="2392"/>
                  </a:lnTo>
                  <a:lnTo>
                    <a:pt x="133" y="2381"/>
                  </a:lnTo>
                  <a:lnTo>
                    <a:pt x="110" y="2367"/>
                  </a:lnTo>
                  <a:lnTo>
                    <a:pt x="87" y="2350"/>
                  </a:lnTo>
                  <a:lnTo>
                    <a:pt x="69" y="2333"/>
                  </a:lnTo>
                  <a:lnTo>
                    <a:pt x="49" y="2311"/>
                  </a:lnTo>
                  <a:lnTo>
                    <a:pt x="33" y="2290"/>
                  </a:lnTo>
                  <a:lnTo>
                    <a:pt x="19" y="2267"/>
                  </a:lnTo>
                  <a:lnTo>
                    <a:pt x="9" y="2244"/>
                  </a:lnTo>
                  <a:lnTo>
                    <a:pt x="0" y="2140"/>
                  </a:lnTo>
                  <a:lnTo>
                    <a:pt x="11" y="2050"/>
                  </a:lnTo>
                  <a:lnTo>
                    <a:pt x="38" y="1971"/>
                  </a:lnTo>
                  <a:lnTo>
                    <a:pt x="76" y="1902"/>
                  </a:lnTo>
                  <a:lnTo>
                    <a:pt x="123" y="1836"/>
                  </a:lnTo>
                  <a:lnTo>
                    <a:pt x="174" y="1775"/>
                  </a:lnTo>
                  <a:lnTo>
                    <a:pt x="227" y="1713"/>
                  </a:lnTo>
                  <a:lnTo>
                    <a:pt x="278" y="1652"/>
                  </a:lnTo>
                  <a:lnTo>
                    <a:pt x="315" y="1613"/>
                  </a:lnTo>
                  <a:lnTo>
                    <a:pt x="356" y="1579"/>
                  </a:lnTo>
                  <a:lnTo>
                    <a:pt x="398" y="1547"/>
                  </a:lnTo>
                  <a:lnTo>
                    <a:pt x="443" y="1520"/>
                  </a:lnTo>
                  <a:lnTo>
                    <a:pt x="486" y="1492"/>
                  </a:lnTo>
                  <a:lnTo>
                    <a:pt x="532" y="1465"/>
                  </a:lnTo>
                  <a:lnTo>
                    <a:pt x="576" y="1438"/>
                  </a:lnTo>
                  <a:lnTo>
                    <a:pt x="621" y="1411"/>
                  </a:lnTo>
                  <a:lnTo>
                    <a:pt x="627" y="1406"/>
                  </a:lnTo>
                  <a:lnTo>
                    <a:pt x="634" y="1399"/>
                  </a:lnTo>
                  <a:lnTo>
                    <a:pt x="639" y="1389"/>
                  </a:lnTo>
                  <a:lnTo>
                    <a:pt x="645" y="1380"/>
                  </a:lnTo>
                  <a:lnTo>
                    <a:pt x="647" y="1368"/>
                  </a:lnTo>
                  <a:lnTo>
                    <a:pt x="649" y="1356"/>
                  </a:lnTo>
                  <a:lnTo>
                    <a:pt x="648" y="1344"/>
                  </a:lnTo>
                  <a:lnTo>
                    <a:pt x="646" y="1332"/>
                  </a:lnTo>
                  <a:lnTo>
                    <a:pt x="630" y="1306"/>
                  </a:lnTo>
                  <a:lnTo>
                    <a:pt x="616" y="1280"/>
                  </a:lnTo>
                  <a:lnTo>
                    <a:pt x="600" y="1255"/>
                  </a:lnTo>
                  <a:lnTo>
                    <a:pt x="586" y="1231"/>
                  </a:lnTo>
                  <a:lnTo>
                    <a:pt x="568" y="1206"/>
                  </a:lnTo>
                  <a:lnTo>
                    <a:pt x="552" y="1180"/>
                  </a:lnTo>
                  <a:lnTo>
                    <a:pt x="534" y="1155"/>
                  </a:lnTo>
                  <a:lnTo>
                    <a:pt x="517" y="1131"/>
                  </a:lnTo>
                  <a:lnTo>
                    <a:pt x="532" y="1107"/>
                  </a:lnTo>
                  <a:lnTo>
                    <a:pt x="545" y="1083"/>
                  </a:lnTo>
                  <a:lnTo>
                    <a:pt x="555" y="1056"/>
                  </a:lnTo>
                  <a:lnTo>
                    <a:pt x="565" y="1028"/>
                  </a:lnTo>
                  <a:lnTo>
                    <a:pt x="569" y="997"/>
                  </a:lnTo>
                  <a:lnTo>
                    <a:pt x="572" y="967"/>
                  </a:lnTo>
                  <a:lnTo>
                    <a:pt x="570" y="935"/>
                  </a:lnTo>
                  <a:lnTo>
                    <a:pt x="566" y="904"/>
                  </a:lnTo>
                  <a:lnTo>
                    <a:pt x="547" y="838"/>
                  </a:lnTo>
                  <a:lnTo>
                    <a:pt x="527" y="773"/>
                  </a:lnTo>
                  <a:lnTo>
                    <a:pt x="503" y="707"/>
                  </a:lnTo>
                  <a:lnTo>
                    <a:pt x="477" y="643"/>
                  </a:lnTo>
                  <a:lnTo>
                    <a:pt x="447" y="580"/>
                  </a:lnTo>
                  <a:lnTo>
                    <a:pt x="418" y="520"/>
                  </a:lnTo>
                  <a:lnTo>
                    <a:pt x="384" y="464"/>
                  </a:lnTo>
                  <a:lnTo>
                    <a:pt x="352" y="413"/>
                  </a:lnTo>
                  <a:lnTo>
                    <a:pt x="363" y="401"/>
                  </a:lnTo>
                  <a:lnTo>
                    <a:pt x="377" y="392"/>
                  </a:lnTo>
                  <a:lnTo>
                    <a:pt x="391" y="382"/>
                  </a:lnTo>
                  <a:lnTo>
                    <a:pt x="408" y="375"/>
                  </a:lnTo>
                  <a:lnTo>
                    <a:pt x="423" y="367"/>
                  </a:lnTo>
                  <a:lnTo>
                    <a:pt x="439" y="358"/>
                  </a:lnTo>
                  <a:lnTo>
                    <a:pt x="453" y="350"/>
                  </a:lnTo>
                  <a:lnTo>
                    <a:pt x="469" y="343"/>
                  </a:lnTo>
                  <a:lnTo>
                    <a:pt x="531" y="447"/>
                  </a:lnTo>
                  <a:lnTo>
                    <a:pt x="588" y="560"/>
                  </a:lnTo>
                  <a:lnTo>
                    <a:pt x="641" y="676"/>
                  </a:lnTo>
                  <a:lnTo>
                    <a:pt x="695" y="794"/>
                  </a:lnTo>
                  <a:lnTo>
                    <a:pt x="748" y="910"/>
                  </a:lnTo>
                  <a:lnTo>
                    <a:pt x="805" y="1025"/>
                  </a:lnTo>
                  <a:lnTo>
                    <a:pt x="867" y="1135"/>
                  </a:lnTo>
                  <a:lnTo>
                    <a:pt x="939" y="1239"/>
                  </a:lnTo>
                  <a:lnTo>
                    <a:pt x="982" y="1234"/>
                  </a:lnTo>
                  <a:lnTo>
                    <a:pt x="1024" y="1224"/>
                  </a:lnTo>
                  <a:lnTo>
                    <a:pt x="1065" y="1208"/>
                  </a:lnTo>
                  <a:lnTo>
                    <a:pt x="1106" y="1193"/>
                  </a:lnTo>
                  <a:lnTo>
                    <a:pt x="1146" y="1175"/>
                  </a:lnTo>
                  <a:lnTo>
                    <a:pt x="1188" y="1160"/>
                  </a:lnTo>
                  <a:lnTo>
                    <a:pt x="1231" y="1149"/>
                  </a:lnTo>
                  <a:lnTo>
                    <a:pt x="1276" y="1146"/>
                  </a:lnTo>
                  <a:lnTo>
                    <a:pt x="1283" y="1138"/>
                  </a:lnTo>
                  <a:lnTo>
                    <a:pt x="1290" y="1129"/>
                  </a:lnTo>
                  <a:lnTo>
                    <a:pt x="1293" y="1120"/>
                  </a:lnTo>
                  <a:lnTo>
                    <a:pt x="1296" y="1110"/>
                  </a:lnTo>
                  <a:lnTo>
                    <a:pt x="1295" y="1097"/>
                  </a:lnTo>
                  <a:lnTo>
                    <a:pt x="1293" y="1086"/>
                  </a:lnTo>
                  <a:lnTo>
                    <a:pt x="1289" y="1076"/>
                  </a:lnTo>
                  <a:lnTo>
                    <a:pt x="1283" y="1067"/>
                  </a:lnTo>
                  <a:lnTo>
                    <a:pt x="1222" y="952"/>
                  </a:lnTo>
                  <a:lnTo>
                    <a:pt x="1240" y="943"/>
                  </a:lnTo>
                  <a:lnTo>
                    <a:pt x="1260" y="935"/>
                  </a:lnTo>
                  <a:lnTo>
                    <a:pt x="1279" y="924"/>
                  </a:lnTo>
                  <a:lnTo>
                    <a:pt x="1297" y="912"/>
                  </a:lnTo>
                  <a:lnTo>
                    <a:pt x="1313" y="895"/>
                  </a:lnTo>
                  <a:lnTo>
                    <a:pt x="1328" y="878"/>
                  </a:lnTo>
                  <a:lnTo>
                    <a:pt x="1341" y="857"/>
                  </a:lnTo>
                  <a:lnTo>
                    <a:pt x="1351" y="835"/>
                  </a:lnTo>
                  <a:lnTo>
                    <a:pt x="1351" y="725"/>
                  </a:lnTo>
                  <a:lnTo>
                    <a:pt x="1342" y="621"/>
                  </a:lnTo>
                  <a:lnTo>
                    <a:pt x="1322" y="519"/>
                  </a:lnTo>
                  <a:lnTo>
                    <a:pt x="1296" y="423"/>
                  </a:lnTo>
                  <a:lnTo>
                    <a:pt x="1263" y="329"/>
                  </a:lnTo>
                  <a:lnTo>
                    <a:pt x="1225" y="240"/>
                  </a:lnTo>
                  <a:lnTo>
                    <a:pt x="1184" y="153"/>
                  </a:lnTo>
                  <a:lnTo>
                    <a:pt x="1142" y="71"/>
                  </a:lnTo>
                  <a:lnTo>
                    <a:pt x="1167" y="60"/>
                  </a:lnTo>
                  <a:lnTo>
                    <a:pt x="1191" y="50"/>
                  </a:lnTo>
                  <a:lnTo>
                    <a:pt x="1215" y="38"/>
                  </a:lnTo>
                  <a:lnTo>
                    <a:pt x="1240" y="28"/>
                  </a:lnTo>
                  <a:lnTo>
                    <a:pt x="1263" y="19"/>
                  </a:lnTo>
                  <a:lnTo>
                    <a:pt x="1287" y="10"/>
                  </a:lnTo>
                  <a:lnTo>
                    <a:pt x="1312" y="3"/>
                  </a:lnTo>
                  <a:lnTo>
                    <a:pt x="133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4315" y="1550"/>
              <a:ext cx="46" cy="117"/>
            </a:xfrm>
            <a:custGeom>
              <a:avLst/>
              <a:gdLst>
                <a:gd name="T0" fmla="*/ 46 w 140"/>
                <a:gd name="T1" fmla="*/ 0 h 351"/>
                <a:gd name="T2" fmla="*/ 42 w 140"/>
                <a:gd name="T3" fmla="*/ 6 h 351"/>
                <a:gd name="T4" fmla="*/ 38 w 140"/>
                <a:gd name="T5" fmla="*/ 12 h 351"/>
                <a:gd name="T6" fmla="*/ 32 w 140"/>
                <a:gd name="T7" fmla="*/ 17 h 351"/>
                <a:gd name="T8" fmla="*/ 27 w 140"/>
                <a:gd name="T9" fmla="*/ 23 h 351"/>
                <a:gd name="T10" fmla="*/ 22 w 140"/>
                <a:gd name="T11" fmla="*/ 28 h 351"/>
                <a:gd name="T12" fmla="*/ 17 w 140"/>
                <a:gd name="T13" fmla="*/ 34 h 351"/>
                <a:gd name="T14" fmla="*/ 13 w 140"/>
                <a:gd name="T15" fmla="*/ 41 h 351"/>
                <a:gd name="T16" fmla="*/ 12 w 140"/>
                <a:gd name="T17" fmla="*/ 49 h 351"/>
                <a:gd name="T18" fmla="*/ 12 w 140"/>
                <a:gd name="T19" fmla="*/ 117 h 351"/>
                <a:gd name="T20" fmla="*/ 2 w 140"/>
                <a:gd name="T21" fmla="*/ 117 h 351"/>
                <a:gd name="T22" fmla="*/ 1 w 140"/>
                <a:gd name="T23" fmla="*/ 106 h 351"/>
                <a:gd name="T24" fmla="*/ 1 w 140"/>
                <a:gd name="T25" fmla="*/ 94 h 351"/>
                <a:gd name="T26" fmla="*/ 0 w 140"/>
                <a:gd name="T27" fmla="*/ 80 h 351"/>
                <a:gd name="T28" fmla="*/ 1 w 140"/>
                <a:gd name="T29" fmla="*/ 67 h 351"/>
                <a:gd name="T30" fmla="*/ 2 w 140"/>
                <a:gd name="T31" fmla="*/ 53 h 351"/>
                <a:gd name="T32" fmla="*/ 4 w 140"/>
                <a:gd name="T33" fmla="*/ 40 h 351"/>
                <a:gd name="T34" fmla="*/ 7 w 140"/>
                <a:gd name="T35" fmla="*/ 28 h 351"/>
                <a:gd name="T36" fmla="*/ 12 w 140"/>
                <a:gd name="T37" fmla="*/ 18 h 351"/>
                <a:gd name="T38" fmla="*/ 15 w 140"/>
                <a:gd name="T39" fmla="*/ 14 h 351"/>
                <a:gd name="T40" fmla="*/ 19 w 140"/>
                <a:gd name="T41" fmla="*/ 11 h 351"/>
                <a:gd name="T42" fmla="*/ 24 w 140"/>
                <a:gd name="T43" fmla="*/ 9 h 351"/>
                <a:gd name="T44" fmla="*/ 28 w 140"/>
                <a:gd name="T45" fmla="*/ 8 h 351"/>
                <a:gd name="T46" fmla="*/ 33 w 140"/>
                <a:gd name="T47" fmla="*/ 6 h 351"/>
                <a:gd name="T48" fmla="*/ 37 w 140"/>
                <a:gd name="T49" fmla="*/ 4 h 351"/>
                <a:gd name="T50" fmla="*/ 41 w 140"/>
                <a:gd name="T51" fmla="*/ 2 h 351"/>
                <a:gd name="T52" fmla="*/ 46 w 140"/>
                <a:gd name="T53" fmla="*/ 0 h 35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351"/>
                <a:gd name="T83" fmla="*/ 140 w 140"/>
                <a:gd name="T84" fmla="*/ 351 h 35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351">
                  <a:moveTo>
                    <a:pt x="140" y="0"/>
                  </a:moveTo>
                  <a:lnTo>
                    <a:pt x="128" y="17"/>
                  </a:lnTo>
                  <a:lnTo>
                    <a:pt x="115" y="36"/>
                  </a:lnTo>
                  <a:lnTo>
                    <a:pt x="98" y="51"/>
                  </a:lnTo>
                  <a:lnTo>
                    <a:pt x="82" y="68"/>
                  </a:lnTo>
                  <a:lnTo>
                    <a:pt x="66" y="83"/>
                  </a:lnTo>
                  <a:lnTo>
                    <a:pt x="53" y="102"/>
                  </a:lnTo>
                  <a:lnTo>
                    <a:pt x="41" y="123"/>
                  </a:lnTo>
                  <a:lnTo>
                    <a:pt x="36" y="148"/>
                  </a:lnTo>
                  <a:lnTo>
                    <a:pt x="36" y="351"/>
                  </a:lnTo>
                  <a:lnTo>
                    <a:pt x="6" y="351"/>
                  </a:lnTo>
                  <a:lnTo>
                    <a:pt x="3" y="319"/>
                  </a:lnTo>
                  <a:lnTo>
                    <a:pt x="2" y="282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5" y="160"/>
                  </a:lnTo>
                  <a:lnTo>
                    <a:pt x="12" y="121"/>
                  </a:lnTo>
                  <a:lnTo>
                    <a:pt x="22" y="85"/>
                  </a:lnTo>
                  <a:lnTo>
                    <a:pt x="36" y="54"/>
                  </a:lnTo>
                  <a:lnTo>
                    <a:pt x="47" y="43"/>
                  </a:lnTo>
                  <a:lnTo>
                    <a:pt x="59" y="34"/>
                  </a:lnTo>
                  <a:lnTo>
                    <a:pt x="72" y="27"/>
                  </a:lnTo>
                  <a:lnTo>
                    <a:pt x="86" y="23"/>
                  </a:lnTo>
                  <a:lnTo>
                    <a:pt x="99" y="17"/>
                  </a:lnTo>
                  <a:lnTo>
                    <a:pt x="112" y="13"/>
                  </a:lnTo>
                  <a:lnTo>
                    <a:pt x="126" y="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4362" y="1640"/>
              <a:ext cx="138" cy="164"/>
            </a:xfrm>
            <a:custGeom>
              <a:avLst/>
              <a:gdLst>
                <a:gd name="T0" fmla="*/ 138 w 414"/>
                <a:gd name="T1" fmla="*/ 134 h 492"/>
                <a:gd name="T2" fmla="*/ 127 w 414"/>
                <a:gd name="T3" fmla="*/ 141 h 492"/>
                <a:gd name="T4" fmla="*/ 116 w 414"/>
                <a:gd name="T5" fmla="*/ 148 h 492"/>
                <a:gd name="T6" fmla="*/ 103 w 414"/>
                <a:gd name="T7" fmla="*/ 154 h 492"/>
                <a:gd name="T8" fmla="*/ 90 w 414"/>
                <a:gd name="T9" fmla="*/ 159 h 492"/>
                <a:gd name="T10" fmla="*/ 76 w 414"/>
                <a:gd name="T11" fmla="*/ 162 h 492"/>
                <a:gd name="T12" fmla="*/ 63 w 414"/>
                <a:gd name="T13" fmla="*/ 164 h 492"/>
                <a:gd name="T14" fmla="*/ 48 w 414"/>
                <a:gd name="T15" fmla="*/ 164 h 492"/>
                <a:gd name="T16" fmla="*/ 34 w 414"/>
                <a:gd name="T17" fmla="*/ 163 h 492"/>
                <a:gd name="T18" fmla="*/ 23 w 414"/>
                <a:gd name="T19" fmla="*/ 148 h 492"/>
                <a:gd name="T20" fmla="*/ 15 w 414"/>
                <a:gd name="T21" fmla="*/ 132 h 492"/>
                <a:gd name="T22" fmla="*/ 8 w 414"/>
                <a:gd name="T23" fmla="*/ 115 h 492"/>
                <a:gd name="T24" fmla="*/ 4 w 414"/>
                <a:gd name="T25" fmla="*/ 97 h 492"/>
                <a:gd name="T26" fmla="*/ 1 w 414"/>
                <a:gd name="T27" fmla="*/ 78 h 492"/>
                <a:gd name="T28" fmla="*/ 0 w 414"/>
                <a:gd name="T29" fmla="*/ 60 h 492"/>
                <a:gd name="T30" fmla="*/ 1 w 414"/>
                <a:gd name="T31" fmla="*/ 40 h 492"/>
                <a:gd name="T32" fmla="*/ 3 w 414"/>
                <a:gd name="T33" fmla="*/ 22 h 492"/>
                <a:gd name="T34" fmla="*/ 6 w 414"/>
                <a:gd name="T35" fmla="*/ 16 h 492"/>
                <a:gd name="T36" fmla="*/ 10 w 414"/>
                <a:gd name="T37" fmla="*/ 11 h 492"/>
                <a:gd name="T38" fmla="*/ 14 w 414"/>
                <a:gd name="T39" fmla="*/ 7 h 492"/>
                <a:gd name="T40" fmla="*/ 19 w 414"/>
                <a:gd name="T41" fmla="*/ 4 h 492"/>
                <a:gd name="T42" fmla="*/ 23 w 414"/>
                <a:gd name="T43" fmla="*/ 1 h 492"/>
                <a:gd name="T44" fmla="*/ 28 w 414"/>
                <a:gd name="T45" fmla="*/ 0 h 492"/>
                <a:gd name="T46" fmla="*/ 34 w 414"/>
                <a:gd name="T47" fmla="*/ 0 h 492"/>
                <a:gd name="T48" fmla="*/ 40 w 414"/>
                <a:gd name="T49" fmla="*/ 1 h 492"/>
                <a:gd name="T50" fmla="*/ 56 w 414"/>
                <a:gd name="T51" fmla="*/ 11 h 492"/>
                <a:gd name="T52" fmla="*/ 71 w 414"/>
                <a:gd name="T53" fmla="*/ 24 h 492"/>
                <a:gd name="T54" fmla="*/ 85 w 414"/>
                <a:gd name="T55" fmla="*/ 39 h 492"/>
                <a:gd name="T56" fmla="*/ 97 w 414"/>
                <a:gd name="T57" fmla="*/ 56 h 492"/>
                <a:gd name="T58" fmla="*/ 108 w 414"/>
                <a:gd name="T59" fmla="*/ 74 h 492"/>
                <a:gd name="T60" fmla="*/ 119 w 414"/>
                <a:gd name="T61" fmla="*/ 94 h 492"/>
                <a:gd name="T62" fmla="*/ 128 w 414"/>
                <a:gd name="T63" fmla="*/ 113 h 492"/>
                <a:gd name="T64" fmla="*/ 138 w 414"/>
                <a:gd name="T65" fmla="*/ 134 h 4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4"/>
                <a:gd name="T100" fmla="*/ 0 h 492"/>
                <a:gd name="T101" fmla="*/ 414 w 414"/>
                <a:gd name="T102" fmla="*/ 492 h 4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4" h="492">
                  <a:moveTo>
                    <a:pt x="414" y="402"/>
                  </a:moveTo>
                  <a:lnTo>
                    <a:pt x="382" y="423"/>
                  </a:lnTo>
                  <a:lnTo>
                    <a:pt x="347" y="444"/>
                  </a:lnTo>
                  <a:lnTo>
                    <a:pt x="310" y="461"/>
                  </a:lnTo>
                  <a:lnTo>
                    <a:pt x="271" y="477"/>
                  </a:lnTo>
                  <a:lnTo>
                    <a:pt x="229" y="486"/>
                  </a:lnTo>
                  <a:lnTo>
                    <a:pt x="188" y="492"/>
                  </a:lnTo>
                  <a:lnTo>
                    <a:pt x="144" y="492"/>
                  </a:lnTo>
                  <a:lnTo>
                    <a:pt x="101" y="488"/>
                  </a:lnTo>
                  <a:lnTo>
                    <a:pt x="69" y="443"/>
                  </a:lnTo>
                  <a:lnTo>
                    <a:pt x="44" y="396"/>
                  </a:lnTo>
                  <a:lnTo>
                    <a:pt x="24" y="345"/>
                  </a:lnTo>
                  <a:lnTo>
                    <a:pt x="11" y="292"/>
                  </a:lnTo>
                  <a:lnTo>
                    <a:pt x="3" y="235"/>
                  </a:lnTo>
                  <a:lnTo>
                    <a:pt x="0" y="179"/>
                  </a:lnTo>
                  <a:lnTo>
                    <a:pt x="2" y="121"/>
                  </a:lnTo>
                  <a:lnTo>
                    <a:pt x="9" y="66"/>
                  </a:lnTo>
                  <a:lnTo>
                    <a:pt x="18" y="48"/>
                  </a:lnTo>
                  <a:lnTo>
                    <a:pt x="29" y="34"/>
                  </a:lnTo>
                  <a:lnTo>
                    <a:pt x="41" y="20"/>
                  </a:lnTo>
                  <a:lnTo>
                    <a:pt x="56" y="11"/>
                  </a:lnTo>
                  <a:lnTo>
                    <a:pt x="69" y="3"/>
                  </a:lnTo>
                  <a:lnTo>
                    <a:pt x="85" y="0"/>
                  </a:lnTo>
                  <a:lnTo>
                    <a:pt x="101" y="0"/>
                  </a:lnTo>
                  <a:lnTo>
                    <a:pt x="120" y="4"/>
                  </a:lnTo>
                  <a:lnTo>
                    <a:pt x="169" y="34"/>
                  </a:lnTo>
                  <a:lnTo>
                    <a:pt x="214" y="72"/>
                  </a:lnTo>
                  <a:lnTo>
                    <a:pt x="254" y="117"/>
                  </a:lnTo>
                  <a:lnTo>
                    <a:pt x="292" y="168"/>
                  </a:lnTo>
                  <a:lnTo>
                    <a:pt x="325" y="221"/>
                  </a:lnTo>
                  <a:lnTo>
                    <a:pt x="356" y="281"/>
                  </a:lnTo>
                  <a:lnTo>
                    <a:pt x="385" y="340"/>
                  </a:lnTo>
                  <a:lnTo>
                    <a:pt x="414" y="40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4523" y="1648"/>
              <a:ext cx="181" cy="288"/>
            </a:xfrm>
            <a:custGeom>
              <a:avLst/>
              <a:gdLst>
                <a:gd name="T0" fmla="*/ 33 w 545"/>
                <a:gd name="T1" fmla="*/ 1 h 865"/>
                <a:gd name="T2" fmla="*/ 51 w 545"/>
                <a:gd name="T3" fmla="*/ 36 h 865"/>
                <a:gd name="T4" fmla="*/ 69 w 545"/>
                <a:gd name="T5" fmla="*/ 71 h 865"/>
                <a:gd name="T6" fmla="*/ 87 w 545"/>
                <a:gd name="T7" fmla="*/ 106 h 865"/>
                <a:gd name="T8" fmla="*/ 105 w 545"/>
                <a:gd name="T9" fmla="*/ 142 h 865"/>
                <a:gd name="T10" fmla="*/ 122 w 545"/>
                <a:gd name="T11" fmla="*/ 175 h 865"/>
                <a:gd name="T12" fmla="*/ 141 w 545"/>
                <a:gd name="T13" fmla="*/ 209 h 865"/>
                <a:gd name="T14" fmla="*/ 160 w 545"/>
                <a:gd name="T15" fmla="*/ 243 h 865"/>
                <a:gd name="T16" fmla="*/ 181 w 545"/>
                <a:gd name="T17" fmla="*/ 276 h 865"/>
                <a:gd name="T18" fmla="*/ 176 w 545"/>
                <a:gd name="T19" fmla="*/ 277 h 865"/>
                <a:gd name="T20" fmla="*/ 170 w 545"/>
                <a:gd name="T21" fmla="*/ 279 h 865"/>
                <a:gd name="T22" fmla="*/ 165 w 545"/>
                <a:gd name="T23" fmla="*/ 282 h 865"/>
                <a:gd name="T24" fmla="*/ 160 w 545"/>
                <a:gd name="T25" fmla="*/ 285 h 865"/>
                <a:gd name="T26" fmla="*/ 155 w 545"/>
                <a:gd name="T27" fmla="*/ 287 h 865"/>
                <a:gd name="T28" fmla="*/ 150 w 545"/>
                <a:gd name="T29" fmla="*/ 288 h 865"/>
                <a:gd name="T30" fmla="*/ 145 w 545"/>
                <a:gd name="T31" fmla="*/ 286 h 865"/>
                <a:gd name="T32" fmla="*/ 140 w 545"/>
                <a:gd name="T33" fmla="*/ 281 h 865"/>
                <a:gd name="T34" fmla="*/ 120 w 545"/>
                <a:gd name="T35" fmla="*/ 248 h 865"/>
                <a:gd name="T36" fmla="*/ 101 w 545"/>
                <a:gd name="T37" fmla="*/ 214 h 865"/>
                <a:gd name="T38" fmla="*/ 84 w 545"/>
                <a:gd name="T39" fmla="*/ 178 h 865"/>
                <a:gd name="T40" fmla="*/ 68 w 545"/>
                <a:gd name="T41" fmla="*/ 143 h 865"/>
                <a:gd name="T42" fmla="*/ 51 w 545"/>
                <a:gd name="T43" fmla="*/ 108 h 865"/>
                <a:gd name="T44" fmla="*/ 35 w 545"/>
                <a:gd name="T45" fmla="*/ 73 h 865"/>
                <a:gd name="T46" fmla="*/ 18 w 545"/>
                <a:gd name="T47" fmla="*/ 39 h 865"/>
                <a:gd name="T48" fmla="*/ 0 w 545"/>
                <a:gd name="T49" fmla="*/ 6 h 865"/>
                <a:gd name="T50" fmla="*/ 2 w 545"/>
                <a:gd name="T51" fmla="*/ 3 h 865"/>
                <a:gd name="T52" fmla="*/ 6 w 545"/>
                <a:gd name="T53" fmla="*/ 1 h 865"/>
                <a:gd name="T54" fmla="*/ 10 w 545"/>
                <a:gd name="T55" fmla="*/ 0 h 865"/>
                <a:gd name="T56" fmla="*/ 15 w 545"/>
                <a:gd name="T57" fmla="*/ 1 h 865"/>
                <a:gd name="T58" fmla="*/ 19 w 545"/>
                <a:gd name="T59" fmla="*/ 1 h 865"/>
                <a:gd name="T60" fmla="*/ 24 w 545"/>
                <a:gd name="T61" fmla="*/ 1 h 865"/>
                <a:gd name="T62" fmla="*/ 28 w 545"/>
                <a:gd name="T63" fmla="*/ 1 h 865"/>
                <a:gd name="T64" fmla="*/ 33 w 545"/>
                <a:gd name="T65" fmla="*/ 1 h 8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45"/>
                <a:gd name="T100" fmla="*/ 0 h 865"/>
                <a:gd name="T101" fmla="*/ 545 w 545"/>
                <a:gd name="T102" fmla="*/ 865 h 8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45" h="865">
                  <a:moveTo>
                    <a:pt x="98" y="3"/>
                  </a:moveTo>
                  <a:lnTo>
                    <a:pt x="153" y="108"/>
                  </a:lnTo>
                  <a:lnTo>
                    <a:pt x="208" y="213"/>
                  </a:lnTo>
                  <a:lnTo>
                    <a:pt x="261" y="319"/>
                  </a:lnTo>
                  <a:lnTo>
                    <a:pt x="315" y="425"/>
                  </a:lnTo>
                  <a:lnTo>
                    <a:pt x="368" y="526"/>
                  </a:lnTo>
                  <a:lnTo>
                    <a:pt x="424" y="629"/>
                  </a:lnTo>
                  <a:lnTo>
                    <a:pt x="482" y="729"/>
                  </a:lnTo>
                  <a:lnTo>
                    <a:pt x="545" y="829"/>
                  </a:lnTo>
                  <a:lnTo>
                    <a:pt x="529" y="831"/>
                  </a:lnTo>
                  <a:lnTo>
                    <a:pt x="512" y="838"/>
                  </a:lnTo>
                  <a:lnTo>
                    <a:pt x="497" y="846"/>
                  </a:lnTo>
                  <a:lnTo>
                    <a:pt x="481" y="856"/>
                  </a:lnTo>
                  <a:lnTo>
                    <a:pt x="466" y="862"/>
                  </a:lnTo>
                  <a:lnTo>
                    <a:pt x="451" y="865"/>
                  </a:lnTo>
                  <a:lnTo>
                    <a:pt x="436" y="859"/>
                  </a:lnTo>
                  <a:lnTo>
                    <a:pt x="422" y="845"/>
                  </a:lnTo>
                  <a:lnTo>
                    <a:pt x="360" y="745"/>
                  </a:lnTo>
                  <a:lnTo>
                    <a:pt x="305" y="642"/>
                  </a:lnTo>
                  <a:lnTo>
                    <a:pt x="253" y="536"/>
                  </a:lnTo>
                  <a:lnTo>
                    <a:pt x="204" y="430"/>
                  </a:lnTo>
                  <a:lnTo>
                    <a:pt x="154" y="323"/>
                  </a:lnTo>
                  <a:lnTo>
                    <a:pt x="106" y="219"/>
                  </a:lnTo>
                  <a:lnTo>
                    <a:pt x="55" y="116"/>
                  </a:lnTo>
                  <a:lnTo>
                    <a:pt x="0" y="19"/>
                  </a:lnTo>
                  <a:lnTo>
                    <a:pt x="7" y="9"/>
                  </a:lnTo>
                  <a:lnTo>
                    <a:pt x="18" y="3"/>
                  </a:lnTo>
                  <a:lnTo>
                    <a:pt x="30" y="0"/>
                  </a:lnTo>
                  <a:lnTo>
                    <a:pt x="45" y="2"/>
                  </a:lnTo>
                  <a:lnTo>
                    <a:pt x="58" y="2"/>
                  </a:lnTo>
                  <a:lnTo>
                    <a:pt x="71" y="3"/>
                  </a:lnTo>
                  <a:lnTo>
                    <a:pt x="85" y="3"/>
                  </a:lnTo>
                  <a:lnTo>
                    <a:pt x="98" y="3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4668" y="1724"/>
              <a:ext cx="120" cy="112"/>
            </a:xfrm>
            <a:custGeom>
              <a:avLst/>
              <a:gdLst>
                <a:gd name="T0" fmla="*/ 112 w 362"/>
                <a:gd name="T1" fmla="*/ 0 h 335"/>
                <a:gd name="T2" fmla="*/ 113 w 362"/>
                <a:gd name="T3" fmla="*/ 12 h 335"/>
                <a:gd name="T4" fmla="*/ 116 w 362"/>
                <a:gd name="T5" fmla="*/ 26 h 335"/>
                <a:gd name="T6" fmla="*/ 118 w 362"/>
                <a:gd name="T7" fmla="*/ 40 h 335"/>
                <a:gd name="T8" fmla="*/ 120 w 362"/>
                <a:gd name="T9" fmla="*/ 55 h 335"/>
                <a:gd name="T10" fmla="*/ 120 w 362"/>
                <a:gd name="T11" fmla="*/ 70 h 335"/>
                <a:gd name="T12" fmla="*/ 118 w 362"/>
                <a:gd name="T13" fmla="*/ 84 h 335"/>
                <a:gd name="T14" fmla="*/ 113 w 362"/>
                <a:gd name="T15" fmla="*/ 97 h 335"/>
                <a:gd name="T16" fmla="*/ 106 w 362"/>
                <a:gd name="T17" fmla="*/ 109 h 335"/>
                <a:gd name="T18" fmla="*/ 97 w 362"/>
                <a:gd name="T19" fmla="*/ 112 h 335"/>
                <a:gd name="T20" fmla="*/ 100 w 362"/>
                <a:gd name="T21" fmla="*/ 108 h 335"/>
                <a:gd name="T22" fmla="*/ 102 w 362"/>
                <a:gd name="T23" fmla="*/ 104 h 335"/>
                <a:gd name="T24" fmla="*/ 103 w 362"/>
                <a:gd name="T25" fmla="*/ 98 h 335"/>
                <a:gd name="T26" fmla="*/ 103 w 362"/>
                <a:gd name="T27" fmla="*/ 93 h 335"/>
                <a:gd name="T28" fmla="*/ 102 w 362"/>
                <a:gd name="T29" fmla="*/ 88 h 335"/>
                <a:gd name="T30" fmla="*/ 101 w 362"/>
                <a:gd name="T31" fmla="*/ 82 h 335"/>
                <a:gd name="T32" fmla="*/ 99 w 362"/>
                <a:gd name="T33" fmla="*/ 77 h 335"/>
                <a:gd name="T34" fmla="*/ 97 w 362"/>
                <a:gd name="T35" fmla="*/ 73 h 335"/>
                <a:gd name="T36" fmla="*/ 93 w 362"/>
                <a:gd name="T37" fmla="*/ 68 h 335"/>
                <a:gd name="T38" fmla="*/ 89 w 362"/>
                <a:gd name="T39" fmla="*/ 65 h 335"/>
                <a:gd name="T40" fmla="*/ 83 w 362"/>
                <a:gd name="T41" fmla="*/ 63 h 335"/>
                <a:gd name="T42" fmla="*/ 78 w 362"/>
                <a:gd name="T43" fmla="*/ 63 h 335"/>
                <a:gd name="T44" fmla="*/ 72 w 362"/>
                <a:gd name="T45" fmla="*/ 64 h 335"/>
                <a:gd name="T46" fmla="*/ 67 w 362"/>
                <a:gd name="T47" fmla="*/ 65 h 335"/>
                <a:gd name="T48" fmla="*/ 61 w 362"/>
                <a:gd name="T49" fmla="*/ 67 h 335"/>
                <a:gd name="T50" fmla="*/ 57 w 362"/>
                <a:gd name="T51" fmla="*/ 68 h 335"/>
                <a:gd name="T52" fmla="*/ 53 w 362"/>
                <a:gd name="T53" fmla="*/ 69 h 335"/>
                <a:gd name="T54" fmla="*/ 51 w 362"/>
                <a:gd name="T55" fmla="*/ 71 h 335"/>
                <a:gd name="T56" fmla="*/ 49 w 362"/>
                <a:gd name="T57" fmla="*/ 74 h 335"/>
                <a:gd name="T58" fmla="*/ 48 w 362"/>
                <a:gd name="T59" fmla="*/ 78 h 335"/>
                <a:gd name="T60" fmla="*/ 47 w 362"/>
                <a:gd name="T61" fmla="*/ 81 h 335"/>
                <a:gd name="T62" fmla="*/ 46 w 362"/>
                <a:gd name="T63" fmla="*/ 85 h 335"/>
                <a:gd name="T64" fmla="*/ 45 w 362"/>
                <a:gd name="T65" fmla="*/ 90 h 335"/>
                <a:gd name="T66" fmla="*/ 45 w 362"/>
                <a:gd name="T67" fmla="*/ 94 h 335"/>
                <a:gd name="T68" fmla="*/ 38 w 362"/>
                <a:gd name="T69" fmla="*/ 86 h 335"/>
                <a:gd name="T70" fmla="*/ 31 w 362"/>
                <a:gd name="T71" fmla="*/ 77 h 335"/>
                <a:gd name="T72" fmla="*/ 26 w 362"/>
                <a:gd name="T73" fmla="*/ 67 h 335"/>
                <a:gd name="T74" fmla="*/ 20 w 362"/>
                <a:gd name="T75" fmla="*/ 58 h 335"/>
                <a:gd name="T76" fmla="*/ 15 w 362"/>
                <a:gd name="T77" fmla="*/ 47 h 335"/>
                <a:gd name="T78" fmla="*/ 9 w 362"/>
                <a:gd name="T79" fmla="*/ 37 h 335"/>
                <a:gd name="T80" fmla="*/ 4 w 362"/>
                <a:gd name="T81" fmla="*/ 27 h 335"/>
                <a:gd name="T82" fmla="*/ 0 w 362"/>
                <a:gd name="T83" fmla="*/ 18 h 335"/>
                <a:gd name="T84" fmla="*/ 14 w 362"/>
                <a:gd name="T85" fmla="*/ 15 h 335"/>
                <a:gd name="T86" fmla="*/ 28 w 362"/>
                <a:gd name="T87" fmla="*/ 14 h 335"/>
                <a:gd name="T88" fmla="*/ 42 w 362"/>
                <a:gd name="T89" fmla="*/ 12 h 335"/>
                <a:gd name="T90" fmla="*/ 56 w 362"/>
                <a:gd name="T91" fmla="*/ 11 h 335"/>
                <a:gd name="T92" fmla="*/ 70 w 362"/>
                <a:gd name="T93" fmla="*/ 9 h 335"/>
                <a:gd name="T94" fmla="*/ 85 w 362"/>
                <a:gd name="T95" fmla="*/ 7 h 335"/>
                <a:gd name="T96" fmla="*/ 98 w 362"/>
                <a:gd name="T97" fmla="*/ 4 h 335"/>
                <a:gd name="T98" fmla="*/ 112 w 362"/>
                <a:gd name="T99" fmla="*/ 0 h 3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2"/>
                <a:gd name="T151" fmla="*/ 0 h 335"/>
                <a:gd name="T152" fmla="*/ 362 w 362"/>
                <a:gd name="T153" fmla="*/ 335 h 33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2" h="335">
                  <a:moveTo>
                    <a:pt x="337" y="0"/>
                  </a:moveTo>
                  <a:lnTo>
                    <a:pt x="342" y="36"/>
                  </a:lnTo>
                  <a:lnTo>
                    <a:pt x="350" y="77"/>
                  </a:lnTo>
                  <a:lnTo>
                    <a:pt x="356" y="120"/>
                  </a:lnTo>
                  <a:lnTo>
                    <a:pt x="362" y="165"/>
                  </a:lnTo>
                  <a:lnTo>
                    <a:pt x="362" y="208"/>
                  </a:lnTo>
                  <a:lnTo>
                    <a:pt x="356" y="252"/>
                  </a:lnTo>
                  <a:lnTo>
                    <a:pt x="342" y="290"/>
                  </a:lnTo>
                  <a:lnTo>
                    <a:pt x="319" y="327"/>
                  </a:lnTo>
                  <a:lnTo>
                    <a:pt x="294" y="335"/>
                  </a:lnTo>
                  <a:lnTo>
                    <a:pt x="302" y="323"/>
                  </a:lnTo>
                  <a:lnTo>
                    <a:pt x="309" y="310"/>
                  </a:lnTo>
                  <a:lnTo>
                    <a:pt x="311" y="294"/>
                  </a:lnTo>
                  <a:lnTo>
                    <a:pt x="312" y="279"/>
                  </a:lnTo>
                  <a:lnTo>
                    <a:pt x="309" y="262"/>
                  </a:lnTo>
                  <a:lnTo>
                    <a:pt x="305" y="245"/>
                  </a:lnTo>
                  <a:lnTo>
                    <a:pt x="300" y="230"/>
                  </a:lnTo>
                  <a:lnTo>
                    <a:pt x="294" y="218"/>
                  </a:lnTo>
                  <a:lnTo>
                    <a:pt x="281" y="203"/>
                  </a:lnTo>
                  <a:lnTo>
                    <a:pt x="267" y="194"/>
                  </a:lnTo>
                  <a:lnTo>
                    <a:pt x="250" y="189"/>
                  </a:lnTo>
                  <a:lnTo>
                    <a:pt x="235" y="189"/>
                  </a:lnTo>
                  <a:lnTo>
                    <a:pt x="217" y="190"/>
                  </a:lnTo>
                  <a:lnTo>
                    <a:pt x="201" y="194"/>
                  </a:lnTo>
                  <a:lnTo>
                    <a:pt x="185" y="199"/>
                  </a:lnTo>
                  <a:lnTo>
                    <a:pt x="171" y="203"/>
                  </a:lnTo>
                  <a:lnTo>
                    <a:pt x="160" y="206"/>
                  </a:lnTo>
                  <a:lnTo>
                    <a:pt x="154" y="213"/>
                  </a:lnTo>
                  <a:lnTo>
                    <a:pt x="149" y="220"/>
                  </a:lnTo>
                  <a:lnTo>
                    <a:pt x="146" y="232"/>
                  </a:lnTo>
                  <a:lnTo>
                    <a:pt x="143" y="242"/>
                  </a:lnTo>
                  <a:lnTo>
                    <a:pt x="140" y="255"/>
                  </a:lnTo>
                  <a:lnTo>
                    <a:pt x="137" y="268"/>
                  </a:lnTo>
                  <a:lnTo>
                    <a:pt x="135" y="280"/>
                  </a:lnTo>
                  <a:lnTo>
                    <a:pt x="114" y="256"/>
                  </a:lnTo>
                  <a:lnTo>
                    <a:pt x="95" y="231"/>
                  </a:lnTo>
                  <a:lnTo>
                    <a:pt x="77" y="201"/>
                  </a:lnTo>
                  <a:lnTo>
                    <a:pt x="61" y="173"/>
                  </a:lnTo>
                  <a:lnTo>
                    <a:pt x="44" y="141"/>
                  </a:lnTo>
                  <a:lnTo>
                    <a:pt x="28" y="111"/>
                  </a:lnTo>
                  <a:lnTo>
                    <a:pt x="13" y="82"/>
                  </a:lnTo>
                  <a:lnTo>
                    <a:pt x="0" y="55"/>
                  </a:lnTo>
                  <a:lnTo>
                    <a:pt x="41" y="45"/>
                  </a:lnTo>
                  <a:lnTo>
                    <a:pt x="84" y="41"/>
                  </a:lnTo>
                  <a:lnTo>
                    <a:pt x="127" y="35"/>
                  </a:lnTo>
                  <a:lnTo>
                    <a:pt x="170" y="32"/>
                  </a:lnTo>
                  <a:lnTo>
                    <a:pt x="212" y="27"/>
                  </a:lnTo>
                  <a:lnTo>
                    <a:pt x="255" y="21"/>
                  </a:lnTo>
                  <a:lnTo>
                    <a:pt x="296" y="11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3" name="Freeform 14"/>
            <p:cNvSpPr>
              <a:spLocks/>
            </p:cNvSpPr>
            <p:nvPr/>
          </p:nvSpPr>
          <p:spPr bwMode="auto">
            <a:xfrm>
              <a:off x="4408" y="1792"/>
              <a:ext cx="118" cy="101"/>
            </a:xfrm>
            <a:custGeom>
              <a:avLst/>
              <a:gdLst>
                <a:gd name="T0" fmla="*/ 115 w 352"/>
                <a:gd name="T1" fmla="*/ 99 h 303"/>
                <a:gd name="T2" fmla="*/ 114 w 352"/>
                <a:gd name="T3" fmla="*/ 91 h 303"/>
                <a:gd name="T4" fmla="*/ 112 w 352"/>
                <a:gd name="T5" fmla="*/ 84 h 303"/>
                <a:gd name="T6" fmla="*/ 109 w 352"/>
                <a:gd name="T7" fmla="*/ 78 h 303"/>
                <a:gd name="T8" fmla="*/ 105 w 352"/>
                <a:gd name="T9" fmla="*/ 73 h 303"/>
                <a:gd name="T10" fmla="*/ 101 w 352"/>
                <a:gd name="T11" fmla="*/ 68 h 303"/>
                <a:gd name="T12" fmla="*/ 97 w 352"/>
                <a:gd name="T13" fmla="*/ 63 h 303"/>
                <a:gd name="T14" fmla="*/ 93 w 352"/>
                <a:gd name="T15" fmla="*/ 60 h 303"/>
                <a:gd name="T16" fmla="*/ 89 w 352"/>
                <a:gd name="T17" fmla="*/ 57 h 303"/>
                <a:gd name="T18" fmla="*/ 83 w 352"/>
                <a:gd name="T19" fmla="*/ 55 h 303"/>
                <a:gd name="T20" fmla="*/ 78 w 352"/>
                <a:gd name="T21" fmla="*/ 55 h 303"/>
                <a:gd name="T22" fmla="*/ 73 w 352"/>
                <a:gd name="T23" fmla="*/ 56 h 303"/>
                <a:gd name="T24" fmla="*/ 69 w 352"/>
                <a:gd name="T25" fmla="*/ 59 h 303"/>
                <a:gd name="T26" fmla="*/ 65 w 352"/>
                <a:gd name="T27" fmla="*/ 61 h 303"/>
                <a:gd name="T28" fmla="*/ 62 w 352"/>
                <a:gd name="T29" fmla="*/ 66 h 303"/>
                <a:gd name="T30" fmla="*/ 59 w 352"/>
                <a:gd name="T31" fmla="*/ 69 h 303"/>
                <a:gd name="T32" fmla="*/ 56 w 352"/>
                <a:gd name="T33" fmla="*/ 73 h 303"/>
                <a:gd name="T34" fmla="*/ 60 w 352"/>
                <a:gd name="T35" fmla="*/ 101 h 303"/>
                <a:gd name="T36" fmla="*/ 51 w 352"/>
                <a:gd name="T37" fmla="*/ 94 h 303"/>
                <a:gd name="T38" fmla="*/ 43 w 352"/>
                <a:gd name="T39" fmla="*/ 87 h 303"/>
                <a:gd name="T40" fmla="*/ 36 w 352"/>
                <a:gd name="T41" fmla="*/ 78 h 303"/>
                <a:gd name="T42" fmla="*/ 29 w 352"/>
                <a:gd name="T43" fmla="*/ 70 h 303"/>
                <a:gd name="T44" fmla="*/ 22 w 352"/>
                <a:gd name="T45" fmla="*/ 61 h 303"/>
                <a:gd name="T46" fmla="*/ 15 w 352"/>
                <a:gd name="T47" fmla="*/ 52 h 303"/>
                <a:gd name="T48" fmla="*/ 7 w 352"/>
                <a:gd name="T49" fmla="*/ 42 h 303"/>
                <a:gd name="T50" fmla="*/ 0 w 352"/>
                <a:gd name="T51" fmla="*/ 34 h 303"/>
                <a:gd name="T52" fmla="*/ 13 w 352"/>
                <a:gd name="T53" fmla="*/ 32 h 303"/>
                <a:gd name="T54" fmla="*/ 26 w 352"/>
                <a:gd name="T55" fmla="*/ 30 h 303"/>
                <a:gd name="T56" fmla="*/ 39 w 352"/>
                <a:gd name="T57" fmla="*/ 28 h 303"/>
                <a:gd name="T58" fmla="*/ 52 w 352"/>
                <a:gd name="T59" fmla="*/ 25 h 303"/>
                <a:gd name="T60" fmla="*/ 63 w 352"/>
                <a:gd name="T61" fmla="*/ 21 h 303"/>
                <a:gd name="T62" fmla="*/ 76 w 352"/>
                <a:gd name="T63" fmla="*/ 15 h 303"/>
                <a:gd name="T64" fmla="*/ 87 w 352"/>
                <a:gd name="T65" fmla="*/ 8 h 303"/>
                <a:gd name="T66" fmla="*/ 99 w 352"/>
                <a:gd name="T67" fmla="*/ 0 h 303"/>
                <a:gd name="T68" fmla="*/ 103 w 352"/>
                <a:gd name="T69" fmla="*/ 9 h 303"/>
                <a:gd name="T70" fmla="*/ 107 w 352"/>
                <a:gd name="T71" fmla="*/ 21 h 303"/>
                <a:gd name="T72" fmla="*/ 111 w 352"/>
                <a:gd name="T73" fmla="*/ 32 h 303"/>
                <a:gd name="T74" fmla="*/ 114 w 352"/>
                <a:gd name="T75" fmla="*/ 45 h 303"/>
                <a:gd name="T76" fmla="*/ 117 w 352"/>
                <a:gd name="T77" fmla="*/ 58 h 303"/>
                <a:gd name="T78" fmla="*/ 118 w 352"/>
                <a:gd name="T79" fmla="*/ 71 h 303"/>
                <a:gd name="T80" fmla="*/ 118 w 352"/>
                <a:gd name="T81" fmla="*/ 85 h 303"/>
                <a:gd name="T82" fmla="*/ 115 w 352"/>
                <a:gd name="T83" fmla="*/ 99 h 3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303"/>
                <a:gd name="T128" fmla="*/ 352 w 352"/>
                <a:gd name="T129" fmla="*/ 303 h 3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303">
                  <a:moveTo>
                    <a:pt x="343" y="296"/>
                  </a:moveTo>
                  <a:lnTo>
                    <a:pt x="340" y="273"/>
                  </a:lnTo>
                  <a:lnTo>
                    <a:pt x="334" y="252"/>
                  </a:lnTo>
                  <a:lnTo>
                    <a:pt x="326" y="234"/>
                  </a:lnTo>
                  <a:lnTo>
                    <a:pt x="314" y="218"/>
                  </a:lnTo>
                  <a:lnTo>
                    <a:pt x="301" y="203"/>
                  </a:lnTo>
                  <a:lnTo>
                    <a:pt x="289" y="190"/>
                  </a:lnTo>
                  <a:lnTo>
                    <a:pt x="276" y="179"/>
                  </a:lnTo>
                  <a:lnTo>
                    <a:pt x="264" y="170"/>
                  </a:lnTo>
                  <a:lnTo>
                    <a:pt x="247" y="165"/>
                  </a:lnTo>
                  <a:lnTo>
                    <a:pt x="232" y="165"/>
                  </a:lnTo>
                  <a:lnTo>
                    <a:pt x="219" y="168"/>
                  </a:lnTo>
                  <a:lnTo>
                    <a:pt x="207" y="176"/>
                  </a:lnTo>
                  <a:lnTo>
                    <a:pt x="195" y="184"/>
                  </a:lnTo>
                  <a:lnTo>
                    <a:pt x="185" y="197"/>
                  </a:lnTo>
                  <a:lnTo>
                    <a:pt x="175" y="207"/>
                  </a:lnTo>
                  <a:lnTo>
                    <a:pt x="166" y="218"/>
                  </a:lnTo>
                  <a:lnTo>
                    <a:pt x="178" y="303"/>
                  </a:lnTo>
                  <a:lnTo>
                    <a:pt x="153" y="282"/>
                  </a:lnTo>
                  <a:lnTo>
                    <a:pt x="129" y="261"/>
                  </a:lnTo>
                  <a:lnTo>
                    <a:pt x="107" y="235"/>
                  </a:lnTo>
                  <a:lnTo>
                    <a:pt x="86" y="210"/>
                  </a:lnTo>
                  <a:lnTo>
                    <a:pt x="65" y="182"/>
                  </a:lnTo>
                  <a:lnTo>
                    <a:pt x="44" y="155"/>
                  </a:lnTo>
                  <a:lnTo>
                    <a:pt x="22" y="127"/>
                  </a:lnTo>
                  <a:lnTo>
                    <a:pt x="0" y="101"/>
                  </a:lnTo>
                  <a:lnTo>
                    <a:pt x="39" y="96"/>
                  </a:lnTo>
                  <a:lnTo>
                    <a:pt x="77" y="91"/>
                  </a:lnTo>
                  <a:lnTo>
                    <a:pt x="115" y="84"/>
                  </a:lnTo>
                  <a:lnTo>
                    <a:pt x="154" y="76"/>
                  </a:lnTo>
                  <a:lnTo>
                    <a:pt x="189" y="63"/>
                  </a:lnTo>
                  <a:lnTo>
                    <a:pt x="226" y="46"/>
                  </a:lnTo>
                  <a:lnTo>
                    <a:pt x="260" y="25"/>
                  </a:lnTo>
                  <a:lnTo>
                    <a:pt x="295" y="0"/>
                  </a:lnTo>
                  <a:lnTo>
                    <a:pt x="306" y="28"/>
                  </a:lnTo>
                  <a:lnTo>
                    <a:pt x="318" y="62"/>
                  </a:lnTo>
                  <a:lnTo>
                    <a:pt x="330" y="97"/>
                  </a:lnTo>
                  <a:lnTo>
                    <a:pt x="341" y="135"/>
                  </a:lnTo>
                  <a:lnTo>
                    <a:pt x="348" y="173"/>
                  </a:lnTo>
                  <a:lnTo>
                    <a:pt x="352" y="213"/>
                  </a:lnTo>
                  <a:lnTo>
                    <a:pt x="351" y="254"/>
                  </a:lnTo>
                  <a:lnTo>
                    <a:pt x="343" y="2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4" name="Freeform 15"/>
            <p:cNvSpPr>
              <a:spLocks/>
            </p:cNvSpPr>
            <p:nvPr/>
          </p:nvSpPr>
          <p:spPr bwMode="auto">
            <a:xfrm>
              <a:off x="5048" y="1824"/>
              <a:ext cx="155" cy="293"/>
            </a:xfrm>
            <a:custGeom>
              <a:avLst/>
              <a:gdLst>
                <a:gd name="T0" fmla="*/ 86 w 465"/>
                <a:gd name="T1" fmla="*/ 35 h 877"/>
                <a:gd name="T2" fmla="*/ 94 w 465"/>
                <a:gd name="T3" fmla="*/ 66 h 877"/>
                <a:gd name="T4" fmla="*/ 104 w 465"/>
                <a:gd name="T5" fmla="*/ 97 h 877"/>
                <a:gd name="T6" fmla="*/ 114 w 465"/>
                <a:gd name="T7" fmla="*/ 127 h 877"/>
                <a:gd name="T8" fmla="*/ 124 w 465"/>
                <a:gd name="T9" fmla="*/ 157 h 877"/>
                <a:gd name="T10" fmla="*/ 133 w 465"/>
                <a:gd name="T11" fmla="*/ 188 h 877"/>
                <a:gd name="T12" fmla="*/ 142 w 465"/>
                <a:gd name="T13" fmla="*/ 219 h 877"/>
                <a:gd name="T14" fmla="*/ 149 w 465"/>
                <a:gd name="T15" fmla="*/ 250 h 877"/>
                <a:gd name="T16" fmla="*/ 155 w 465"/>
                <a:gd name="T17" fmla="*/ 283 h 877"/>
                <a:gd name="T18" fmla="*/ 151 w 465"/>
                <a:gd name="T19" fmla="*/ 283 h 877"/>
                <a:gd name="T20" fmla="*/ 147 w 465"/>
                <a:gd name="T21" fmla="*/ 284 h 877"/>
                <a:gd name="T22" fmla="*/ 142 w 465"/>
                <a:gd name="T23" fmla="*/ 284 h 877"/>
                <a:gd name="T24" fmla="*/ 137 w 465"/>
                <a:gd name="T25" fmla="*/ 285 h 877"/>
                <a:gd name="T26" fmla="*/ 133 w 465"/>
                <a:gd name="T27" fmla="*/ 286 h 877"/>
                <a:gd name="T28" fmla="*/ 128 w 465"/>
                <a:gd name="T29" fmla="*/ 288 h 877"/>
                <a:gd name="T30" fmla="*/ 124 w 465"/>
                <a:gd name="T31" fmla="*/ 290 h 877"/>
                <a:gd name="T32" fmla="*/ 120 w 465"/>
                <a:gd name="T33" fmla="*/ 293 h 877"/>
                <a:gd name="T34" fmla="*/ 103 w 465"/>
                <a:gd name="T35" fmla="*/ 260 h 877"/>
                <a:gd name="T36" fmla="*/ 87 w 465"/>
                <a:gd name="T37" fmla="*/ 226 h 877"/>
                <a:gd name="T38" fmla="*/ 72 w 465"/>
                <a:gd name="T39" fmla="*/ 191 h 877"/>
                <a:gd name="T40" fmla="*/ 58 w 465"/>
                <a:gd name="T41" fmla="*/ 155 h 877"/>
                <a:gd name="T42" fmla="*/ 43 w 465"/>
                <a:gd name="T43" fmla="*/ 118 h 877"/>
                <a:gd name="T44" fmla="*/ 29 w 465"/>
                <a:gd name="T45" fmla="*/ 82 h 877"/>
                <a:gd name="T46" fmla="*/ 14 w 465"/>
                <a:gd name="T47" fmla="*/ 46 h 877"/>
                <a:gd name="T48" fmla="*/ 0 w 465"/>
                <a:gd name="T49" fmla="*/ 12 h 877"/>
                <a:gd name="T50" fmla="*/ 10 w 465"/>
                <a:gd name="T51" fmla="*/ 10 h 877"/>
                <a:gd name="T52" fmla="*/ 23 w 465"/>
                <a:gd name="T53" fmla="*/ 7 h 877"/>
                <a:gd name="T54" fmla="*/ 36 w 465"/>
                <a:gd name="T55" fmla="*/ 2 h 877"/>
                <a:gd name="T56" fmla="*/ 49 w 465"/>
                <a:gd name="T57" fmla="*/ 0 h 877"/>
                <a:gd name="T58" fmla="*/ 61 w 465"/>
                <a:gd name="T59" fmla="*/ 0 h 877"/>
                <a:gd name="T60" fmla="*/ 72 w 465"/>
                <a:gd name="T61" fmla="*/ 5 h 877"/>
                <a:gd name="T62" fmla="*/ 80 w 465"/>
                <a:gd name="T63" fmla="*/ 16 h 877"/>
                <a:gd name="T64" fmla="*/ 86 w 465"/>
                <a:gd name="T65" fmla="*/ 35 h 87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5"/>
                <a:gd name="T100" fmla="*/ 0 h 877"/>
                <a:gd name="T101" fmla="*/ 465 w 465"/>
                <a:gd name="T102" fmla="*/ 877 h 87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5" h="877">
                  <a:moveTo>
                    <a:pt x="257" y="106"/>
                  </a:moveTo>
                  <a:lnTo>
                    <a:pt x="282" y="197"/>
                  </a:lnTo>
                  <a:lnTo>
                    <a:pt x="311" y="289"/>
                  </a:lnTo>
                  <a:lnTo>
                    <a:pt x="341" y="379"/>
                  </a:lnTo>
                  <a:lnTo>
                    <a:pt x="371" y="471"/>
                  </a:lnTo>
                  <a:lnTo>
                    <a:pt x="400" y="563"/>
                  </a:lnTo>
                  <a:lnTo>
                    <a:pt x="425" y="656"/>
                  </a:lnTo>
                  <a:lnTo>
                    <a:pt x="448" y="749"/>
                  </a:lnTo>
                  <a:lnTo>
                    <a:pt x="465" y="846"/>
                  </a:lnTo>
                  <a:lnTo>
                    <a:pt x="452" y="847"/>
                  </a:lnTo>
                  <a:lnTo>
                    <a:pt x="440" y="849"/>
                  </a:lnTo>
                  <a:lnTo>
                    <a:pt x="425" y="850"/>
                  </a:lnTo>
                  <a:lnTo>
                    <a:pt x="412" y="854"/>
                  </a:lnTo>
                  <a:lnTo>
                    <a:pt x="398" y="857"/>
                  </a:lnTo>
                  <a:lnTo>
                    <a:pt x="384" y="861"/>
                  </a:lnTo>
                  <a:lnTo>
                    <a:pt x="372" y="867"/>
                  </a:lnTo>
                  <a:lnTo>
                    <a:pt x="361" y="877"/>
                  </a:lnTo>
                  <a:lnTo>
                    <a:pt x="309" y="778"/>
                  </a:lnTo>
                  <a:lnTo>
                    <a:pt x="261" y="677"/>
                  </a:lnTo>
                  <a:lnTo>
                    <a:pt x="216" y="571"/>
                  </a:lnTo>
                  <a:lnTo>
                    <a:pt x="173" y="464"/>
                  </a:lnTo>
                  <a:lnTo>
                    <a:pt x="130" y="354"/>
                  </a:lnTo>
                  <a:lnTo>
                    <a:pt x="87" y="245"/>
                  </a:lnTo>
                  <a:lnTo>
                    <a:pt x="43" y="138"/>
                  </a:lnTo>
                  <a:lnTo>
                    <a:pt x="0" y="35"/>
                  </a:lnTo>
                  <a:lnTo>
                    <a:pt x="31" y="30"/>
                  </a:lnTo>
                  <a:lnTo>
                    <a:pt x="69" y="20"/>
                  </a:lnTo>
                  <a:lnTo>
                    <a:pt x="108" y="7"/>
                  </a:lnTo>
                  <a:lnTo>
                    <a:pt x="148" y="0"/>
                  </a:lnTo>
                  <a:lnTo>
                    <a:pt x="184" y="0"/>
                  </a:lnTo>
                  <a:lnTo>
                    <a:pt x="217" y="14"/>
                  </a:lnTo>
                  <a:lnTo>
                    <a:pt x="241" y="47"/>
                  </a:lnTo>
                  <a:lnTo>
                    <a:pt x="257" y="106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5" name="Freeform 16"/>
            <p:cNvSpPr>
              <a:spLocks/>
            </p:cNvSpPr>
            <p:nvPr/>
          </p:nvSpPr>
          <p:spPr bwMode="auto">
            <a:xfrm>
              <a:off x="4545" y="2142"/>
              <a:ext cx="176" cy="104"/>
            </a:xfrm>
            <a:custGeom>
              <a:avLst/>
              <a:gdLst>
                <a:gd name="T0" fmla="*/ 168 w 526"/>
                <a:gd name="T1" fmla="*/ 0 h 310"/>
                <a:gd name="T2" fmla="*/ 157 w 526"/>
                <a:gd name="T3" fmla="*/ 4 h 310"/>
                <a:gd name="T4" fmla="*/ 145 w 526"/>
                <a:gd name="T5" fmla="*/ 9 h 310"/>
                <a:gd name="T6" fmla="*/ 133 w 526"/>
                <a:gd name="T7" fmla="*/ 14 h 310"/>
                <a:gd name="T8" fmla="*/ 121 w 526"/>
                <a:gd name="T9" fmla="*/ 22 h 310"/>
                <a:gd name="T10" fmla="*/ 110 w 526"/>
                <a:gd name="T11" fmla="*/ 31 h 310"/>
                <a:gd name="T12" fmla="*/ 100 w 526"/>
                <a:gd name="T13" fmla="*/ 41 h 310"/>
                <a:gd name="T14" fmla="*/ 91 w 526"/>
                <a:gd name="T15" fmla="*/ 53 h 310"/>
                <a:gd name="T16" fmla="*/ 84 w 526"/>
                <a:gd name="T17" fmla="*/ 68 h 310"/>
                <a:gd name="T18" fmla="*/ 93 w 526"/>
                <a:gd name="T19" fmla="*/ 79 h 310"/>
                <a:gd name="T20" fmla="*/ 104 w 526"/>
                <a:gd name="T21" fmla="*/ 87 h 310"/>
                <a:gd name="T22" fmla="*/ 114 w 526"/>
                <a:gd name="T23" fmla="*/ 92 h 310"/>
                <a:gd name="T24" fmla="*/ 127 w 526"/>
                <a:gd name="T25" fmla="*/ 96 h 310"/>
                <a:gd name="T26" fmla="*/ 139 w 526"/>
                <a:gd name="T27" fmla="*/ 97 h 310"/>
                <a:gd name="T28" fmla="*/ 151 w 526"/>
                <a:gd name="T29" fmla="*/ 98 h 310"/>
                <a:gd name="T30" fmla="*/ 164 w 526"/>
                <a:gd name="T31" fmla="*/ 99 h 310"/>
                <a:gd name="T32" fmla="*/ 176 w 526"/>
                <a:gd name="T33" fmla="*/ 99 h 310"/>
                <a:gd name="T34" fmla="*/ 153 w 526"/>
                <a:gd name="T35" fmla="*/ 99 h 310"/>
                <a:gd name="T36" fmla="*/ 131 w 526"/>
                <a:gd name="T37" fmla="*/ 100 h 310"/>
                <a:gd name="T38" fmla="*/ 109 w 526"/>
                <a:gd name="T39" fmla="*/ 102 h 310"/>
                <a:gd name="T40" fmla="*/ 87 w 526"/>
                <a:gd name="T41" fmla="*/ 104 h 310"/>
                <a:gd name="T42" fmla="*/ 65 w 526"/>
                <a:gd name="T43" fmla="*/ 104 h 310"/>
                <a:gd name="T44" fmla="*/ 44 w 526"/>
                <a:gd name="T45" fmla="*/ 103 h 310"/>
                <a:gd name="T46" fmla="*/ 22 w 526"/>
                <a:gd name="T47" fmla="*/ 100 h 310"/>
                <a:gd name="T48" fmla="*/ 0 w 526"/>
                <a:gd name="T49" fmla="*/ 94 h 310"/>
                <a:gd name="T50" fmla="*/ 8 w 526"/>
                <a:gd name="T51" fmla="*/ 83 h 310"/>
                <a:gd name="T52" fmla="*/ 17 w 526"/>
                <a:gd name="T53" fmla="*/ 72 h 310"/>
                <a:gd name="T54" fmla="*/ 27 w 526"/>
                <a:gd name="T55" fmla="*/ 63 h 310"/>
                <a:gd name="T56" fmla="*/ 38 w 526"/>
                <a:gd name="T57" fmla="*/ 55 h 310"/>
                <a:gd name="T58" fmla="*/ 49 w 526"/>
                <a:gd name="T59" fmla="*/ 48 h 310"/>
                <a:gd name="T60" fmla="*/ 61 w 526"/>
                <a:gd name="T61" fmla="*/ 41 h 310"/>
                <a:gd name="T62" fmla="*/ 72 w 526"/>
                <a:gd name="T63" fmla="*/ 35 h 310"/>
                <a:gd name="T64" fmla="*/ 84 w 526"/>
                <a:gd name="T65" fmla="*/ 29 h 310"/>
                <a:gd name="T66" fmla="*/ 94 w 526"/>
                <a:gd name="T67" fmla="*/ 25 h 310"/>
                <a:gd name="T68" fmla="*/ 105 w 526"/>
                <a:gd name="T69" fmla="*/ 21 h 310"/>
                <a:gd name="T70" fmla="*/ 115 w 526"/>
                <a:gd name="T71" fmla="*/ 17 h 310"/>
                <a:gd name="T72" fmla="*/ 126 w 526"/>
                <a:gd name="T73" fmla="*/ 12 h 310"/>
                <a:gd name="T74" fmla="*/ 136 w 526"/>
                <a:gd name="T75" fmla="*/ 8 h 310"/>
                <a:gd name="T76" fmla="*/ 147 w 526"/>
                <a:gd name="T77" fmla="*/ 4 h 310"/>
                <a:gd name="T78" fmla="*/ 157 w 526"/>
                <a:gd name="T79" fmla="*/ 2 h 310"/>
                <a:gd name="T80" fmla="*/ 168 w 526"/>
                <a:gd name="T81" fmla="*/ 0 h 3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6"/>
                <a:gd name="T124" fmla="*/ 0 h 310"/>
                <a:gd name="T125" fmla="*/ 526 w 526"/>
                <a:gd name="T126" fmla="*/ 310 h 31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6" h="310">
                  <a:moveTo>
                    <a:pt x="502" y="0"/>
                  </a:moveTo>
                  <a:lnTo>
                    <a:pt x="468" y="12"/>
                  </a:lnTo>
                  <a:lnTo>
                    <a:pt x="433" y="26"/>
                  </a:lnTo>
                  <a:lnTo>
                    <a:pt x="397" y="43"/>
                  </a:lnTo>
                  <a:lnTo>
                    <a:pt x="362" y="65"/>
                  </a:lnTo>
                  <a:lnTo>
                    <a:pt x="328" y="91"/>
                  </a:lnTo>
                  <a:lnTo>
                    <a:pt x="298" y="122"/>
                  </a:lnTo>
                  <a:lnTo>
                    <a:pt x="271" y="158"/>
                  </a:lnTo>
                  <a:lnTo>
                    <a:pt x="250" y="203"/>
                  </a:lnTo>
                  <a:lnTo>
                    <a:pt x="278" y="234"/>
                  </a:lnTo>
                  <a:lnTo>
                    <a:pt x="310" y="258"/>
                  </a:lnTo>
                  <a:lnTo>
                    <a:pt x="342" y="274"/>
                  </a:lnTo>
                  <a:lnTo>
                    <a:pt x="379" y="285"/>
                  </a:lnTo>
                  <a:lnTo>
                    <a:pt x="414" y="289"/>
                  </a:lnTo>
                  <a:lnTo>
                    <a:pt x="452" y="292"/>
                  </a:lnTo>
                  <a:lnTo>
                    <a:pt x="489" y="294"/>
                  </a:lnTo>
                  <a:lnTo>
                    <a:pt x="526" y="296"/>
                  </a:lnTo>
                  <a:lnTo>
                    <a:pt x="458" y="295"/>
                  </a:lnTo>
                  <a:lnTo>
                    <a:pt x="391" y="298"/>
                  </a:lnTo>
                  <a:lnTo>
                    <a:pt x="325" y="303"/>
                  </a:lnTo>
                  <a:lnTo>
                    <a:pt x="260" y="309"/>
                  </a:lnTo>
                  <a:lnTo>
                    <a:pt x="195" y="310"/>
                  </a:lnTo>
                  <a:lnTo>
                    <a:pt x="131" y="308"/>
                  </a:lnTo>
                  <a:lnTo>
                    <a:pt x="65" y="298"/>
                  </a:lnTo>
                  <a:lnTo>
                    <a:pt x="0" y="281"/>
                  </a:lnTo>
                  <a:lnTo>
                    <a:pt x="23" y="246"/>
                  </a:lnTo>
                  <a:lnTo>
                    <a:pt x="51" y="216"/>
                  </a:lnTo>
                  <a:lnTo>
                    <a:pt x="80" y="189"/>
                  </a:lnTo>
                  <a:lnTo>
                    <a:pt x="113" y="165"/>
                  </a:lnTo>
                  <a:lnTo>
                    <a:pt x="146" y="143"/>
                  </a:lnTo>
                  <a:lnTo>
                    <a:pt x="181" y="122"/>
                  </a:lnTo>
                  <a:lnTo>
                    <a:pt x="215" y="103"/>
                  </a:lnTo>
                  <a:lnTo>
                    <a:pt x="250" y="86"/>
                  </a:lnTo>
                  <a:lnTo>
                    <a:pt x="281" y="74"/>
                  </a:lnTo>
                  <a:lnTo>
                    <a:pt x="313" y="62"/>
                  </a:lnTo>
                  <a:lnTo>
                    <a:pt x="345" y="50"/>
                  </a:lnTo>
                  <a:lnTo>
                    <a:pt x="376" y="37"/>
                  </a:lnTo>
                  <a:lnTo>
                    <a:pt x="407" y="24"/>
                  </a:lnTo>
                  <a:lnTo>
                    <a:pt x="438" y="13"/>
                  </a:lnTo>
                  <a:lnTo>
                    <a:pt x="469" y="5"/>
                  </a:lnTo>
                  <a:lnTo>
                    <a:pt x="502" y="0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6" name="Freeform 17"/>
            <p:cNvSpPr>
              <a:spLocks/>
            </p:cNvSpPr>
            <p:nvPr/>
          </p:nvSpPr>
          <p:spPr bwMode="auto">
            <a:xfrm>
              <a:off x="5227" y="2290"/>
              <a:ext cx="174" cy="512"/>
            </a:xfrm>
            <a:custGeom>
              <a:avLst/>
              <a:gdLst>
                <a:gd name="T0" fmla="*/ 135 w 521"/>
                <a:gd name="T1" fmla="*/ 112 h 1535"/>
                <a:gd name="T2" fmla="*/ 148 w 521"/>
                <a:gd name="T3" fmla="*/ 144 h 1535"/>
                <a:gd name="T4" fmla="*/ 159 w 521"/>
                <a:gd name="T5" fmla="*/ 180 h 1535"/>
                <a:gd name="T6" fmla="*/ 167 w 521"/>
                <a:gd name="T7" fmla="*/ 218 h 1535"/>
                <a:gd name="T8" fmla="*/ 172 w 521"/>
                <a:gd name="T9" fmla="*/ 257 h 1535"/>
                <a:gd name="T10" fmla="*/ 174 w 521"/>
                <a:gd name="T11" fmla="*/ 296 h 1535"/>
                <a:gd name="T12" fmla="*/ 173 w 521"/>
                <a:gd name="T13" fmla="*/ 336 h 1535"/>
                <a:gd name="T14" fmla="*/ 167 w 521"/>
                <a:gd name="T15" fmla="*/ 374 h 1535"/>
                <a:gd name="T16" fmla="*/ 158 w 521"/>
                <a:gd name="T17" fmla="*/ 411 h 1535"/>
                <a:gd name="T18" fmla="*/ 148 w 521"/>
                <a:gd name="T19" fmla="*/ 430 h 1535"/>
                <a:gd name="T20" fmla="*/ 137 w 521"/>
                <a:gd name="T21" fmla="*/ 447 h 1535"/>
                <a:gd name="T22" fmla="*/ 125 w 521"/>
                <a:gd name="T23" fmla="*/ 463 h 1535"/>
                <a:gd name="T24" fmla="*/ 112 w 521"/>
                <a:gd name="T25" fmla="*/ 477 h 1535"/>
                <a:gd name="T26" fmla="*/ 97 w 521"/>
                <a:gd name="T27" fmla="*/ 488 h 1535"/>
                <a:gd name="T28" fmla="*/ 81 w 521"/>
                <a:gd name="T29" fmla="*/ 498 h 1535"/>
                <a:gd name="T30" fmla="*/ 66 w 521"/>
                <a:gd name="T31" fmla="*/ 506 h 1535"/>
                <a:gd name="T32" fmla="*/ 49 w 521"/>
                <a:gd name="T33" fmla="*/ 512 h 1535"/>
                <a:gd name="T34" fmla="*/ 46 w 521"/>
                <a:gd name="T35" fmla="*/ 500 h 1535"/>
                <a:gd name="T36" fmla="*/ 46 w 521"/>
                <a:gd name="T37" fmla="*/ 491 h 1535"/>
                <a:gd name="T38" fmla="*/ 50 w 521"/>
                <a:gd name="T39" fmla="*/ 481 h 1535"/>
                <a:gd name="T40" fmla="*/ 56 w 521"/>
                <a:gd name="T41" fmla="*/ 472 h 1535"/>
                <a:gd name="T42" fmla="*/ 62 w 521"/>
                <a:gd name="T43" fmla="*/ 462 h 1535"/>
                <a:gd name="T44" fmla="*/ 68 w 521"/>
                <a:gd name="T45" fmla="*/ 453 h 1535"/>
                <a:gd name="T46" fmla="*/ 74 w 521"/>
                <a:gd name="T47" fmla="*/ 443 h 1535"/>
                <a:gd name="T48" fmla="*/ 78 w 521"/>
                <a:gd name="T49" fmla="*/ 432 h 1535"/>
                <a:gd name="T50" fmla="*/ 93 w 521"/>
                <a:gd name="T51" fmla="*/ 393 h 1535"/>
                <a:gd name="T52" fmla="*/ 104 w 521"/>
                <a:gd name="T53" fmla="*/ 351 h 1535"/>
                <a:gd name="T54" fmla="*/ 108 w 521"/>
                <a:gd name="T55" fmla="*/ 306 h 1535"/>
                <a:gd name="T56" fmla="*/ 109 w 521"/>
                <a:gd name="T57" fmla="*/ 259 h 1535"/>
                <a:gd name="T58" fmla="*/ 104 w 521"/>
                <a:gd name="T59" fmla="*/ 212 h 1535"/>
                <a:gd name="T60" fmla="*/ 96 w 521"/>
                <a:gd name="T61" fmla="*/ 168 h 1535"/>
                <a:gd name="T62" fmla="*/ 83 w 521"/>
                <a:gd name="T63" fmla="*/ 127 h 1535"/>
                <a:gd name="T64" fmla="*/ 67 w 521"/>
                <a:gd name="T65" fmla="*/ 91 h 1535"/>
                <a:gd name="T66" fmla="*/ 2 w 521"/>
                <a:gd name="T67" fmla="*/ 26 h 1535"/>
                <a:gd name="T68" fmla="*/ 0 w 521"/>
                <a:gd name="T69" fmla="*/ 0 h 1535"/>
                <a:gd name="T70" fmla="*/ 22 w 521"/>
                <a:gd name="T71" fmla="*/ 3 h 1535"/>
                <a:gd name="T72" fmla="*/ 42 w 521"/>
                <a:gd name="T73" fmla="*/ 11 h 1535"/>
                <a:gd name="T74" fmla="*/ 61 w 521"/>
                <a:gd name="T75" fmla="*/ 22 h 1535"/>
                <a:gd name="T76" fmla="*/ 79 w 521"/>
                <a:gd name="T77" fmla="*/ 35 h 1535"/>
                <a:gd name="T78" fmla="*/ 95 w 521"/>
                <a:gd name="T79" fmla="*/ 51 h 1535"/>
                <a:gd name="T80" fmla="*/ 110 w 521"/>
                <a:gd name="T81" fmla="*/ 70 h 1535"/>
                <a:gd name="T82" fmla="*/ 123 w 521"/>
                <a:gd name="T83" fmla="*/ 90 h 1535"/>
                <a:gd name="T84" fmla="*/ 135 w 521"/>
                <a:gd name="T85" fmla="*/ 112 h 15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1"/>
                <a:gd name="T130" fmla="*/ 0 h 1535"/>
                <a:gd name="T131" fmla="*/ 521 w 521"/>
                <a:gd name="T132" fmla="*/ 1535 h 153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1" h="1535">
                  <a:moveTo>
                    <a:pt x="405" y="336"/>
                  </a:moveTo>
                  <a:lnTo>
                    <a:pt x="443" y="433"/>
                  </a:lnTo>
                  <a:lnTo>
                    <a:pt x="475" y="540"/>
                  </a:lnTo>
                  <a:lnTo>
                    <a:pt x="499" y="653"/>
                  </a:lnTo>
                  <a:lnTo>
                    <a:pt x="516" y="771"/>
                  </a:lnTo>
                  <a:lnTo>
                    <a:pt x="521" y="888"/>
                  </a:lnTo>
                  <a:lnTo>
                    <a:pt x="518" y="1007"/>
                  </a:lnTo>
                  <a:lnTo>
                    <a:pt x="501" y="1121"/>
                  </a:lnTo>
                  <a:lnTo>
                    <a:pt x="472" y="1231"/>
                  </a:lnTo>
                  <a:lnTo>
                    <a:pt x="444" y="1289"/>
                  </a:lnTo>
                  <a:lnTo>
                    <a:pt x="411" y="1341"/>
                  </a:lnTo>
                  <a:lnTo>
                    <a:pt x="375" y="1387"/>
                  </a:lnTo>
                  <a:lnTo>
                    <a:pt x="335" y="1430"/>
                  </a:lnTo>
                  <a:lnTo>
                    <a:pt x="291" y="1464"/>
                  </a:lnTo>
                  <a:lnTo>
                    <a:pt x="244" y="1493"/>
                  </a:lnTo>
                  <a:lnTo>
                    <a:pt x="197" y="1517"/>
                  </a:lnTo>
                  <a:lnTo>
                    <a:pt x="148" y="1535"/>
                  </a:lnTo>
                  <a:lnTo>
                    <a:pt x="137" y="1500"/>
                  </a:lnTo>
                  <a:lnTo>
                    <a:pt x="139" y="1471"/>
                  </a:lnTo>
                  <a:lnTo>
                    <a:pt x="149" y="1441"/>
                  </a:lnTo>
                  <a:lnTo>
                    <a:pt x="167" y="1414"/>
                  </a:lnTo>
                  <a:lnTo>
                    <a:pt x="185" y="1386"/>
                  </a:lnTo>
                  <a:lnTo>
                    <a:pt x="204" y="1358"/>
                  </a:lnTo>
                  <a:lnTo>
                    <a:pt x="221" y="1327"/>
                  </a:lnTo>
                  <a:lnTo>
                    <a:pt x="233" y="1294"/>
                  </a:lnTo>
                  <a:lnTo>
                    <a:pt x="279" y="1179"/>
                  </a:lnTo>
                  <a:lnTo>
                    <a:pt x="310" y="1052"/>
                  </a:lnTo>
                  <a:lnTo>
                    <a:pt x="324" y="917"/>
                  </a:lnTo>
                  <a:lnTo>
                    <a:pt x="325" y="777"/>
                  </a:lnTo>
                  <a:lnTo>
                    <a:pt x="312" y="636"/>
                  </a:lnTo>
                  <a:lnTo>
                    <a:pt x="286" y="504"/>
                  </a:lnTo>
                  <a:lnTo>
                    <a:pt x="249" y="380"/>
                  </a:lnTo>
                  <a:lnTo>
                    <a:pt x="202" y="274"/>
                  </a:lnTo>
                  <a:lnTo>
                    <a:pt x="6" y="78"/>
                  </a:lnTo>
                  <a:lnTo>
                    <a:pt x="0" y="0"/>
                  </a:lnTo>
                  <a:lnTo>
                    <a:pt x="65" y="10"/>
                  </a:lnTo>
                  <a:lnTo>
                    <a:pt x="126" y="33"/>
                  </a:lnTo>
                  <a:lnTo>
                    <a:pt x="182" y="65"/>
                  </a:lnTo>
                  <a:lnTo>
                    <a:pt x="236" y="106"/>
                  </a:lnTo>
                  <a:lnTo>
                    <a:pt x="284" y="153"/>
                  </a:lnTo>
                  <a:lnTo>
                    <a:pt x="329" y="209"/>
                  </a:lnTo>
                  <a:lnTo>
                    <a:pt x="368" y="270"/>
                  </a:lnTo>
                  <a:lnTo>
                    <a:pt x="405" y="336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7" name="Freeform 18"/>
            <p:cNvSpPr>
              <a:spLocks/>
            </p:cNvSpPr>
            <p:nvPr/>
          </p:nvSpPr>
          <p:spPr bwMode="auto">
            <a:xfrm>
              <a:off x="5229" y="2340"/>
              <a:ext cx="92" cy="421"/>
            </a:xfrm>
            <a:custGeom>
              <a:avLst/>
              <a:gdLst>
                <a:gd name="T0" fmla="*/ 92 w 276"/>
                <a:gd name="T1" fmla="*/ 228 h 1263"/>
                <a:gd name="T2" fmla="*/ 91 w 276"/>
                <a:gd name="T3" fmla="*/ 255 h 1263"/>
                <a:gd name="T4" fmla="*/ 89 w 276"/>
                <a:gd name="T5" fmla="*/ 282 h 1263"/>
                <a:gd name="T6" fmla="*/ 85 w 276"/>
                <a:gd name="T7" fmla="*/ 307 h 1263"/>
                <a:gd name="T8" fmla="*/ 79 w 276"/>
                <a:gd name="T9" fmla="*/ 332 h 1263"/>
                <a:gd name="T10" fmla="*/ 71 w 276"/>
                <a:gd name="T11" fmla="*/ 356 h 1263"/>
                <a:gd name="T12" fmla="*/ 62 w 276"/>
                <a:gd name="T13" fmla="*/ 379 h 1263"/>
                <a:gd name="T14" fmla="*/ 51 w 276"/>
                <a:gd name="T15" fmla="*/ 400 h 1263"/>
                <a:gd name="T16" fmla="*/ 39 w 276"/>
                <a:gd name="T17" fmla="*/ 421 h 1263"/>
                <a:gd name="T18" fmla="*/ 32 w 276"/>
                <a:gd name="T19" fmla="*/ 368 h 1263"/>
                <a:gd name="T20" fmla="*/ 27 w 276"/>
                <a:gd name="T21" fmla="*/ 315 h 1263"/>
                <a:gd name="T22" fmla="*/ 22 w 276"/>
                <a:gd name="T23" fmla="*/ 263 h 1263"/>
                <a:gd name="T24" fmla="*/ 18 w 276"/>
                <a:gd name="T25" fmla="*/ 212 h 1263"/>
                <a:gd name="T26" fmla="*/ 13 w 276"/>
                <a:gd name="T27" fmla="*/ 159 h 1263"/>
                <a:gd name="T28" fmla="*/ 9 w 276"/>
                <a:gd name="T29" fmla="*/ 107 h 1263"/>
                <a:gd name="T30" fmla="*/ 4 w 276"/>
                <a:gd name="T31" fmla="*/ 54 h 1263"/>
                <a:gd name="T32" fmla="*/ 0 w 276"/>
                <a:gd name="T33" fmla="*/ 0 h 1263"/>
                <a:gd name="T34" fmla="*/ 24 w 276"/>
                <a:gd name="T35" fmla="*/ 17 h 1263"/>
                <a:gd name="T36" fmla="*/ 44 w 276"/>
                <a:gd name="T37" fmla="*/ 39 h 1263"/>
                <a:gd name="T38" fmla="*/ 59 w 276"/>
                <a:gd name="T39" fmla="*/ 65 h 1263"/>
                <a:gd name="T40" fmla="*/ 72 w 276"/>
                <a:gd name="T41" fmla="*/ 95 h 1263"/>
                <a:gd name="T42" fmla="*/ 81 w 276"/>
                <a:gd name="T43" fmla="*/ 126 h 1263"/>
                <a:gd name="T44" fmla="*/ 87 w 276"/>
                <a:gd name="T45" fmla="*/ 159 h 1263"/>
                <a:gd name="T46" fmla="*/ 90 w 276"/>
                <a:gd name="T47" fmla="*/ 194 h 1263"/>
                <a:gd name="T48" fmla="*/ 92 w 276"/>
                <a:gd name="T49" fmla="*/ 228 h 12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76"/>
                <a:gd name="T76" fmla="*/ 0 h 1263"/>
                <a:gd name="T77" fmla="*/ 276 w 276"/>
                <a:gd name="T78" fmla="*/ 1263 h 12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76" h="1263">
                  <a:moveTo>
                    <a:pt x="276" y="685"/>
                  </a:moveTo>
                  <a:lnTo>
                    <a:pt x="273" y="764"/>
                  </a:lnTo>
                  <a:lnTo>
                    <a:pt x="266" y="845"/>
                  </a:lnTo>
                  <a:lnTo>
                    <a:pt x="254" y="921"/>
                  </a:lnTo>
                  <a:lnTo>
                    <a:pt x="237" y="997"/>
                  </a:lnTo>
                  <a:lnTo>
                    <a:pt x="214" y="1068"/>
                  </a:lnTo>
                  <a:lnTo>
                    <a:pt x="187" y="1137"/>
                  </a:lnTo>
                  <a:lnTo>
                    <a:pt x="154" y="1201"/>
                  </a:lnTo>
                  <a:lnTo>
                    <a:pt x="116" y="1263"/>
                  </a:lnTo>
                  <a:lnTo>
                    <a:pt x="96" y="1103"/>
                  </a:lnTo>
                  <a:lnTo>
                    <a:pt x="81" y="946"/>
                  </a:lnTo>
                  <a:lnTo>
                    <a:pt x="66" y="790"/>
                  </a:lnTo>
                  <a:lnTo>
                    <a:pt x="53" y="635"/>
                  </a:lnTo>
                  <a:lnTo>
                    <a:pt x="40" y="478"/>
                  </a:lnTo>
                  <a:lnTo>
                    <a:pt x="28" y="322"/>
                  </a:lnTo>
                  <a:lnTo>
                    <a:pt x="13" y="161"/>
                  </a:lnTo>
                  <a:lnTo>
                    <a:pt x="0" y="0"/>
                  </a:lnTo>
                  <a:lnTo>
                    <a:pt x="71" y="51"/>
                  </a:lnTo>
                  <a:lnTo>
                    <a:pt x="131" y="117"/>
                  </a:lnTo>
                  <a:lnTo>
                    <a:pt x="178" y="195"/>
                  </a:lnTo>
                  <a:lnTo>
                    <a:pt x="216" y="284"/>
                  </a:lnTo>
                  <a:lnTo>
                    <a:pt x="243" y="378"/>
                  </a:lnTo>
                  <a:lnTo>
                    <a:pt x="261" y="478"/>
                  </a:lnTo>
                  <a:lnTo>
                    <a:pt x="271" y="581"/>
                  </a:lnTo>
                  <a:lnTo>
                    <a:pt x="276" y="685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4365" y="2789"/>
              <a:ext cx="34" cy="84"/>
            </a:xfrm>
            <a:custGeom>
              <a:avLst/>
              <a:gdLst>
                <a:gd name="T0" fmla="*/ 26 w 100"/>
                <a:gd name="T1" fmla="*/ 84 h 251"/>
                <a:gd name="T2" fmla="*/ 20 w 100"/>
                <a:gd name="T3" fmla="*/ 84 h 251"/>
                <a:gd name="T4" fmla="*/ 16 w 100"/>
                <a:gd name="T5" fmla="*/ 84 h 251"/>
                <a:gd name="T6" fmla="*/ 13 w 100"/>
                <a:gd name="T7" fmla="*/ 82 h 251"/>
                <a:gd name="T8" fmla="*/ 10 w 100"/>
                <a:gd name="T9" fmla="*/ 80 h 251"/>
                <a:gd name="T10" fmla="*/ 6 w 100"/>
                <a:gd name="T11" fmla="*/ 76 h 251"/>
                <a:gd name="T12" fmla="*/ 4 w 100"/>
                <a:gd name="T13" fmla="*/ 72 h 251"/>
                <a:gd name="T14" fmla="*/ 2 w 100"/>
                <a:gd name="T15" fmla="*/ 67 h 251"/>
                <a:gd name="T16" fmla="*/ 0 w 100"/>
                <a:gd name="T17" fmla="*/ 63 h 251"/>
                <a:gd name="T18" fmla="*/ 0 w 100"/>
                <a:gd name="T19" fmla="*/ 16 h 251"/>
                <a:gd name="T20" fmla="*/ 1 w 100"/>
                <a:gd name="T21" fmla="*/ 21 h 251"/>
                <a:gd name="T22" fmla="*/ 2 w 100"/>
                <a:gd name="T23" fmla="*/ 26 h 251"/>
                <a:gd name="T24" fmla="*/ 1 w 100"/>
                <a:gd name="T25" fmla="*/ 32 h 251"/>
                <a:gd name="T26" fmla="*/ 1 w 100"/>
                <a:gd name="T27" fmla="*/ 39 h 251"/>
                <a:gd name="T28" fmla="*/ 1 w 100"/>
                <a:gd name="T29" fmla="*/ 45 h 251"/>
                <a:gd name="T30" fmla="*/ 3 w 100"/>
                <a:gd name="T31" fmla="*/ 51 h 251"/>
                <a:gd name="T32" fmla="*/ 6 w 100"/>
                <a:gd name="T33" fmla="*/ 54 h 251"/>
                <a:gd name="T34" fmla="*/ 13 w 100"/>
                <a:gd name="T35" fmla="*/ 58 h 251"/>
                <a:gd name="T36" fmla="*/ 19 w 100"/>
                <a:gd name="T37" fmla="*/ 53 h 251"/>
                <a:gd name="T38" fmla="*/ 23 w 100"/>
                <a:gd name="T39" fmla="*/ 48 h 251"/>
                <a:gd name="T40" fmla="*/ 26 w 100"/>
                <a:gd name="T41" fmla="*/ 41 h 251"/>
                <a:gd name="T42" fmla="*/ 26 w 100"/>
                <a:gd name="T43" fmla="*/ 33 h 251"/>
                <a:gd name="T44" fmla="*/ 26 w 100"/>
                <a:gd name="T45" fmla="*/ 25 h 251"/>
                <a:gd name="T46" fmla="*/ 26 w 100"/>
                <a:gd name="T47" fmla="*/ 16 h 251"/>
                <a:gd name="T48" fmla="*/ 26 w 100"/>
                <a:gd name="T49" fmla="*/ 8 h 251"/>
                <a:gd name="T50" fmla="*/ 27 w 100"/>
                <a:gd name="T51" fmla="*/ 0 h 251"/>
                <a:gd name="T52" fmla="*/ 30 w 100"/>
                <a:gd name="T53" fmla="*/ 10 h 251"/>
                <a:gd name="T54" fmla="*/ 32 w 100"/>
                <a:gd name="T55" fmla="*/ 21 h 251"/>
                <a:gd name="T56" fmla="*/ 33 w 100"/>
                <a:gd name="T57" fmla="*/ 32 h 251"/>
                <a:gd name="T58" fmla="*/ 34 w 100"/>
                <a:gd name="T59" fmla="*/ 44 h 251"/>
                <a:gd name="T60" fmla="*/ 33 w 100"/>
                <a:gd name="T61" fmla="*/ 54 h 251"/>
                <a:gd name="T62" fmla="*/ 32 w 100"/>
                <a:gd name="T63" fmla="*/ 65 h 251"/>
                <a:gd name="T64" fmla="*/ 29 w 100"/>
                <a:gd name="T65" fmla="*/ 75 h 251"/>
                <a:gd name="T66" fmla="*/ 26 w 100"/>
                <a:gd name="T67" fmla="*/ 84 h 2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251"/>
                <a:gd name="T104" fmla="*/ 100 w 100"/>
                <a:gd name="T105" fmla="*/ 251 h 25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251">
                  <a:moveTo>
                    <a:pt x="75" y="250"/>
                  </a:moveTo>
                  <a:lnTo>
                    <a:pt x="60" y="251"/>
                  </a:lnTo>
                  <a:lnTo>
                    <a:pt x="48" y="251"/>
                  </a:lnTo>
                  <a:lnTo>
                    <a:pt x="37" y="245"/>
                  </a:lnTo>
                  <a:lnTo>
                    <a:pt x="28" y="238"/>
                  </a:lnTo>
                  <a:lnTo>
                    <a:pt x="18" y="227"/>
                  </a:lnTo>
                  <a:lnTo>
                    <a:pt x="11" y="214"/>
                  </a:lnTo>
                  <a:lnTo>
                    <a:pt x="5" y="200"/>
                  </a:lnTo>
                  <a:lnTo>
                    <a:pt x="0" y="188"/>
                  </a:lnTo>
                  <a:lnTo>
                    <a:pt x="0" y="47"/>
                  </a:lnTo>
                  <a:lnTo>
                    <a:pt x="4" y="62"/>
                  </a:lnTo>
                  <a:lnTo>
                    <a:pt x="5" y="79"/>
                  </a:lnTo>
                  <a:lnTo>
                    <a:pt x="4" y="97"/>
                  </a:lnTo>
                  <a:lnTo>
                    <a:pt x="2" y="117"/>
                  </a:lnTo>
                  <a:lnTo>
                    <a:pt x="2" y="134"/>
                  </a:lnTo>
                  <a:lnTo>
                    <a:pt x="8" y="151"/>
                  </a:lnTo>
                  <a:lnTo>
                    <a:pt x="18" y="162"/>
                  </a:lnTo>
                  <a:lnTo>
                    <a:pt x="38" y="172"/>
                  </a:lnTo>
                  <a:lnTo>
                    <a:pt x="57" y="159"/>
                  </a:lnTo>
                  <a:lnTo>
                    <a:pt x="69" y="142"/>
                  </a:lnTo>
                  <a:lnTo>
                    <a:pt x="75" y="123"/>
                  </a:lnTo>
                  <a:lnTo>
                    <a:pt x="77" y="100"/>
                  </a:lnTo>
                  <a:lnTo>
                    <a:pt x="76" y="75"/>
                  </a:lnTo>
                  <a:lnTo>
                    <a:pt x="75" y="49"/>
                  </a:lnTo>
                  <a:lnTo>
                    <a:pt x="76" y="24"/>
                  </a:lnTo>
                  <a:lnTo>
                    <a:pt x="80" y="0"/>
                  </a:lnTo>
                  <a:lnTo>
                    <a:pt x="88" y="30"/>
                  </a:lnTo>
                  <a:lnTo>
                    <a:pt x="94" y="63"/>
                  </a:lnTo>
                  <a:lnTo>
                    <a:pt x="98" y="96"/>
                  </a:lnTo>
                  <a:lnTo>
                    <a:pt x="100" y="131"/>
                  </a:lnTo>
                  <a:lnTo>
                    <a:pt x="98" y="162"/>
                  </a:lnTo>
                  <a:lnTo>
                    <a:pt x="93" y="195"/>
                  </a:lnTo>
                  <a:lnTo>
                    <a:pt x="86" y="223"/>
                  </a:lnTo>
                  <a:lnTo>
                    <a:pt x="75" y="2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4322" y="2846"/>
              <a:ext cx="129" cy="290"/>
            </a:xfrm>
            <a:custGeom>
              <a:avLst/>
              <a:gdLst>
                <a:gd name="T0" fmla="*/ 63 w 385"/>
                <a:gd name="T1" fmla="*/ 46 h 868"/>
                <a:gd name="T2" fmla="*/ 70 w 385"/>
                <a:gd name="T3" fmla="*/ 43 h 868"/>
                <a:gd name="T4" fmla="*/ 76 w 385"/>
                <a:gd name="T5" fmla="*/ 39 h 868"/>
                <a:gd name="T6" fmla="*/ 81 w 385"/>
                <a:gd name="T7" fmla="*/ 32 h 868"/>
                <a:gd name="T8" fmla="*/ 91 w 385"/>
                <a:gd name="T9" fmla="*/ 8 h 868"/>
                <a:gd name="T10" fmla="*/ 100 w 385"/>
                <a:gd name="T11" fmla="*/ 42 h 868"/>
                <a:gd name="T12" fmla="*/ 106 w 385"/>
                <a:gd name="T13" fmla="*/ 80 h 868"/>
                <a:gd name="T14" fmla="*/ 113 w 385"/>
                <a:gd name="T15" fmla="*/ 116 h 868"/>
                <a:gd name="T16" fmla="*/ 125 w 385"/>
                <a:gd name="T17" fmla="*/ 148 h 868"/>
                <a:gd name="T18" fmla="*/ 126 w 385"/>
                <a:gd name="T19" fmla="*/ 166 h 868"/>
                <a:gd name="T20" fmla="*/ 129 w 385"/>
                <a:gd name="T21" fmla="*/ 184 h 868"/>
                <a:gd name="T22" fmla="*/ 128 w 385"/>
                <a:gd name="T23" fmla="*/ 200 h 868"/>
                <a:gd name="T24" fmla="*/ 121 w 385"/>
                <a:gd name="T25" fmla="*/ 216 h 868"/>
                <a:gd name="T26" fmla="*/ 111 w 385"/>
                <a:gd name="T27" fmla="*/ 180 h 868"/>
                <a:gd name="T28" fmla="*/ 104 w 385"/>
                <a:gd name="T29" fmla="*/ 148 h 868"/>
                <a:gd name="T30" fmla="*/ 96 w 385"/>
                <a:gd name="T31" fmla="*/ 117 h 868"/>
                <a:gd name="T32" fmla="*/ 87 w 385"/>
                <a:gd name="T33" fmla="*/ 86 h 868"/>
                <a:gd name="T34" fmla="*/ 79 w 385"/>
                <a:gd name="T35" fmla="*/ 71 h 868"/>
                <a:gd name="T36" fmla="*/ 74 w 385"/>
                <a:gd name="T37" fmla="*/ 71 h 868"/>
                <a:gd name="T38" fmla="*/ 77 w 385"/>
                <a:gd name="T39" fmla="*/ 87 h 868"/>
                <a:gd name="T40" fmla="*/ 80 w 385"/>
                <a:gd name="T41" fmla="*/ 116 h 868"/>
                <a:gd name="T42" fmla="*/ 78 w 385"/>
                <a:gd name="T43" fmla="*/ 147 h 868"/>
                <a:gd name="T44" fmla="*/ 79 w 385"/>
                <a:gd name="T45" fmla="*/ 179 h 868"/>
                <a:gd name="T46" fmla="*/ 83 w 385"/>
                <a:gd name="T47" fmla="*/ 207 h 868"/>
                <a:gd name="T48" fmla="*/ 89 w 385"/>
                <a:gd name="T49" fmla="*/ 230 h 868"/>
                <a:gd name="T50" fmla="*/ 96 w 385"/>
                <a:gd name="T51" fmla="*/ 253 h 868"/>
                <a:gd name="T52" fmla="*/ 101 w 385"/>
                <a:gd name="T53" fmla="*/ 276 h 868"/>
                <a:gd name="T54" fmla="*/ 97 w 385"/>
                <a:gd name="T55" fmla="*/ 289 h 868"/>
                <a:gd name="T56" fmla="*/ 71 w 385"/>
                <a:gd name="T57" fmla="*/ 245 h 868"/>
                <a:gd name="T58" fmla="*/ 58 w 385"/>
                <a:gd name="T59" fmla="*/ 194 h 868"/>
                <a:gd name="T60" fmla="*/ 53 w 385"/>
                <a:gd name="T61" fmla="*/ 137 h 868"/>
                <a:gd name="T62" fmla="*/ 52 w 385"/>
                <a:gd name="T63" fmla="*/ 78 h 868"/>
                <a:gd name="T64" fmla="*/ 42 w 385"/>
                <a:gd name="T65" fmla="*/ 105 h 868"/>
                <a:gd name="T66" fmla="*/ 42 w 385"/>
                <a:gd name="T67" fmla="*/ 159 h 868"/>
                <a:gd name="T68" fmla="*/ 49 w 385"/>
                <a:gd name="T69" fmla="*/ 212 h 868"/>
                <a:gd name="T70" fmla="*/ 63 w 385"/>
                <a:gd name="T71" fmla="*/ 264 h 868"/>
                <a:gd name="T72" fmla="*/ 69 w 385"/>
                <a:gd name="T73" fmla="*/ 290 h 868"/>
                <a:gd name="T74" fmla="*/ 59 w 385"/>
                <a:gd name="T75" fmla="*/ 286 h 868"/>
                <a:gd name="T76" fmla="*/ 52 w 385"/>
                <a:gd name="T77" fmla="*/ 277 h 868"/>
                <a:gd name="T78" fmla="*/ 46 w 385"/>
                <a:gd name="T79" fmla="*/ 267 h 868"/>
                <a:gd name="T80" fmla="*/ 38 w 385"/>
                <a:gd name="T81" fmla="*/ 240 h 868"/>
                <a:gd name="T82" fmla="*/ 29 w 385"/>
                <a:gd name="T83" fmla="*/ 192 h 868"/>
                <a:gd name="T84" fmla="*/ 25 w 385"/>
                <a:gd name="T85" fmla="*/ 143 h 868"/>
                <a:gd name="T86" fmla="*/ 23 w 385"/>
                <a:gd name="T87" fmla="*/ 94 h 868"/>
                <a:gd name="T88" fmla="*/ 20 w 385"/>
                <a:gd name="T89" fmla="*/ 71 h 868"/>
                <a:gd name="T90" fmla="*/ 17 w 385"/>
                <a:gd name="T91" fmla="*/ 79 h 868"/>
                <a:gd name="T92" fmla="*/ 15 w 385"/>
                <a:gd name="T93" fmla="*/ 89 h 868"/>
                <a:gd name="T94" fmla="*/ 14 w 385"/>
                <a:gd name="T95" fmla="*/ 99 h 868"/>
                <a:gd name="T96" fmla="*/ 12 w 385"/>
                <a:gd name="T97" fmla="*/ 121 h 868"/>
                <a:gd name="T98" fmla="*/ 13 w 385"/>
                <a:gd name="T99" fmla="*/ 154 h 868"/>
                <a:gd name="T100" fmla="*/ 16 w 385"/>
                <a:gd name="T101" fmla="*/ 187 h 868"/>
                <a:gd name="T102" fmla="*/ 20 w 385"/>
                <a:gd name="T103" fmla="*/ 220 h 868"/>
                <a:gd name="T104" fmla="*/ 13 w 385"/>
                <a:gd name="T105" fmla="*/ 209 h 868"/>
                <a:gd name="T106" fmla="*/ 1 w 385"/>
                <a:gd name="T107" fmla="*/ 148 h 868"/>
                <a:gd name="T108" fmla="*/ 1 w 385"/>
                <a:gd name="T109" fmla="*/ 84 h 868"/>
                <a:gd name="T110" fmla="*/ 15 w 385"/>
                <a:gd name="T111" fmla="*/ 25 h 868"/>
                <a:gd name="T112" fmla="*/ 30 w 385"/>
                <a:gd name="T113" fmla="*/ 8 h 868"/>
                <a:gd name="T114" fmla="*/ 35 w 385"/>
                <a:gd name="T115" fmla="*/ 22 h 868"/>
                <a:gd name="T116" fmla="*/ 43 w 385"/>
                <a:gd name="T117" fmla="*/ 34 h 868"/>
                <a:gd name="T118" fmla="*/ 54 w 385"/>
                <a:gd name="T119" fmla="*/ 44 h 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85"/>
                <a:gd name="T181" fmla="*/ 0 h 868"/>
                <a:gd name="T182" fmla="*/ 385 w 385"/>
                <a:gd name="T183" fmla="*/ 868 h 8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85" h="868">
                  <a:moveTo>
                    <a:pt x="179" y="140"/>
                  </a:moveTo>
                  <a:lnTo>
                    <a:pt x="189" y="138"/>
                  </a:lnTo>
                  <a:lnTo>
                    <a:pt x="199" y="135"/>
                  </a:lnTo>
                  <a:lnTo>
                    <a:pt x="209" y="130"/>
                  </a:lnTo>
                  <a:lnTo>
                    <a:pt x="219" y="124"/>
                  </a:lnTo>
                  <a:lnTo>
                    <a:pt x="227" y="116"/>
                  </a:lnTo>
                  <a:lnTo>
                    <a:pt x="236" y="107"/>
                  </a:lnTo>
                  <a:lnTo>
                    <a:pt x="243" y="96"/>
                  </a:lnTo>
                  <a:lnTo>
                    <a:pt x="252" y="86"/>
                  </a:lnTo>
                  <a:lnTo>
                    <a:pt x="271" y="24"/>
                  </a:lnTo>
                  <a:lnTo>
                    <a:pt x="286" y="73"/>
                  </a:lnTo>
                  <a:lnTo>
                    <a:pt x="298" y="127"/>
                  </a:lnTo>
                  <a:lnTo>
                    <a:pt x="307" y="182"/>
                  </a:lnTo>
                  <a:lnTo>
                    <a:pt x="315" y="238"/>
                  </a:lnTo>
                  <a:lnTo>
                    <a:pt x="324" y="292"/>
                  </a:lnTo>
                  <a:lnTo>
                    <a:pt x="336" y="347"/>
                  </a:lnTo>
                  <a:lnTo>
                    <a:pt x="352" y="396"/>
                  </a:lnTo>
                  <a:lnTo>
                    <a:pt x="374" y="444"/>
                  </a:lnTo>
                  <a:lnTo>
                    <a:pt x="373" y="469"/>
                  </a:lnTo>
                  <a:lnTo>
                    <a:pt x="376" y="498"/>
                  </a:lnTo>
                  <a:lnTo>
                    <a:pt x="380" y="523"/>
                  </a:lnTo>
                  <a:lnTo>
                    <a:pt x="384" y="551"/>
                  </a:lnTo>
                  <a:lnTo>
                    <a:pt x="385" y="575"/>
                  </a:lnTo>
                  <a:lnTo>
                    <a:pt x="383" y="600"/>
                  </a:lnTo>
                  <a:lnTo>
                    <a:pt x="375" y="624"/>
                  </a:lnTo>
                  <a:lnTo>
                    <a:pt x="362" y="647"/>
                  </a:lnTo>
                  <a:lnTo>
                    <a:pt x="338" y="592"/>
                  </a:lnTo>
                  <a:lnTo>
                    <a:pt x="330" y="540"/>
                  </a:lnTo>
                  <a:lnTo>
                    <a:pt x="321" y="491"/>
                  </a:lnTo>
                  <a:lnTo>
                    <a:pt x="311" y="444"/>
                  </a:lnTo>
                  <a:lnTo>
                    <a:pt x="301" y="398"/>
                  </a:lnTo>
                  <a:lnTo>
                    <a:pt x="288" y="351"/>
                  </a:lnTo>
                  <a:lnTo>
                    <a:pt x="274" y="306"/>
                  </a:lnTo>
                  <a:lnTo>
                    <a:pt x="260" y="258"/>
                  </a:lnTo>
                  <a:lnTo>
                    <a:pt x="246" y="210"/>
                  </a:lnTo>
                  <a:lnTo>
                    <a:pt x="236" y="213"/>
                  </a:lnTo>
                  <a:lnTo>
                    <a:pt x="228" y="214"/>
                  </a:lnTo>
                  <a:lnTo>
                    <a:pt x="220" y="214"/>
                  </a:lnTo>
                  <a:lnTo>
                    <a:pt x="216" y="218"/>
                  </a:lnTo>
                  <a:lnTo>
                    <a:pt x="230" y="259"/>
                  </a:lnTo>
                  <a:lnTo>
                    <a:pt x="238" y="303"/>
                  </a:lnTo>
                  <a:lnTo>
                    <a:pt x="239" y="348"/>
                  </a:lnTo>
                  <a:lnTo>
                    <a:pt x="237" y="395"/>
                  </a:lnTo>
                  <a:lnTo>
                    <a:pt x="233" y="441"/>
                  </a:lnTo>
                  <a:lnTo>
                    <a:pt x="232" y="489"/>
                  </a:lnTo>
                  <a:lnTo>
                    <a:pt x="235" y="536"/>
                  </a:lnTo>
                  <a:lnTo>
                    <a:pt x="246" y="584"/>
                  </a:lnTo>
                  <a:lnTo>
                    <a:pt x="249" y="620"/>
                  </a:lnTo>
                  <a:lnTo>
                    <a:pt x="258" y="655"/>
                  </a:lnTo>
                  <a:lnTo>
                    <a:pt x="267" y="689"/>
                  </a:lnTo>
                  <a:lnTo>
                    <a:pt x="278" y="723"/>
                  </a:lnTo>
                  <a:lnTo>
                    <a:pt x="287" y="757"/>
                  </a:lnTo>
                  <a:lnTo>
                    <a:pt x="295" y="791"/>
                  </a:lnTo>
                  <a:lnTo>
                    <a:pt x="300" y="826"/>
                  </a:lnTo>
                  <a:lnTo>
                    <a:pt x="301" y="864"/>
                  </a:lnTo>
                  <a:lnTo>
                    <a:pt x="289" y="864"/>
                  </a:lnTo>
                  <a:lnTo>
                    <a:pt x="243" y="802"/>
                  </a:lnTo>
                  <a:lnTo>
                    <a:pt x="211" y="734"/>
                  </a:lnTo>
                  <a:lnTo>
                    <a:pt x="188" y="660"/>
                  </a:lnTo>
                  <a:lnTo>
                    <a:pt x="174" y="581"/>
                  </a:lnTo>
                  <a:lnTo>
                    <a:pt x="163" y="496"/>
                  </a:lnTo>
                  <a:lnTo>
                    <a:pt x="158" y="409"/>
                  </a:lnTo>
                  <a:lnTo>
                    <a:pt x="156" y="321"/>
                  </a:lnTo>
                  <a:lnTo>
                    <a:pt x="155" y="234"/>
                  </a:lnTo>
                  <a:lnTo>
                    <a:pt x="129" y="234"/>
                  </a:lnTo>
                  <a:lnTo>
                    <a:pt x="124" y="313"/>
                  </a:lnTo>
                  <a:lnTo>
                    <a:pt x="123" y="393"/>
                  </a:lnTo>
                  <a:lnTo>
                    <a:pt x="126" y="475"/>
                  </a:lnTo>
                  <a:lnTo>
                    <a:pt x="134" y="557"/>
                  </a:lnTo>
                  <a:lnTo>
                    <a:pt x="146" y="636"/>
                  </a:lnTo>
                  <a:lnTo>
                    <a:pt x="165" y="716"/>
                  </a:lnTo>
                  <a:lnTo>
                    <a:pt x="189" y="791"/>
                  </a:lnTo>
                  <a:lnTo>
                    <a:pt x="221" y="864"/>
                  </a:lnTo>
                  <a:lnTo>
                    <a:pt x="205" y="868"/>
                  </a:lnTo>
                  <a:lnTo>
                    <a:pt x="191" y="866"/>
                  </a:lnTo>
                  <a:lnTo>
                    <a:pt x="177" y="857"/>
                  </a:lnTo>
                  <a:lnTo>
                    <a:pt x="166" y="846"/>
                  </a:lnTo>
                  <a:lnTo>
                    <a:pt x="154" y="830"/>
                  </a:lnTo>
                  <a:lnTo>
                    <a:pt x="145" y="815"/>
                  </a:lnTo>
                  <a:lnTo>
                    <a:pt x="136" y="798"/>
                  </a:lnTo>
                  <a:lnTo>
                    <a:pt x="129" y="787"/>
                  </a:lnTo>
                  <a:lnTo>
                    <a:pt x="112" y="717"/>
                  </a:lnTo>
                  <a:lnTo>
                    <a:pt x="98" y="647"/>
                  </a:lnTo>
                  <a:lnTo>
                    <a:pt x="87" y="575"/>
                  </a:lnTo>
                  <a:lnTo>
                    <a:pt x="81" y="503"/>
                  </a:lnTo>
                  <a:lnTo>
                    <a:pt x="74" y="429"/>
                  </a:lnTo>
                  <a:lnTo>
                    <a:pt x="71" y="357"/>
                  </a:lnTo>
                  <a:lnTo>
                    <a:pt x="68" y="282"/>
                  </a:lnTo>
                  <a:lnTo>
                    <a:pt x="68" y="210"/>
                  </a:lnTo>
                  <a:lnTo>
                    <a:pt x="59" y="214"/>
                  </a:lnTo>
                  <a:lnTo>
                    <a:pt x="55" y="224"/>
                  </a:lnTo>
                  <a:lnTo>
                    <a:pt x="51" y="235"/>
                  </a:lnTo>
                  <a:lnTo>
                    <a:pt x="48" y="252"/>
                  </a:lnTo>
                  <a:lnTo>
                    <a:pt x="45" y="266"/>
                  </a:lnTo>
                  <a:lnTo>
                    <a:pt x="44" y="283"/>
                  </a:lnTo>
                  <a:lnTo>
                    <a:pt x="41" y="297"/>
                  </a:lnTo>
                  <a:lnTo>
                    <a:pt x="37" y="312"/>
                  </a:lnTo>
                  <a:lnTo>
                    <a:pt x="35" y="361"/>
                  </a:lnTo>
                  <a:lnTo>
                    <a:pt x="36" y="410"/>
                  </a:lnTo>
                  <a:lnTo>
                    <a:pt x="38" y="460"/>
                  </a:lnTo>
                  <a:lnTo>
                    <a:pt x="44" y="510"/>
                  </a:lnTo>
                  <a:lnTo>
                    <a:pt x="48" y="560"/>
                  </a:lnTo>
                  <a:lnTo>
                    <a:pt x="54" y="609"/>
                  </a:lnTo>
                  <a:lnTo>
                    <a:pt x="61" y="658"/>
                  </a:lnTo>
                  <a:lnTo>
                    <a:pt x="68" y="709"/>
                  </a:lnTo>
                  <a:lnTo>
                    <a:pt x="38" y="627"/>
                  </a:lnTo>
                  <a:lnTo>
                    <a:pt x="17" y="538"/>
                  </a:lnTo>
                  <a:lnTo>
                    <a:pt x="3" y="443"/>
                  </a:lnTo>
                  <a:lnTo>
                    <a:pt x="0" y="348"/>
                  </a:lnTo>
                  <a:lnTo>
                    <a:pt x="4" y="252"/>
                  </a:lnTo>
                  <a:lnTo>
                    <a:pt x="20" y="161"/>
                  </a:lnTo>
                  <a:lnTo>
                    <a:pt x="46" y="75"/>
                  </a:lnTo>
                  <a:lnTo>
                    <a:pt x="87" y="0"/>
                  </a:lnTo>
                  <a:lnTo>
                    <a:pt x="89" y="23"/>
                  </a:lnTo>
                  <a:lnTo>
                    <a:pt x="96" y="45"/>
                  </a:lnTo>
                  <a:lnTo>
                    <a:pt x="105" y="65"/>
                  </a:lnTo>
                  <a:lnTo>
                    <a:pt x="116" y="86"/>
                  </a:lnTo>
                  <a:lnTo>
                    <a:pt x="128" y="103"/>
                  </a:lnTo>
                  <a:lnTo>
                    <a:pt x="144" y="118"/>
                  </a:lnTo>
                  <a:lnTo>
                    <a:pt x="160" y="131"/>
                  </a:lnTo>
                  <a:lnTo>
                    <a:pt x="17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0" name="Freeform 21"/>
            <p:cNvSpPr>
              <a:spLocks/>
            </p:cNvSpPr>
            <p:nvPr/>
          </p:nvSpPr>
          <p:spPr bwMode="auto">
            <a:xfrm>
              <a:off x="5052" y="2852"/>
              <a:ext cx="110" cy="187"/>
            </a:xfrm>
            <a:custGeom>
              <a:avLst/>
              <a:gdLst>
                <a:gd name="T0" fmla="*/ 28 w 330"/>
                <a:gd name="T1" fmla="*/ 0 h 561"/>
                <a:gd name="T2" fmla="*/ 30 w 330"/>
                <a:gd name="T3" fmla="*/ 24 h 561"/>
                <a:gd name="T4" fmla="*/ 35 w 330"/>
                <a:gd name="T5" fmla="*/ 47 h 561"/>
                <a:gd name="T6" fmla="*/ 43 w 330"/>
                <a:gd name="T7" fmla="*/ 68 h 561"/>
                <a:gd name="T8" fmla="*/ 54 w 330"/>
                <a:gd name="T9" fmla="*/ 88 h 561"/>
                <a:gd name="T10" fmla="*/ 66 w 330"/>
                <a:gd name="T11" fmla="*/ 105 h 561"/>
                <a:gd name="T12" fmla="*/ 80 w 330"/>
                <a:gd name="T13" fmla="*/ 121 h 561"/>
                <a:gd name="T14" fmla="*/ 95 w 330"/>
                <a:gd name="T15" fmla="*/ 134 h 561"/>
                <a:gd name="T16" fmla="*/ 110 w 330"/>
                <a:gd name="T17" fmla="*/ 145 h 561"/>
                <a:gd name="T18" fmla="*/ 94 w 330"/>
                <a:gd name="T19" fmla="*/ 187 h 561"/>
                <a:gd name="T20" fmla="*/ 74 w 330"/>
                <a:gd name="T21" fmla="*/ 171 h 561"/>
                <a:gd name="T22" fmla="*/ 58 w 330"/>
                <a:gd name="T23" fmla="*/ 153 h 561"/>
                <a:gd name="T24" fmla="*/ 43 w 330"/>
                <a:gd name="T25" fmla="*/ 133 h 561"/>
                <a:gd name="T26" fmla="*/ 31 w 330"/>
                <a:gd name="T27" fmla="*/ 111 h 561"/>
                <a:gd name="T28" fmla="*/ 21 w 330"/>
                <a:gd name="T29" fmla="*/ 86 h 561"/>
                <a:gd name="T30" fmla="*/ 13 w 330"/>
                <a:gd name="T31" fmla="*/ 61 h 561"/>
                <a:gd name="T32" fmla="*/ 6 w 330"/>
                <a:gd name="T33" fmla="*/ 34 h 561"/>
                <a:gd name="T34" fmla="*/ 0 w 330"/>
                <a:gd name="T35" fmla="*/ 8 h 561"/>
                <a:gd name="T36" fmla="*/ 2 w 330"/>
                <a:gd name="T37" fmla="*/ 4 h 561"/>
                <a:gd name="T38" fmla="*/ 5 w 330"/>
                <a:gd name="T39" fmla="*/ 1 h 561"/>
                <a:gd name="T40" fmla="*/ 8 w 330"/>
                <a:gd name="T41" fmla="*/ 0 h 561"/>
                <a:gd name="T42" fmla="*/ 13 w 330"/>
                <a:gd name="T43" fmla="*/ 0 h 561"/>
                <a:gd name="T44" fmla="*/ 17 w 330"/>
                <a:gd name="T45" fmla="*/ 0 h 561"/>
                <a:gd name="T46" fmla="*/ 21 w 330"/>
                <a:gd name="T47" fmla="*/ 0 h 561"/>
                <a:gd name="T48" fmla="*/ 25 w 330"/>
                <a:gd name="T49" fmla="*/ 0 h 561"/>
                <a:gd name="T50" fmla="*/ 28 w 330"/>
                <a:gd name="T51" fmla="*/ 0 h 56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0"/>
                <a:gd name="T79" fmla="*/ 0 h 561"/>
                <a:gd name="T80" fmla="*/ 330 w 330"/>
                <a:gd name="T81" fmla="*/ 561 h 56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0" h="561">
                  <a:moveTo>
                    <a:pt x="85" y="0"/>
                  </a:moveTo>
                  <a:lnTo>
                    <a:pt x="90" y="73"/>
                  </a:lnTo>
                  <a:lnTo>
                    <a:pt x="105" y="142"/>
                  </a:lnTo>
                  <a:lnTo>
                    <a:pt x="130" y="205"/>
                  </a:lnTo>
                  <a:lnTo>
                    <a:pt x="162" y="265"/>
                  </a:lnTo>
                  <a:lnTo>
                    <a:pt x="197" y="315"/>
                  </a:lnTo>
                  <a:lnTo>
                    <a:pt x="239" y="363"/>
                  </a:lnTo>
                  <a:lnTo>
                    <a:pt x="284" y="403"/>
                  </a:lnTo>
                  <a:lnTo>
                    <a:pt x="330" y="436"/>
                  </a:lnTo>
                  <a:lnTo>
                    <a:pt x="282" y="561"/>
                  </a:lnTo>
                  <a:lnTo>
                    <a:pt x="223" y="514"/>
                  </a:lnTo>
                  <a:lnTo>
                    <a:pt x="173" y="460"/>
                  </a:lnTo>
                  <a:lnTo>
                    <a:pt x="130" y="398"/>
                  </a:lnTo>
                  <a:lnTo>
                    <a:pt x="94" y="332"/>
                  </a:lnTo>
                  <a:lnTo>
                    <a:pt x="63" y="259"/>
                  </a:lnTo>
                  <a:lnTo>
                    <a:pt x="38" y="183"/>
                  </a:lnTo>
                  <a:lnTo>
                    <a:pt x="17" y="102"/>
                  </a:lnTo>
                  <a:lnTo>
                    <a:pt x="0" y="23"/>
                  </a:lnTo>
                  <a:lnTo>
                    <a:pt x="6" y="11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63" y="1"/>
                  </a:lnTo>
                  <a:lnTo>
                    <a:pt x="74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5284" y="2862"/>
              <a:ext cx="21" cy="62"/>
            </a:xfrm>
            <a:custGeom>
              <a:avLst/>
              <a:gdLst>
                <a:gd name="T0" fmla="*/ 21 w 61"/>
                <a:gd name="T1" fmla="*/ 28 h 187"/>
                <a:gd name="T2" fmla="*/ 20 w 61"/>
                <a:gd name="T3" fmla="*/ 32 h 187"/>
                <a:gd name="T4" fmla="*/ 20 w 61"/>
                <a:gd name="T5" fmla="*/ 36 h 187"/>
                <a:gd name="T6" fmla="*/ 20 w 61"/>
                <a:gd name="T7" fmla="*/ 41 h 187"/>
                <a:gd name="T8" fmla="*/ 21 w 61"/>
                <a:gd name="T9" fmla="*/ 46 h 187"/>
                <a:gd name="T10" fmla="*/ 20 w 61"/>
                <a:gd name="T11" fmla="*/ 50 h 187"/>
                <a:gd name="T12" fmla="*/ 19 w 61"/>
                <a:gd name="T13" fmla="*/ 54 h 187"/>
                <a:gd name="T14" fmla="*/ 16 w 61"/>
                <a:gd name="T15" fmla="*/ 58 h 187"/>
                <a:gd name="T16" fmla="*/ 13 w 61"/>
                <a:gd name="T17" fmla="*/ 62 h 187"/>
                <a:gd name="T18" fmla="*/ 10 w 61"/>
                <a:gd name="T19" fmla="*/ 59 h 187"/>
                <a:gd name="T20" fmla="*/ 9 w 61"/>
                <a:gd name="T21" fmla="*/ 56 h 187"/>
                <a:gd name="T22" fmla="*/ 7 w 61"/>
                <a:gd name="T23" fmla="*/ 51 h 187"/>
                <a:gd name="T24" fmla="*/ 6 w 61"/>
                <a:gd name="T25" fmla="*/ 47 h 187"/>
                <a:gd name="T26" fmla="*/ 4 w 61"/>
                <a:gd name="T27" fmla="*/ 42 h 187"/>
                <a:gd name="T28" fmla="*/ 3 w 61"/>
                <a:gd name="T29" fmla="*/ 37 h 187"/>
                <a:gd name="T30" fmla="*/ 2 w 61"/>
                <a:gd name="T31" fmla="*/ 32 h 187"/>
                <a:gd name="T32" fmla="*/ 2 w 61"/>
                <a:gd name="T33" fmla="*/ 28 h 187"/>
                <a:gd name="T34" fmla="*/ 0 w 61"/>
                <a:gd name="T35" fmla="*/ 0 h 187"/>
                <a:gd name="T36" fmla="*/ 3 w 61"/>
                <a:gd name="T37" fmla="*/ 3 h 187"/>
                <a:gd name="T38" fmla="*/ 6 w 61"/>
                <a:gd name="T39" fmla="*/ 5 h 187"/>
                <a:gd name="T40" fmla="*/ 9 w 61"/>
                <a:gd name="T41" fmla="*/ 8 h 187"/>
                <a:gd name="T42" fmla="*/ 12 w 61"/>
                <a:gd name="T43" fmla="*/ 12 h 187"/>
                <a:gd name="T44" fmla="*/ 14 w 61"/>
                <a:gd name="T45" fmla="*/ 15 h 187"/>
                <a:gd name="T46" fmla="*/ 17 w 61"/>
                <a:gd name="T47" fmla="*/ 20 h 187"/>
                <a:gd name="T48" fmla="*/ 19 w 61"/>
                <a:gd name="T49" fmla="*/ 23 h 187"/>
                <a:gd name="T50" fmla="*/ 21 w 61"/>
                <a:gd name="T51" fmla="*/ 28 h 1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1"/>
                <a:gd name="T79" fmla="*/ 0 h 187"/>
                <a:gd name="T80" fmla="*/ 61 w 61"/>
                <a:gd name="T81" fmla="*/ 187 h 1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1" h="187">
                  <a:moveTo>
                    <a:pt x="61" y="85"/>
                  </a:moveTo>
                  <a:lnTo>
                    <a:pt x="59" y="97"/>
                  </a:lnTo>
                  <a:lnTo>
                    <a:pt x="59" y="109"/>
                  </a:lnTo>
                  <a:lnTo>
                    <a:pt x="59" y="124"/>
                  </a:lnTo>
                  <a:lnTo>
                    <a:pt x="60" y="138"/>
                  </a:lnTo>
                  <a:lnTo>
                    <a:pt x="58" y="150"/>
                  </a:lnTo>
                  <a:lnTo>
                    <a:pt x="54" y="164"/>
                  </a:lnTo>
                  <a:lnTo>
                    <a:pt x="47" y="176"/>
                  </a:lnTo>
                  <a:lnTo>
                    <a:pt x="37" y="187"/>
                  </a:lnTo>
                  <a:lnTo>
                    <a:pt x="29" y="179"/>
                  </a:lnTo>
                  <a:lnTo>
                    <a:pt x="25" y="169"/>
                  </a:lnTo>
                  <a:lnTo>
                    <a:pt x="19" y="155"/>
                  </a:lnTo>
                  <a:lnTo>
                    <a:pt x="16" y="142"/>
                  </a:lnTo>
                  <a:lnTo>
                    <a:pt x="12" y="126"/>
                  </a:lnTo>
                  <a:lnTo>
                    <a:pt x="10" y="111"/>
                  </a:lnTo>
                  <a:lnTo>
                    <a:pt x="7" y="97"/>
                  </a:lnTo>
                  <a:lnTo>
                    <a:pt x="6" y="85"/>
                  </a:lnTo>
                  <a:lnTo>
                    <a:pt x="0" y="0"/>
                  </a:lnTo>
                  <a:lnTo>
                    <a:pt x="9" y="8"/>
                  </a:lnTo>
                  <a:lnTo>
                    <a:pt x="18" y="16"/>
                  </a:lnTo>
                  <a:lnTo>
                    <a:pt x="26" y="25"/>
                  </a:lnTo>
                  <a:lnTo>
                    <a:pt x="34" y="36"/>
                  </a:lnTo>
                  <a:lnTo>
                    <a:pt x="41" y="46"/>
                  </a:lnTo>
                  <a:lnTo>
                    <a:pt x="49" y="59"/>
                  </a:lnTo>
                  <a:lnTo>
                    <a:pt x="54" y="70"/>
                  </a:lnTo>
                  <a:lnTo>
                    <a:pt x="61" y="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4793" y="2876"/>
              <a:ext cx="52" cy="290"/>
            </a:xfrm>
            <a:custGeom>
              <a:avLst/>
              <a:gdLst>
                <a:gd name="T0" fmla="*/ 52 w 157"/>
                <a:gd name="T1" fmla="*/ 1 h 869"/>
                <a:gd name="T2" fmla="*/ 48 w 157"/>
                <a:gd name="T3" fmla="*/ 31 h 869"/>
                <a:gd name="T4" fmla="*/ 46 w 157"/>
                <a:gd name="T5" fmla="*/ 63 h 869"/>
                <a:gd name="T6" fmla="*/ 45 w 157"/>
                <a:gd name="T7" fmla="*/ 95 h 869"/>
                <a:gd name="T8" fmla="*/ 46 w 157"/>
                <a:gd name="T9" fmla="*/ 129 h 869"/>
                <a:gd name="T10" fmla="*/ 46 w 157"/>
                <a:gd name="T11" fmla="*/ 163 h 869"/>
                <a:gd name="T12" fmla="*/ 46 w 157"/>
                <a:gd name="T13" fmla="*/ 196 h 869"/>
                <a:gd name="T14" fmla="*/ 45 w 157"/>
                <a:gd name="T15" fmla="*/ 228 h 869"/>
                <a:gd name="T16" fmla="*/ 44 w 157"/>
                <a:gd name="T17" fmla="*/ 258 h 869"/>
                <a:gd name="T18" fmla="*/ 38 w 157"/>
                <a:gd name="T19" fmla="*/ 261 h 869"/>
                <a:gd name="T20" fmla="*/ 33 w 157"/>
                <a:gd name="T21" fmla="*/ 265 h 869"/>
                <a:gd name="T22" fmla="*/ 28 w 157"/>
                <a:gd name="T23" fmla="*/ 269 h 869"/>
                <a:gd name="T24" fmla="*/ 23 w 157"/>
                <a:gd name="T25" fmla="*/ 273 h 869"/>
                <a:gd name="T26" fmla="*/ 17 w 157"/>
                <a:gd name="T27" fmla="*/ 277 h 869"/>
                <a:gd name="T28" fmla="*/ 12 w 157"/>
                <a:gd name="T29" fmla="*/ 281 h 869"/>
                <a:gd name="T30" fmla="*/ 6 w 157"/>
                <a:gd name="T31" fmla="*/ 286 h 869"/>
                <a:gd name="T32" fmla="*/ 1 w 157"/>
                <a:gd name="T33" fmla="*/ 290 h 869"/>
                <a:gd name="T34" fmla="*/ 0 w 157"/>
                <a:gd name="T35" fmla="*/ 254 h 869"/>
                <a:gd name="T36" fmla="*/ 1 w 157"/>
                <a:gd name="T37" fmla="*/ 219 h 869"/>
                <a:gd name="T38" fmla="*/ 3 w 157"/>
                <a:gd name="T39" fmla="*/ 183 h 869"/>
                <a:gd name="T40" fmla="*/ 6 w 157"/>
                <a:gd name="T41" fmla="*/ 148 h 869"/>
                <a:gd name="T42" fmla="*/ 9 w 157"/>
                <a:gd name="T43" fmla="*/ 112 h 869"/>
                <a:gd name="T44" fmla="*/ 13 w 157"/>
                <a:gd name="T45" fmla="*/ 76 h 869"/>
                <a:gd name="T46" fmla="*/ 17 w 157"/>
                <a:gd name="T47" fmla="*/ 41 h 869"/>
                <a:gd name="T48" fmla="*/ 22 w 157"/>
                <a:gd name="T49" fmla="*/ 6 h 869"/>
                <a:gd name="T50" fmla="*/ 25 w 157"/>
                <a:gd name="T51" fmla="*/ 5 h 869"/>
                <a:gd name="T52" fmla="*/ 28 w 157"/>
                <a:gd name="T53" fmla="*/ 4 h 869"/>
                <a:gd name="T54" fmla="*/ 31 w 157"/>
                <a:gd name="T55" fmla="*/ 2 h 869"/>
                <a:gd name="T56" fmla="*/ 35 w 157"/>
                <a:gd name="T57" fmla="*/ 1 h 869"/>
                <a:gd name="T58" fmla="*/ 39 w 157"/>
                <a:gd name="T59" fmla="*/ 1 h 869"/>
                <a:gd name="T60" fmla="*/ 43 w 157"/>
                <a:gd name="T61" fmla="*/ 0 h 869"/>
                <a:gd name="T62" fmla="*/ 47 w 157"/>
                <a:gd name="T63" fmla="*/ 0 h 869"/>
                <a:gd name="T64" fmla="*/ 52 w 157"/>
                <a:gd name="T65" fmla="*/ 1 h 8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7"/>
                <a:gd name="T100" fmla="*/ 0 h 869"/>
                <a:gd name="T101" fmla="*/ 157 w 157"/>
                <a:gd name="T102" fmla="*/ 869 h 8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7" h="869">
                  <a:moveTo>
                    <a:pt x="157" y="3"/>
                  </a:moveTo>
                  <a:lnTo>
                    <a:pt x="144" y="93"/>
                  </a:lnTo>
                  <a:lnTo>
                    <a:pt x="139" y="189"/>
                  </a:lnTo>
                  <a:lnTo>
                    <a:pt x="137" y="286"/>
                  </a:lnTo>
                  <a:lnTo>
                    <a:pt x="138" y="388"/>
                  </a:lnTo>
                  <a:lnTo>
                    <a:pt x="138" y="488"/>
                  </a:lnTo>
                  <a:lnTo>
                    <a:pt x="138" y="587"/>
                  </a:lnTo>
                  <a:lnTo>
                    <a:pt x="137" y="682"/>
                  </a:lnTo>
                  <a:lnTo>
                    <a:pt x="132" y="774"/>
                  </a:lnTo>
                  <a:lnTo>
                    <a:pt x="116" y="783"/>
                  </a:lnTo>
                  <a:lnTo>
                    <a:pt x="100" y="794"/>
                  </a:lnTo>
                  <a:lnTo>
                    <a:pt x="84" y="805"/>
                  </a:lnTo>
                  <a:lnTo>
                    <a:pt x="68" y="818"/>
                  </a:lnTo>
                  <a:lnTo>
                    <a:pt x="51" y="830"/>
                  </a:lnTo>
                  <a:lnTo>
                    <a:pt x="36" y="843"/>
                  </a:lnTo>
                  <a:lnTo>
                    <a:pt x="19" y="856"/>
                  </a:lnTo>
                  <a:lnTo>
                    <a:pt x="4" y="869"/>
                  </a:lnTo>
                  <a:lnTo>
                    <a:pt x="0" y="761"/>
                  </a:lnTo>
                  <a:lnTo>
                    <a:pt x="3" y="656"/>
                  </a:lnTo>
                  <a:lnTo>
                    <a:pt x="8" y="549"/>
                  </a:lnTo>
                  <a:lnTo>
                    <a:pt x="18" y="443"/>
                  </a:lnTo>
                  <a:lnTo>
                    <a:pt x="28" y="336"/>
                  </a:lnTo>
                  <a:lnTo>
                    <a:pt x="40" y="229"/>
                  </a:lnTo>
                  <a:lnTo>
                    <a:pt x="52" y="123"/>
                  </a:lnTo>
                  <a:lnTo>
                    <a:pt x="65" y="19"/>
                  </a:lnTo>
                  <a:lnTo>
                    <a:pt x="74" y="14"/>
                  </a:lnTo>
                  <a:lnTo>
                    <a:pt x="84" y="11"/>
                  </a:lnTo>
                  <a:lnTo>
                    <a:pt x="95" y="7"/>
                  </a:lnTo>
                  <a:lnTo>
                    <a:pt x="106" y="4"/>
                  </a:lnTo>
                  <a:lnTo>
                    <a:pt x="117" y="2"/>
                  </a:lnTo>
                  <a:lnTo>
                    <a:pt x="129" y="0"/>
                  </a:lnTo>
                  <a:lnTo>
                    <a:pt x="142" y="0"/>
                  </a:lnTo>
                  <a:lnTo>
                    <a:pt x="157" y="3"/>
                  </a:lnTo>
                  <a:close/>
                </a:path>
              </a:pathLst>
            </a:custGeom>
            <a:gradFill rotWithShape="0">
              <a:gsLst>
                <a:gs pos="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3" name="Freeform 24"/>
            <p:cNvSpPr>
              <a:spLocks/>
            </p:cNvSpPr>
            <p:nvPr/>
          </p:nvSpPr>
          <p:spPr bwMode="auto">
            <a:xfrm>
              <a:off x="5258" y="2877"/>
              <a:ext cx="22" cy="50"/>
            </a:xfrm>
            <a:custGeom>
              <a:avLst/>
              <a:gdLst>
                <a:gd name="T0" fmla="*/ 22 w 68"/>
                <a:gd name="T1" fmla="*/ 50 h 148"/>
                <a:gd name="T2" fmla="*/ 18 w 68"/>
                <a:gd name="T3" fmla="*/ 48 h 148"/>
                <a:gd name="T4" fmla="*/ 15 w 68"/>
                <a:gd name="T5" fmla="*/ 46 h 148"/>
                <a:gd name="T6" fmla="*/ 11 w 68"/>
                <a:gd name="T7" fmla="*/ 43 h 148"/>
                <a:gd name="T8" fmla="*/ 8 w 68"/>
                <a:gd name="T9" fmla="*/ 39 h 148"/>
                <a:gd name="T10" fmla="*/ 5 w 68"/>
                <a:gd name="T11" fmla="*/ 34 h 148"/>
                <a:gd name="T12" fmla="*/ 3 w 68"/>
                <a:gd name="T13" fmla="*/ 29 h 148"/>
                <a:gd name="T14" fmla="*/ 1 w 68"/>
                <a:gd name="T15" fmla="*/ 24 h 148"/>
                <a:gd name="T16" fmla="*/ 0 w 68"/>
                <a:gd name="T17" fmla="*/ 19 h 148"/>
                <a:gd name="T18" fmla="*/ 4 w 68"/>
                <a:gd name="T19" fmla="*/ 0 h 148"/>
                <a:gd name="T20" fmla="*/ 5 w 68"/>
                <a:gd name="T21" fmla="*/ 8 h 148"/>
                <a:gd name="T22" fmla="*/ 8 w 68"/>
                <a:gd name="T23" fmla="*/ 14 h 148"/>
                <a:gd name="T24" fmla="*/ 11 w 68"/>
                <a:gd name="T25" fmla="*/ 19 h 148"/>
                <a:gd name="T26" fmla="*/ 14 w 68"/>
                <a:gd name="T27" fmla="*/ 24 h 148"/>
                <a:gd name="T28" fmla="*/ 17 w 68"/>
                <a:gd name="T29" fmla="*/ 28 h 148"/>
                <a:gd name="T30" fmla="*/ 20 w 68"/>
                <a:gd name="T31" fmla="*/ 34 h 148"/>
                <a:gd name="T32" fmla="*/ 21 w 68"/>
                <a:gd name="T33" fmla="*/ 41 h 148"/>
                <a:gd name="T34" fmla="*/ 22 w 68"/>
                <a:gd name="T35" fmla="*/ 50 h 1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8"/>
                <a:gd name="T55" fmla="*/ 0 h 148"/>
                <a:gd name="T56" fmla="*/ 68 w 68"/>
                <a:gd name="T57" fmla="*/ 148 h 1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8" h="148">
                  <a:moveTo>
                    <a:pt x="68" y="148"/>
                  </a:moveTo>
                  <a:lnTo>
                    <a:pt x="56" y="142"/>
                  </a:lnTo>
                  <a:lnTo>
                    <a:pt x="45" y="135"/>
                  </a:lnTo>
                  <a:lnTo>
                    <a:pt x="34" y="127"/>
                  </a:lnTo>
                  <a:lnTo>
                    <a:pt x="24" y="116"/>
                  </a:lnTo>
                  <a:lnTo>
                    <a:pt x="14" y="102"/>
                  </a:lnTo>
                  <a:lnTo>
                    <a:pt x="8" y="87"/>
                  </a:lnTo>
                  <a:lnTo>
                    <a:pt x="3" y="71"/>
                  </a:lnTo>
                  <a:lnTo>
                    <a:pt x="0" y="55"/>
                  </a:lnTo>
                  <a:lnTo>
                    <a:pt x="13" y="0"/>
                  </a:lnTo>
                  <a:lnTo>
                    <a:pt x="16" y="23"/>
                  </a:lnTo>
                  <a:lnTo>
                    <a:pt x="24" y="41"/>
                  </a:lnTo>
                  <a:lnTo>
                    <a:pt x="33" y="55"/>
                  </a:lnTo>
                  <a:lnTo>
                    <a:pt x="44" y="71"/>
                  </a:lnTo>
                  <a:lnTo>
                    <a:pt x="52" y="83"/>
                  </a:lnTo>
                  <a:lnTo>
                    <a:pt x="61" y="100"/>
                  </a:lnTo>
                  <a:lnTo>
                    <a:pt x="66" y="121"/>
                  </a:lnTo>
                  <a:lnTo>
                    <a:pt x="68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5247" y="2919"/>
              <a:ext cx="127" cy="242"/>
            </a:xfrm>
            <a:custGeom>
              <a:avLst/>
              <a:gdLst>
                <a:gd name="T0" fmla="*/ 127 w 380"/>
                <a:gd name="T1" fmla="*/ 195 h 725"/>
                <a:gd name="T2" fmla="*/ 106 w 380"/>
                <a:gd name="T3" fmla="*/ 173 h 725"/>
                <a:gd name="T4" fmla="*/ 92 w 380"/>
                <a:gd name="T5" fmla="*/ 143 h 725"/>
                <a:gd name="T6" fmla="*/ 80 w 380"/>
                <a:gd name="T7" fmla="*/ 110 h 725"/>
                <a:gd name="T8" fmla="*/ 66 w 380"/>
                <a:gd name="T9" fmla="*/ 78 h 725"/>
                <a:gd name="T10" fmla="*/ 67 w 380"/>
                <a:gd name="T11" fmla="*/ 104 h 725"/>
                <a:gd name="T12" fmla="*/ 75 w 380"/>
                <a:gd name="T13" fmla="*/ 131 h 725"/>
                <a:gd name="T14" fmla="*/ 84 w 380"/>
                <a:gd name="T15" fmla="*/ 156 h 725"/>
                <a:gd name="T16" fmla="*/ 94 w 380"/>
                <a:gd name="T17" fmla="*/ 182 h 725"/>
                <a:gd name="T18" fmla="*/ 102 w 380"/>
                <a:gd name="T19" fmla="*/ 192 h 725"/>
                <a:gd name="T20" fmla="*/ 108 w 380"/>
                <a:gd name="T21" fmla="*/ 205 h 725"/>
                <a:gd name="T22" fmla="*/ 110 w 380"/>
                <a:gd name="T23" fmla="*/ 220 h 725"/>
                <a:gd name="T24" fmla="*/ 109 w 380"/>
                <a:gd name="T25" fmla="*/ 239 h 725"/>
                <a:gd name="T26" fmla="*/ 92 w 380"/>
                <a:gd name="T27" fmla="*/ 229 h 725"/>
                <a:gd name="T28" fmla="*/ 80 w 380"/>
                <a:gd name="T29" fmla="*/ 209 h 725"/>
                <a:gd name="T30" fmla="*/ 71 w 380"/>
                <a:gd name="T31" fmla="*/ 183 h 725"/>
                <a:gd name="T32" fmla="*/ 64 w 380"/>
                <a:gd name="T33" fmla="*/ 159 h 725"/>
                <a:gd name="T34" fmla="*/ 59 w 380"/>
                <a:gd name="T35" fmla="*/ 136 h 725"/>
                <a:gd name="T36" fmla="*/ 55 w 380"/>
                <a:gd name="T37" fmla="*/ 113 h 725"/>
                <a:gd name="T38" fmla="*/ 51 w 380"/>
                <a:gd name="T39" fmla="*/ 90 h 725"/>
                <a:gd name="T40" fmla="*/ 47 w 380"/>
                <a:gd name="T41" fmla="*/ 67 h 725"/>
                <a:gd name="T42" fmla="*/ 43 w 380"/>
                <a:gd name="T43" fmla="*/ 67 h 725"/>
                <a:gd name="T44" fmla="*/ 41 w 380"/>
                <a:gd name="T45" fmla="*/ 69 h 725"/>
                <a:gd name="T46" fmla="*/ 39 w 380"/>
                <a:gd name="T47" fmla="*/ 75 h 725"/>
                <a:gd name="T48" fmla="*/ 44 w 380"/>
                <a:gd name="T49" fmla="*/ 119 h 725"/>
                <a:gd name="T50" fmla="*/ 53 w 380"/>
                <a:gd name="T51" fmla="*/ 162 h 725"/>
                <a:gd name="T52" fmla="*/ 65 w 380"/>
                <a:gd name="T53" fmla="*/ 202 h 725"/>
                <a:gd name="T54" fmla="*/ 82 w 380"/>
                <a:gd name="T55" fmla="*/ 239 h 725"/>
                <a:gd name="T56" fmla="*/ 79 w 380"/>
                <a:gd name="T57" fmla="*/ 242 h 725"/>
                <a:gd name="T58" fmla="*/ 76 w 380"/>
                <a:gd name="T59" fmla="*/ 242 h 725"/>
                <a:gd name="T60" fmla="*/ 70 w 380"/>
                <a:gd name="T61" fmla="*/ 239 h 725"/>
                <a:gd name="T62" fmla="*/ 53 w 380"/>
                <a:gd name="T63" fmla="*/ 196 h 725"/>
                <a:gd name="T64" fmla="*/ 41 w 380"/>
                <a:gd name="T65" fmla="*/ 151 h 725"/>
                <a:gd name="T66" fmla="*/ 30 w 380"/>
                <a:gd name="T67" fmla="*/ 104 h 725"/>
                <a:gd name="T68" fmla="*/ 20 w 380"/>
                <a:gd name="T69" fmla="*/ 57 h 725"/>
                <a:gd name="T70" fmla="*/ 19 w 380"/>
                <a:gd name="T71" fmla="*/ 149 h 725"/>
                <a:gd name="T72" fmla="*/ 8 w 380"/>
                <a:gd name="T73" fmla="*/ 120 h 725"/>
                <a:gd name="T74" fmla="*/ 3 w 380"/>
                <a:gd name="T75" fmla="*/ 90 h 725"/>
                <a:gd name="T76" fmla="*/ 1 w 380"/>
                <a:gd name="T77" fmla="*/ 57 h 725"/>
                <a:gd name="T78" fmla="*/ 0 w 380"/>
                <a:gd name="T79" fmla="*/ 23 h 725"/>
                <a:gd name="T80" fmla="*/ 7 w 380"/>
                <a:gd name="T81" fmla="*/ 9 h 725"/>
                <a:gd name="T82" fmla="*/ 16 w 380"/>
                <a:gd name="T83" fmla="*/ 19 h 725"/>
                <a:gd name="T84" fmla="*/ 26 w 380"/>
                <a:gd name="T85" fmla="*/ 27 h 725"/>
                <a:gd name="T86" fmla="*/ 37 w 380"/>
                <a:gd name="T87" fmla="*/ 33 h 725"/>
                <a:gd name="T88" fmla="*/ 45 w 380"/>
                <a:gd name="T89" fmla="*/ 30 h 725"/>
                <a:gd name="T90" fmla="*/ 53 w 380"/>
                <a:gd name="T91" fmla="*/ 22 h 725"/>
                <a:gd name="T92" fmla="*/ 61 w 380"/>
                <a:gd name="T93" fmla="*/ 15 h 725"/>
                <a:gd name="T94" fmla="*/ 68 w 380"/>
                <a:gd name="T95" fmla="*/ 6 h 725"/>
                <a:gd name="T96" fmla="*/ 79 w 380"/>
                <a:gd name="T97" fmla="*/ 22 h 725"/>
                <a:gd name="T98" fmla="*/ 95 w 380"/>
                <a:gd name="T99" fmla="*/ 70 h 725"/>
                <a:gd name="T100" fmla="*/ 109 w 380"/>
                <a:gd name="T101" fmla="*/ 119 h 725"/>
                <a:gd name="T102" fmla="*/ 121 w 380"/>
                <a:gd name="T103" fmla="*/ 166 h 7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80"/>
                <a:gd name="T157" fmla="*/ 0 h 725"/>
                <a:gd name="T158" fmla="*/ 380 w 380"/>
                <a:gd name="T159" fmla="*/ 725 h 7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80" h="725">
                  <a:moveTo>
                    <a:pt x="380" y="569"/>
                  </a:moveTo>
                  <a:lnTo>
                    <a:pt x="380" y="584"/>
                  </a:lnTo>
                  <a:lnTo>
                    <a:pt x="345" y="556"/>
                  </a:lnTo>
                  <a:lnTo>
                    <a:pt x="316" y="519"/>
                  </a:lnTo>
                  <a:lnTo>
                    <a:pt x="293" y="476"/>
                  </a:lnTo>
                  <a:lnTo>
                    <a:pt x="274" y="429"/>
                  </a:lnTo>
                  <a:lnTo>
                    <a:pt x="256" y="378"/>
                  </a:lnTo>
                  <a:lnTo>
                    <a:pt x="239" y="329"/>
                  </a:lnTo>
                  <a:lnTo>
                    <a:pt x="219" y="280"/>
                  </a:lnTo>
                  <a:lnTo>
                    <a:pt x="196" y="234"/>
                  </a:lnTo>
                  <a:lnTo>
                    <a:pt x="195" y="274"/>
                  </a:lnTo>
                  <a:lnTo>
                    <a:pt x="201" y="313"/>
                  </a:lnTo>
                  <a:lnTo>
                    <a:pt x="210" y="353"/>
                  </a:lnTo>
                  <a:lnTo>
                    <a:pt x="223" y="392"/>
                  </a:lnTo>
                  <a:lnTo>
                    <a:pt x="236" y="430"/>
                  </a:lnTo>
                  <a:lnTo>
                    <a:pt x="252" y="468"/>
                  </a:lnTo>
                  <a:lnTo>
                    <a:pt x="266" y="507"/>
                  </a:lnTo>
                  <a:lnTo>
                    <a:pt x="282" y="546"/>
                  </a:lnTo>
                  <a:lnTo>
                    <a:pt x="294" y="557"/>
                  </a:lnTo>
                  <a:lnTo>
                    <a:pt x="305" y="574"/>
                  </a:lnTo>
                  <a:lnTo>
                    <a:pt x="314" y="591"/>
                  </a:lnTo>
                  <a:lnTo>
                    <a:pt x="322" y="614"/>
                  </a:lnTo>
                  <a:lnTo>
                    <a:pt x="325" y="635"/>
                  </a:lnTo>
                  <a:lnTo>
                    <a:pt x="328" y="660"/>
                  </a:lnTo>
                  <a:lnTo>
                    <a:pt x="327" y="687"/>
                  </a:lnTo>
                  <a:lnTo>
                    <a:pt x="325" y="717"/>
                  </a:lnTo>
                  <a:lnTo>
                    <a:pt x="297" y="707"/>
                  </a:lnTo>
                  <a:lnTo>
                    <a:pt x="274" y="687"/>
                  </a:lnTo>
                  <a:lnTo>
                    <a:pt x="254" y="659"/>
                  </a:lnTo>
                  <a:lnTo>
                    <a:pt x="239" y="625"/>
                  </a:lnTo>
                  <a:lnTo>
                    <a:pt x="224" y="587"/>
                  </a:lnTo>
                  <a:lnTo>
                    <a:pt x="212" y="547"/>
                  </a:lnTo>
                  <a:lnTo>
                    <a:pt x="201" y="509"/>
                  </a:lnTo>
                  <a:lnTo>
                    <a:pt x="191" y="476"/>
                  </a:lnTo>
                  <a:lnTo>
                    <a:pt x="183" y="440"/>
                  </a:lnTo>
                  <a:lnTo>
                    <a:pt x="177" y="406"/>
                  </a:lnTo>
                  <a:lnTo>
                    <a:pt x="171" y="373"/>
                  </a:lnTo>
                  <a:lnTo>
                    <a:pt x="165" y="339"/>
                  </a:lnTo>
                  <a:lnTo>
                    <a:pt x="159" y="304"/>
                  </a:lnTo>
                  <a:lnTo>
                    <a:pt x="153" y="270"/>
                  </a:lnTo>
                  <a:lnTo>
                    <a:pt x="147" y="236"/>
                  </a:lnTo>
                  <a:lnTo>
                    <a:pt x="141" y="202"/>
                  </a:lnTo>
                  <a:lnTo>
                    <a:pt x="134" y="199"/>
                  </a:lnTo>
                  <a:lnTo>
                    <a:pt x="129" y="201"/>
                  </a:lnTo>
                  <a:lnTo>
                    <a:pt x="124" y="203"/>
                  </a:lnTo>
                  <a:lnTo>
                    <a:pt x="122" y="208"/>
                  </a:lnTo>
                  <a:lnTo>
                    <a:pt x="118" y="216"/>
                  </a:lnTo>
                  <a:lnTo>
                    <a:pt x="117" y="226"/>
                  </a:lnTo>
                  <a:lnTo>
                    <a:pt x="123" y="291"/>
                  </a:lnTo>
                  <a:lnTo>
                    <a:pt x="132" y="357"/>
                  </a:lnTo>
                  <a:lnTo>
                    <a:pt x="143" y="421"/>
                  </a:lnTo>
                  <a:lnTo>
                    <a:pt x="158" y="485"/>
                  </a:lnTo>
                  <a:lnTo>
                    <a:pt x="173" y="546"/>
                  </a:lnTo>
                  <a:lnTo>
                    <a:pt x="193" y="605"/>
                  </a:lnTo>
                  <a:lnTo>
                    <a:pt x="216" y="662"/>
                  </a:lnTo>
                  <a:lnTo>
                    <a:pt x="245" y="717"/>
                  </a:lnTo>
                  <a:lnTo>
                    <a:pt x="240" y="722"/>
                  </a:lnTo>
                  <a:lnTo>
                    <a:pt x="235" y="725"/>
                  </a:lnTo>
                  <a:lnTo>
                    <a:pt x="231" y="725"/>
                  </a:lnTo>
                  <a:lnTo>
                    <a:pt x="226" y="725"/>
                  </a:lnTo>
                  <a:lnTo>
                    <a:pt x="218" y="719"/>
                  </a:lnTo>
                  <a:lnTo>
                    <a:pt x="209" y="717"/>
                  </a:lnTo>
                  <a:lnTo>
                    <a:pt x="182" y="653"/>
                  </a:lnTo>
                  <a:lnTo>
                    <a:pt x="160" y="588"/>
                  </a:lnTo>
                  <a:lnTo>
                    <a:pt x="140" y="519"/>
                  </a:lnTo>
                  <a:lnTo>
                    <a:pt x="123" y="452"/>
                  </a:lnTo>
                  <a:lnTo>
                    <a:pt x="107" y="381"/>
                  </a:lnTo>
                  <a:lnTo>
                    <a:pt x="91" y="311"/>
                  </a:lnTo>
                  <a:lnTo>
                    <a:pt x="76" y="240"/>
                  </a:lnTo>
                  <a:lnTo>
                    <a:pt x="61" y="171"/>
                  </a:lnTo>
                  <a:lnTo>
                    <a:pt x="44" y="171"/>
                  </a:lnTo>
                  <a:lnTo>
                    <a:pt x="56" y="445"/>
                  </a:lnTo>
                  <a:lnTo>
                    <a:pt x="37" y="404"/>
                  </a:lnTo>
                  <a:lnTo>
                    <a:pt x="24" y="361"/>
                  </a:lnTo>
                  <a:lnTo>
                    <a:pt x="15" y="316"/>
                  </a:lnTo>
                  <a:lnTo>
                    <a:pt x="9" y="271"/>
                  </a:lnTo>
                  <a:lnTo>
                    <a:pt x="5" y="222"/>
                  </a:lnTo>
                  <a:lnTo>
                    <a:pt x="4" y="172"/>
                  </a:lnTo>
                  <a:lnTo>
                    <a:pt x="1" y="120"/>
                  </a:lnTo>
                  <a:lnTo>
                    <a:pt x="0" y="70"/>
                  </a:lnTo>
                  <a:lnTo>
                    <a:pt x="13" y="8"/>
                  </a:lnTo>
                  <a:lnTo>
                    <a:pt x="21" y="27"/>
                  </a:lnTo>
                  <a:lnTo>
                    <a:pt x="35" y="46"/>
                  </a:lnTo>
                  <a:lnTo>
                    <a:pt x="47" y="58"/>
                  </a:lnTo>
                  <a:lnTo>
                    <a:pt x="64" y="72"/>
                  </a:lnTo>
                  <a:lnTo>
                    <a:pt x="79" y="81"/>
                  </a:lnTo>
                  <a:lnTo>
                    <a:pt x="96" y="91"/>
                  </a:lnTo>
                  <a:lnTo>
                    <a:pt x="112" y="99"/>
                  </a:lnTo>
                  <a:lnTo>
                    <a:pt x="129" y="109"/>
                  </a:lnTo>
                  <a:lnTo>
                    <a:pt x="136" y="91"/>
                  </a:lnTo>
                  <a:lnTo>
                    <a:pt x="147" y="77"/>
                  </a:lnTo>
                  <a:lnTo>
                    <a:pt x="158" y="65"/>
                  </a:lnTo>
                  <a:lnTo>
                    <a:pt x="171" y="57"/>
                  </a:lnTo>
                  <a:lnTo>
                    <a:pt x="182" y="46"/>
                  </a:lnTo>
                  <a:lnTo>
                    <a:pt x="193" y="34"/>
                  </a:lnTo>
                  <a:lnTo>
                    <a:pt x="202" y="19"/>
                  </a:lnTo>
                  <a:lnTo>
                    <a:pt x="209" y="0"/>
                  </a:lnTo>
                  <a:lnTo>
                    <a:pt x="236" y="67"/>
                  </a:lnTo>
                  <a:lnTo>
                    <a:pt x="262" y="139"/>
                  </a:lnTo>
                  <a:lnTo>
                    <a:pt x="284" y="211"/>
                  </a:lnTo>
                  <a:lnTo>
                    <a:pt x="306" y="284"/>
                  </a:lnTo>
                  <a:lnTo>
                    <a:pt x="325" y="356"/>
                  </a:lnTo>
                  <a:lnTo>
                    <a:pt x="344" y="428"/>
                  </a:lnTo>
                  <a:lnTo>
                    <a:pt x="362" y="498"/>
                  </a:lnTo>
                  <a:lnTo>
                    <a:pt x="380" y="5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5031" y="3018"/>
              <a:ext cx="180" cy="289"/>
            </a:xfrm>
            <a:custGeom>
              <a:avLst/>
              <a:gdLst>
                <a:gd name="T0" fmla="*/ 180 w 540"/>
                <a:gd name="T1" fmla="*/ 38 h 868"/>
                <a:gd name="T2" fmla="*/ 179 w 540"/>
                <a:gd name="T3" fmla="*/ 46 h 868"/>
                <a:gd name="T4" fmla="*/ 178 w 540"/>
                <a:gd name="T5" fmla="*/ 54 h 868"/>
                <a:gd name="T6" fmla="*/ 178 w 540"/>
                <a:gd name="T7" fmla="*/ 62 h 868"/>
                <a:gd name="T8" fmla="*/ 147 w 540"/>
                <a:gd name="T9" fmla="*/ 67 h 868"/>
                <a:gd name="T10" fmla="*/ 150 w 540"/>
                <a:gd name="T11" fmla="*/ 118 h 868"/>
                <a:gd name="T12" fmla="*/ 150 w 540"/>
                <a:gd name="T13" fmla="*/ 171 h 868"/>
                <a:gd name="T14" fmla="*/ 138 w 540"/>
                <a:gd name="T15" fmla="*/ 220 h 868"/>
                <a:gd name="T16" fmla="*/ 106 w 540"/>
                <a:gd name="T17" fmla="*/ 259 h 868"/>
                <a:gd name="T18" fmla="*/ 82 w 540"/>
                <a:gd name="T19" fmla="*/ 273 h 868"/>
                <a:gd name="T20" fmla="*/ 56 w 540"/>
                <a:gd name="T21" fmla="*/ 284 h 868"/>
                <a:gd name="T22" fmla="*/ 28 w 540"/>
                <a:gd name="T23" fmla="*/ 289 h 868"/>
                <a:gd name="T24" fmla="*/ 0 w 540"/>
                <a:gd name="T25" fmla="*/ 288 h 868"/>
                <a:gd name="T26" fmla="*/ 10 w 540"/>
                <a:gd name="T27" fmla="*/ 261 h 868"/>
                <a:gd name="T28" fmla="*/ 25 w 540"/>
                <a:gd name="T29" fmla="*/ 238 h 868"/>
                <a:gd name="T30" fmla="*/ 42 w 540"/>
                <a:gd name="T31" fmla="*/ 215 h 868"/>
                <a:gd name="T32" fmla="*/ 57 w 540"/>
                <a:gd name="T33" fmla="*/ 194 h 868"/>
                <a:gd name="T34" fmla="*/ 74 w 540"/>
                <a:gd name="T35" fmla="*/ 191 h 868"/>
                <a:gd name="T36" fmla="*/ 91 w 540"/>
                <a:gd name="T37" fmla="*/ 189 h 868"/>
                <a:gd name="T38" fmla="*/ 107 w 540"/>
                <a:gd name="T39" fmla="*/ 187 h 868"/>
                <a:gd name="T40" fmla="*/ 123 w 540"/>
                <a:gd name="T41" fmla="*/ 181 h 868"/>
                <a:gd name="T42" fmla="*/ 113 w 540"/>
                <a:gd name="T43" fmla="*/ 176 h 868"/>
                <a:gd name="T44" fmla="*/ 103 w 540"/>
                <a:gd name="T45" fmla="*/ 175 h 868"/>
                <a:gd name="T46" fmla="*/ 91 w 540"/>
                <a:gd name="T47" fmla="*/ 175 h 868"/>
                <a:gd name="T48" fmla="*/ 80 w 540"/>
                <a:gd name="T49" fmla="*/ 173 h 868"/>
                <a:gd name="T50" fmla="*/ 90 w 540"/>
                <a:gd name="T51" fmla="*/ 167 h 868"/>
                <a:gd name="T52" fmla="*/ 100 w 540"/>
                <a:gd name="T53" fmla="*/ 159 h 868"/>
                <a:gd name="T54" fmla="*/ 109 w 540"/>
                <a:gd name="T55" fmla="*/ 147 h 868"/>
                <a:gd name="T56" fmla="*/ 116 w 540"/>
                <a:gd name="T57" fmla="*/ 135 h 868"/>
                <a:gd name="T58" fmla="*/ 107 w 540"/>
                <a:gd name="T59" fmla="*/ 138 h 868"/>
                <a:gd name="T60" fmla="*/ 99 w 540"/>
                <a:gd name="T61" fmla="*/ 145 h 868"/>
                <a:gd name="T62" fmla="*/ 91 w 540"/>
                <a:gd name="T63" fmla="*/ 153 h 868"/>
                <a:gd name="T64" fmla="*/ 82 w 540"/>
                <a:gd name="T65" fmla="*/ 158 h 868"/>
                <a:gd name="T66" fmla="*/ 75 w 540"/>
                <a:gd name="T67" fmla="*/ 160 h 868"/>
                <a:gd name="T68" fmla="*/ 68 w 540"/>
                <a:gd name="T69" fmla="*/ 163 h 868"/>
                <a:gd name="T70" fmla="*/ 61 w 540"/>
                <a:gd name="T71" fmla="*/ 163 h 868"/>
                <a:gd name="T72" fmla="*/ 53 w 540"/>
                <a:gd name="T73" fmla="*/ 160 h 868"/>
                <a:gd name="T74" fmla="*/ 49 w 540"/>
                <a:gd name="T75" fmla="*/ 148 h 868"/>
                <a:gd name="T76" fmla="*/ 44 w 540"/>
                <a:gd name="T77" fmla="*/ 137 h 868"/>
                <a:gd name="T78" fmla="*/ 40 w 540"/>
                <a:gd name="T79" fmla="*/ 124 h 868"/>
                <a:gd name="T80" fmla="*/ 39 w 540"/>
                <a:gd name="T81" fmla="*/ 111 h 868"/>
                <a:gd name="T82" fmla="*/ 64 w 540"/>
                <a:gd name="T83" fmla="*/ 82 h 868"/>
                <a:gd name="T84" fmla="*/ 92 w 540"/>
                <a:gd name="T85" fmla="*/ 59 h 868"/>
                <a:gd name="T86" fmla="*/ 119 w 540"/>
                <a:gd name="T87" fmla="*/ 34 h 868"/>
                <a:gd name="T88" fmla="*/ 139 w 540"/>
                <a:gd name="T89" fmla="*/ 0 h 868"/>
                <a:gd name="T90" fmla="*/ 149 w 540"/>
                <a:gd name="T91" fmla="*/ 7 h 868"/>
                <a:gd name="T92" fmla="*/ 161 w 540"/>
                <a:gd name="T93" fmla="*/ 13 h 868"/>
                <a:gd name="T94" fmla="*/ 172 w 540"/>
                <a:gd name="T95" fmla="*/ 20 h 868"/>
                <a:gd name="T96" fmla="*/ 180 w 540"/>
                <a:gd name="T97" fmla="*/ 34 h 8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0"/>
                <a:gd name="T148" fmla="*/ 0 h 868"/>
                <a:gd name="T149" fmla="*/ 540 w 540"/>
                <a:gd name="T150" fmla="*/ 868 h 8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0" h="868">
                  <a:moveTo>
                    <a:pt x="540" y="101"/>
                  </a:moveTo>
                  <a:lnTo>
                    <a:pt x="539" y="114"/>
                  </a:lnTo>
                  <a:lnTo>
                    <a:pt x="537" y="126"/>
                  </a:lnTo>
                  <a:lnTo>
                    <a:pt x="536" y="138"/>
                  </a:lnTo>
                  <a:lnTo>
                    <a:pt x="536" y="150"/>
                  </a:lnTo>
                  <a:lnTo>
                    <a:pt x="534" y="162"/>
                  </a:lnTo>
                  <a:lnTo>
                    <a:pt x="533" y="173"/>
                  </a:lnTo>
                  <a:lnTo>
                    <a:pt x="533" y="186"/>
                  </a:lnTo>
                  <a:lnTo>
                    <a:pt x="533" y="201"/>
                  </a:lnTo>
                  <a:lnTo>
                    <a:pt x="441" y="201"/>
                  </a:lnTo>
                  <a:lnTo>
                    <a:pt x="444" y="276"/>
                  </a:lnTo>
                  <a:lnTo>
                    <a:pt x="449" y="355"/>
                  </a:lnTo>
                  <a:lnTo>
                    <a:pt x="451" y="435"/>
                  </a:lnTo>
                  <a:lnTo>
                    <a:pt x="449" y="515"/>
                  </a:lnTo>
                  <a:lnTo>
                    <a:pt x="437" y="590"/>
                  </a:lnTo>
                  <a:lnTo>
                    <a:pt x="413" y="662"/>
                  </a:lnTo>
                  <a:lnTo>
                    <a:pt x="375" y="724"/>
                  </a:lnTo>
                  <a:lnTo>
                    <a:pt x="319" y="778"/>
                  </a:lnTo>
                  <a:lnTo>
                    <a:pt x="283" y="799"/>
                  </a:lnTo>
                  <a:lnTo>
                    <a:pt x="246" y="820"/>
                  </a:lnTo>
                  <a:lnTo>
                    <a:pt x="207" y="837"/>
                  </a:lnTo>
                  <a:lnTo>
                    <a:pt x="168" y="852"/>
                  </a:lnTo>
                  <a:lnTo>
                    <a:pt x="126" y="862"/>
                  </a:lnTo>
                  <a:lnTo>
                    <a:pt x="85" y="868"/>
                  </a:lnTo>
                  <a:lnTo>
                    <a:pt x="42" y="868"/>
                  </a:lnTo>
                  <a:lnTo>
                    <a:pt x="0" y="864"/>
                  </a:lnTo>
                  <a:lnTo>
                    <a:pt x="13" y="823"/>
                  </a:lnTo>
                  <a:lnTo>
                    <a:pt x="31" y="785"/>
                  </a:lnTo>
                  <a:lnTo>
                    <a:pt x="52" y="748"/>
                  </a:lnTo>
                  <a:lnTo>
                    <a:pt x="76" y="714"/>
                  </a:lnTo>
                  <a:lnTo>
                    <a:pt x="100" y="680"/>
                  </a:lnTo>
                  <a:lnTo>
                    <a:pt x="125" y="647"/>
                  </a:lnTo>
                  <a:lnTo>
                    <a:pt x="148" y="614"/>
                  </a:lnTo>
                  <a:lnTo>
                    <a:pt x="172" y="583"/>
                  </a:lnTo>
                  <a:lnTo>
                    <a:pt x="196" y="577"/>
                  </a:lnTo>
                  <a:lnTo>
                    <a:pt x="223" y="573"/>
                  </a:lnTo>
                  <a:lnTo>
                    <a:pt x="248" y="570"/>
                  </a:lnTo>
                  <a:lnTo>
                    <a:pt x="274" y="569"/>
                  </a:lnTo>
                  <a:lnTo>
                    <a:pt x="298" y="565"/>
                  </a:lnTo>
                  <a:lnTo>
                    <a:pt x="322" y="561"/>
                  </a:lnTo>
                  <a:lnTo>
                    <a:pt x="346" y="553"/>
                  </a:lnTo>
                  <a:lnTo>
                    <a:pt x="368" y="545"/>
                  </a:lnTo>
                  <a:lnTo>
                    <a:pt x="355" y="535"/>
                  </a:lnTo>
                  <a:lnTo>
                    <a:pt x="340" y="530"/>
                  </a:lnTo>
                  <a:lnTo>
                    <a:pt x="324" y="527"/>
                  </a:lnTo>
                  <a:lnTo>
                    <a:pt x="308" y="527"/>
                  </a:lnTo>
                  <a:lnTo>
                    <a:pt x="289" y="525"/>
                  </a:lnTo>
                  <a:lnTo>
                    <a:pt x="273" y="525"/>
                  </a:lnTo>
                  <a:lnTo>
                    <a:pt x="255" y="524"/>
                  </a:lnTo>
                  <a:lnTo>
                    <a:pt x="239" y="521"/>
                  </a:lnTo>
                  <a:lnTo>
                    <a:pt x="255" y="513"/>
                  </a:lnTo>
                  <a:lnTo>
                    <a:pt x="270" y="503"/>
                  </a:lnTo>
                  <a:lnTo>
                    <a:pt x="285" y="490"/>
                  </a:lnTo>
                  <a:lnTo>
                    <a:pt x="300" y="477"/>
                  </a:lnTo>
                  <a:lnTo>
                    <a:pt x="314" y="459"/>
                  </a:lnTo>
                  <a:lnTo>
                    <a:pt x="327" y="442"/>
                  </a:lnTo>
                  <a:lnTo>
                    <a:pt x="338" y="422"/>
                  </a:lnTo>
                  <a:lnTo>
                    <a:pt x="349" y="404"/>
                  </a:lnTo>
                  <a:lnTo>
                    <a:pt x="334" y="405"/>
                  </a:lnTo>
                  <a:lnTo>
                    <a:pt x="320" y="413"/>
                  </a:lnTo>
                  <a:lnTo>
                    <a:pt x="308" y="422"/>
                  </a:lnTo>
                  <a:lnTo>
                    <a:pt x="297" y="435"/>
                  </a:lnTo>
                  <a:lnTo>
                    <a:pt x="285" y="446"/>
                  </a:lnTo>
                  <a:lnTo>
                    <a:pt x="273" y="459"/>
                  </a:lnTo>
                  <a:lnTo>
                    <a:pt x="258" y="468"/>
                  </a:lnTo>
                  <a:lnTo>
                    <a:pt x="245" y="475"/>
                  </a:lnTo>
                  <a:lnTo>
                    <a:pt x="235" y="477"/>
                  </a:lnTo>
                  <a:lnTo>
                    <a:pt x="225" y="482"/>
                  </a:lnTo>
                  <a:lnTo>
                    <a:pt x="214" y="484"/>
                  </a:lnTo>
                  <a:lnTo>
                    <a:pt x="204" y="489"/>
                  </a:lnTo>
                  <a:lnTo>
                    <a:pt x="193" y="490"/>
                  </a:lnTo>
                  <a:lnTo>
                    <a:pt x="182" y="490"/>
                  </a:lnTo>
                  <a:lnTo>
                    <a:pt x="171" y="487"/>
                  </a:lnTo>
                  <a:lnTo>
                    <a:pt x="160" y="482"/>
                  </a:lnTo>
                  <a:lnTo>
                    <a:pt x="153" y="463"/>
                  </a:lnTo>
                  <a:lnTo>
                    <a:pt x="146" y="445"/>
                  </a:lnTo>
                  <a:lnTo>
                    <a:pt x="140" y="427"/>
                  </a:lnTo>
                  <a:lnTo>
                    <a:pt x="133" y="410"/>
                  </a:lnTo>
                  <a:lnTo>
                    <a:pt x="126" y="390"/>
                  </a:lnTo>
                  <a:lnTo>
                    <a:pt x="121" y="372"/>
                  </a:lnTo>
                  <a:lnTo>
                    <a:pt x="116" y="352"/>
                  </a:lnTo>
                  <a:lnTo>
                    <a:pt x="116" y="334"/>
                  </a:lnTo>
                  <a:lnTo>
                    <a:pt x="151" y="284"/>
                  </a:lnTo>
                  <a:lnTo>
                    <a:pt x="191" y="245"/>
                  </a:lnTo>
                  <a:lnTo>
                    <a:pt x="233" y="210"/>
                  </a:lnTo>
                  <a:lnTo>
                    <a:pt x="276" y="177"/>
                  </a:lnTo>
                  <a:lnTo>
                    <a:pt x="317" y="142"/>
                  </a:lnTo>
                  <a:lnTo>
                    <a:pt x="356" y="102"/>
                  </a:lnTo>
                  <a:lnTo>
                    <a:pt x="389" y="56"/>
                  </a:lnTo>
                  <a:lnTo>
                    <a:pt x="417" y="0"/>
                  </a:lnTo>
                  <a:lnTo>
                    <a:pt x="431" y="11"/>
                  </a:lnTo>
                  <a:lnTo>
                    <a:pt x="448" y="21"/>
                  </a:lnTo>
                  <a:lnTo>
                    <a:pt x="465" y="29"/>
                  </a:lnTo>
                  <a:lnTo>
                    <a:pt x="484" y="38"/>
                  </a:lnTo>
                  <a:lnTo>
                    <a:pt x="501" y="46"/>
                  </a:lnTo>
                  <a:lnTo>
                    <a:pt x="516" y="60"/>
                  </a:lnTo>
                  <a:lnTo>
                    <a:pt x="530" y="77"/>
                  </a:lnTo>
                  <a:lnTo>
                    <a:pt x="540" y="101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316" name="Freeform 27"/>
            <p:cNvSpPr>
              <a:spLocks/>
            </p:cNvSpPr>
            <p:nvPr/>
          </p:nvSpPr>
          <p:spPr bwMode="auto">
            <a:xfrm>
              <a:off x="4472" y="3163"/>
              <a:ext cx="348" cy="135"/>
            </a:xfrm>
            <a:custGeom>
              <a:avLst/>
              <a:gdLst>
                <a:gd name="T0" fmla="*/ 320 w 1046"/>
                <a:gd name="T1" fmla="*/ 27 h 406"/>
                <a:gd name="T2" fmla="*/ 326 w 1046"/>
                <a:gd name="T3" fmla="*/ 19 h 406"/>
                <a:gd name="T4" fmla="*/ 332 w 1046"/>
                <a:gd name="T5" fmla="*/ 14 h 406"/>
                <a:gd name="T6" fmla="*/ 338 w 1046"/>
                <a:gd name="T7" fmla="*/ 9 h 406"/>
                <a:gd name="T8" fmla="*/ 346 w 1046"/>
                <a:gd name="T9" fmla="*/ 23 h 406"/>
                <a:gd name="T10" fmla="*/ 348 w 1046"/>
                <a:gd name="T11" fmla="*/ 53 h 406"/>
                <a:gd name="T12" fmla="*/ 345 w 1046"/>
                <a:gd name="T13" fmla="*/ 82 h 406"/>
                <a:gd name="T14" fmla="*/ 338 w 1046"/>
                <a:gd name="T15" fmla="*/ 111 h 406"/>
                <a:gd name="T16" fmla="*/ 293 w 1046"/>
                <a:gd name="T17" fmla="*/ 135 h 406"/>
                <a:gd name="T18" fmla="*/ 296 w 1046"/>
                <a:gd name="T19" fmla="*/ 120 h 406"/>
                <a:gd name="T20" fmla="*/ 302 w 1046"/>
                <a:gd name="T21" fmla="*/ 106 h 406"/>
                <a:gd name="T22" fmla="*/ 303 w 1046"/>
                <a:gd name="T23" fmla="*/ 92 h 406"/>
                <a:gd name="T24" fmla="*/ 298 w 1046"/>
                <a:gd name="T25" fmla="*/ 78 h 406"/>
                <a:gd name="T26" fmla="*/ 283 w 1046"/>
                <a:gd name="T27" fmla="*/ 78 h 406"/>
                <a:gd name="T28" fmla="*/ 270 w 1046"/>
                <a:gd name="T29" fmla="*/ 86 h 406"/>
                <a:gd name="T30" fmla="*/ 258 w 1046"/>
                <a:gd name="T31" fmla="*/ 96 h 406"/>
                <a:gd name="T32" fmla="*/ 245 w 1046"/>
                <a:gd name="T33" fmla="*/ 106 h 406"/>
                <a:gd name="T34" fmla="*/ 196 w 1046"/>
                <a:gd name="T35" fmla="*/ 115 h 406"/>
                <a:gd name="T36" fmla="*/ 144 w 1046"/>
                <a:gd name="T37" fmla="*/ 120 h 406"/>
                <a:gd name="T38" fmla="*/ 92 w 1046"/>
                <a:gd name="T39" fmla="*/ 114 h 406"/>
                <a:gd name="T40" fmla="*/ 45 w 1046"/>
                <a:gd name="T41" fmla="*/ 93 h 406"/>
                <a:gd name="T42" fmla="*/ 31 w 1046"/>
                <a:gd name="T43" fmla="*/ 85 h 406"/>
                <a:gd name="T44" fmla="*/ 18 w 1046"/>
                <a:gd name="T45" fmla="*/ 77 h 406"/>
                <a:gd name="T46" fmla="*/ 6 w 1046"/>
                <a:gd name="T47" fmla="*/ 67 h 406"/>
                <a:gd name="T48" fmla="*/ 0 w 1046"/>
                <a:gd name="T49" fmla="*/ 52 h 406"/>
                <a:gd name="T50" fmla="*/ 27 w 1046"/>
                <a:gd name="T51" fmla="*/ 48 h 406"/>
                <a:gd name="T52" fmla="*/ 56 w 1046"/>
                <a:gd name="T53" fmla="*/ 48 h 406"/>
                <a:gd name="T54" fmla="*/ 84 w 1046"/>
                <a:gd name="T55" fmla="*/ 48 h 406"/>
                <a:gd name="T56" fmla="*/ 110 w 1046"/>
                <a:gd name="T57" fmla="*/ 47 h 406"/>
                <a:gd name="T58" fmla="*/ 142 w 1046"/>
                <a:gd name="T59" fmla="*/ 77 h 406"/>
                <a:gd name="T60" fmla="*/ 138 w 1046"/>
                <a:gd name="T61" fmla="*/ 66 h 406"/>
                <a:gd name="T62" fmla="*/ 132 w 1046"/>
                <a:gd name="T63" fmla="*/ 55 h 406"/>
                <a:gd name="T64" fmla="*/ 125 w 1046"/>
                <a:gd name="T65" fmla="*/ 44 h 406"/>
                <a:gd name="T66" fmla="*/ 128 w 1046"/>
                <a:gd name="T67" fmla="*/ 39 h 406"/>
                <a:gd name="T68" fmla="*/ 139 w 1046"/>
                <a:gd name="T69" fmla="*/ 45 h 406"/>
                <a:gd name="T70" fmla="*/ 150 w 1046"/>
                <a:gd name="T71" fmla="*/ 56 h 406"/>
                <a:gd name="T72" fmla="*/ 162 w 1046"/>
                <a:gd name="T73" fmla="*/ 68 h 406"/>
                <a:gd name="T74" fmla="*/ 167 w 1046"/>
                <a:gd name="T75" fmla="*/ 68 h 406"/>
                <a:gd name="T76" fmla="*/ 162 w 1046"/>
                <a:gd name="T77" fmla="*/ 58 h 406"/>
                <a:gd name="T78" fmla="*/ 154 w 1046"/>
                <a:gd name="T79" fmla="*/ 48 h 406"/>
                <a:gd name="T80" fmla="*/ 146 w 1046"/>
                <a:gd name="T81" fmla="*/ 39 h 406"/>
                <a:gd name="T82" fmla="*/ 147 w 1046"/>
                <a:gd name="T83" fmla="*/ 30 h 406"/>
                <a:gd name="T84" fmla="*/ 157 w 1046"/>
                <a:gd name="T85" fmla="*/ 22 h 406"/>
                <a:gd name="T86" fmla="*/ 167 w 1046"/>
                <a:gd name="T87" fmla="*/ 13 h 406"/>
                <a:gd name="T88" fmla="*/ 177 w 1046"/>
                <a:gd name="T89" fmla="*/ 4 h 406"/>
                <a:gd name="T90" fmla="*/ 199 w 1046"/>
                <a:gd name="T91" fmla="*/ 3 h 406"/>
                <a:gd name="T92" fmla="*/ 232 w 1046"/>
                <a:gd name="T93" fmla="*/ 14 h 406"/>
                <a:gd name="T94" fmla="*/ 265 w 1046"/>
                <a:gd name="T95" fmla="*/ 24 h 406"/>
                <a:gd name="T96" fmla="*/ 299 w 1046"/>
                <a:gd name="T97" fmla="*/ 31 h 4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46"/>
                <a:gd name="T148" fmla="*/ 0 h 406"/>
                <a:gd name="T149" fmla="*/ 1046 w 1046"/>
                <a:gd name="T150" fmla="*/ 406 h 4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46" h="406">
                  <a:moveTo>
                    <a:pt x="956" y="95"/>
                  </a:moveTo>
                  <a:lnTo>
                    <a:pt x="963" y="80"/>
                  </a:lnTo>
                  <a:lnTo>
                    <a:pt x="972" y="68"/>
                  </a:lnTo>
                  <a:lnTo>
                    <a:pt x="980" y="58"/>
                  </a:lnTo>
                  <a:lnTo>
                    <a:pt x="990" y="49"/>
                  </a:lnTo>
                  <a:lnTo>
                    <a:pt x="998" y="41"/>
                  </a:lnTo>
                  <a:lnTo>
                    <a:pt x="1008" y="35"/>
                  </a:lnTo>
                  <a:lnTo>
                    <a:pt x="1016" y="28"/>
                  </a:lnTo>
                  <a:lnTo>
                    <a:pt x="1029" y="24"/>
                  </a:lnTo>
                  <a:lnTo>
                    <a:pt x="1039" y="69"/>
                  </a:lnTo>
                  <a:lnTo>
                    <a:pt x="1045" y="114"/>
                  </a:lnTo>
                  <a:lnTo>
                    <a:pt x="1046" y="159"/>
                  </a:lnTo>
                  <a:lnTo>
                    <a:pt x="1044" y="204"/>
                  </a:lnTo>
                  <a:lnTo>
                    <a:pt x="1038" y="247"/>
                  </a:lnTo>
                  <a:lnTo>
                    <a:pt x="1028" y="290"/>
                  </a:lnTo>
                  <a:lnTo>
                    <a:pt x="1016" y="333"/>
                  </a:lnTo>
                  <a:lnTo>
                    <a:pt x="1004" y="375"/>
                  </a:lnTo>
                  <a:lnTo>
                    <a:pt x="882" y="406"/>
                  </a:lnTo>
                  <a:lnTo>
                    <a:pt x="885" y="382"/>
                  </a:lnTo>
                  <a:lnTo>
                    <a:pt x="890" y="360"/>
                  </a:lnTo>
                  <a:lnTo>
                    <a:pt x="898" y="338"/>
                  </a:lnTo>
                  <a:lnTo>
                    <a:pt x="907" y="319"/>
                  </a:lnTo>
                  <a:lnTo>
                    <a:pt x="911" y="298"/>
                  </a:lnTo>
                  <a:lnTo>
                    <a:pt x="912" y="278"/>
                  </a:lnTo>
                  <a:lnTo>
                    <a:pt x="907" y="255"/>
                  </a:lnTo>
                  <a:lnTo>
                    <a:pt x="895" y="234"/>
                  </a:lnTo>
                  <a:lnTo>
                    <a:pt x="871" y="231"/>
                  </a:lnTo>
                  <a:lnTo>
                    <a:pt x="851" y="235"/>
                  </a:lnTo>
                  <a:lnTo>
                    <a:pt x="831" y="245"/>
                  </a:lnTo>
                  <a:lnTo>
                    <a:pt x="813" y="259"/>
                  </a:lnTo>
                  <a:lnTo>
                    <a:pt x="793" y="275"/>
                  </a:lnTo>
                  <a:lnTo>
                    <a:pt x="774" y="290"/>
                  </a:lnTo>
                  <a:lnTo>
                    <a:pt x="754" y="306"/>
                  </a:lnTo>
                  <a:lnTo>
                    <a:pt x="735" y="320"/>
                  </a:lnTo>
                  <a:lnTo>
                    <a:pt x="663" y="334"/>
                  </a:lnTo>
                  <a:lnTo>
                    <a:pt x="588" y="347"/>
                  </a:lnTo>
                  <a:lnTo>
                    <a:pt x="510" y="357"/>
                  </a:lnTo>
                  <a:lnTo>
                    <a:pt x="433" y="361"/>
                  </a:lnTo>
                  <a:lnTo>
                    <a:pt x="353" y="357"/>
                  </a:lnTo>
                  <a:lnTo>
                    <a:pt x="276" y="344"/>
                  </a:lnTo>
                  <a:lnTo>
                    <a:pt x="203" y="319"/>
                  </a:lnTo>
                  <a:lnTo>
                    <a:pt x="134" y="281"/>
                  </a:lnTo>
                  <a:lnTo>
                    <a:pt x="115" y="266"/>
                  </a:lnTo>
                  <a:lnTo>
                    <a:pt x="93" y="255"/>
                  </a:lnTo>
                  <a:lnTo>
                    <a:pt x="72" y="244"/>
                  </a:lnTo>
                  <a:lnTo>
                    <a:pt x="54" y="233"/>
                  </a:lnTo>
                  <a:lnTo>
                    <a:pt x="34" y="219"/>
                  </a:lnTo>
                  <a:lnTo>
                    <a:pt x="18" y="202"/>
                  </a:lnTo>
                  <a:lnTo>
                    <a:pt x="6" y="181"/>
                  </a:lnTo>
                  <a:lnTo>
                    <a:pt x="0" y="157"/>
                  </a:lnTo>
                  <a:lnTo>
                    <a:pt x="39" y="148"/>
                  </a:lnTo>
                  <a:lnTo>
                    <a:pt x="81" y="145"/>
                  </a:lnTo>
                  <a:lnTo>
                    <a:pt x="124" y="144"/>
                  </a:lnTo>
                  <a:lnTo>
                    <a:pt x="168" y="145"/>
                  </a:lnTo>
                  <a:lnTo>
                    <a:pt x="210" y="145"/>
                  </a:lnTo>
                  <a:lnTo>
                    <a:pt x="252" y="145"/>
                  </a:lnTo>
                  <a:lnTo>
                    <a:pt x="292" y="144"/>
                  </a:lnTo>
                  <a:lnTo>
                    <a:pt x="331" y="141"/>
                  </a:lnTo>
                  <a:lnTo>
                    <a:pt x="429" y="250"/>
                  </a:lnTo>
                  <a:lnTo>
                    <a:pt x="427" y="231"/>
                  </a:lnTo>
                  <a:lnTo>
                    <a:pt x="423" y="214"/>
                  </a:lnTo>
                  <a:lnTo>
                    <a:pt x="415" y="197"/>
                  </a:lnTo>
                  <a:lnTo>
                    <a:pt x="407" y="181"/>
                  </a:lnTo>
                  <a:lnTo>
                    <a:pt x="397" y="164"/>
                  </a:lnTo>
                  <a:lnTo>
                    <a:pt x="387" y="147"/>
                  </a:lnTo>
                  <a:lnTo>
                    <a:pt x="376" y="131"/>
                  </a:lnTo>
                  <a:lnTo>
                    <a:pt x="367" y="117"/>
                  </a:lnTo>
                  <a:lnTo>
                    <a:pt x="384" y="117"/>
                  </a:lnTo>
                  <a:lnTo>
                    <a:pt x="402" y="124"/>
                  </a:lnTo>
                  <a:lnTo>
                    <a:pt x="418" y="135"/>
                  </a:lnTo>
                  <a:lnTo>
                    <a:pt x="436" y="152"/>
                  </a:lnTo>
                  <a:lnTo>
                    <a:pt x="452" y="169"/>
                  </a:lnTo>
                  <a:lnTo>
                    <a:pt x="470" y="188"/>
                  </a:lnTo>
                  <a:lnTo>
                    <a:pt x="488" y="203"/>
                  </a:lnTo>
                  <a:lnTo>
                    <a:pt x="509" y="219"/>
                  </a:lnTo>
                  <a:lnTo>
                    <a:pt x="503" y="203"/>
                  </a:lnTo>
                  <a:lnTo>
                    <a:pt x="497" y="189"/>
                  </a:lnTo>
                  <a:lnTo>
                    <a:pt x="486" y="173"/>
                  </a:lnTo>
                  <a:lnTo>
                    <a:pt x="476" y="159"/>
                  </a:lnTo>
                  <a:lnTo>
                    <a:pt x="462" y="144"/>
                  </a:lnTo>
                  <a:lnTo>
                    <a:pt x="450" y="130"/>
                  </a:lnTo>
                  <a:lnTo>
                    <a:pt x="438" y="116"/>
                  </a:lnTo>
                  <a:lnTo>
                    <a:pt x="429" y="102"/>
                  </a:lnTo>
                  <a:lnTo>
                    <a:pt x="443" y="90"/>
                  </a:lnTo>
                  <a:lnTo>
                    <a:pt x="457" y="79"/>
                  </a:lnTo>
                  <a:lnTo>
                    <a:pt x="472" y="66"/>
                  </a:lnTo>
                  <a:lnTo>
                    <a:pt x="489" y="54"/>
                  </a:lnTo>
                  <a:lnTo>
                    <a:pt x="503" y="38"/>
                  </a:lnTo>
                  <a:lnTo>
                    <a:pt x="519" y="25"/>
                  </a:lnTo>
                  <a:lnTo>
                    <a:pt x="532" y="11"/>
                  </a:lnTo>
                  <a:lnTo>
                    <a:pt x="546" y="0"/>
                  </a:lnTo>
                  <a:lnTo>
                    <a:pt x="597" y="10"/>
                  </a:lnTo>
                  <a:lnTo>
                    <a:pt x="648" y="24"/>
                  </a:lnTo>
                  <a:lnTo>
                    <a:pt x="697" y="41"/>
                  </a:lnTo>
                  <a:lnTo>
                    <a:pt x="747" y="58"/>
                  </a:lnTo>
                  <a:lnTo>
                    <a:pt x="797" y="73"/>
                  </a:lnTo>
                  <a:lnTo>
                    <a:pt x="848" y="85"/>
                  </a:lnTo>
                  <a:lnTo>
                    <a:pt x="900" y="92"/>
                  </a:lnTo>
                  <a:lnTo>
                    <a:pt x="956" y="95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857356" y="285728"/>
            <a:ext cx="7286644" cy="7334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2800" dirty="0"/>
              <a:t>CMMI era un modelo orientado a procesos de ingeniería de sistemas y de software</a:t>
            </a:r>
            <a:endParaRPr lang="es-ES" sz="2800" dirty="0"/>
          </a:p>
        </p:txBody>
      </p:sp>
      <p:pic>
        <p:nvPicPr>
          <p:cNvPr id="12317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857356" cy="112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323850" y="1628775"/>
            <a:ext cx="619283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s-ES_tradnl" sz="2000"/>
              <a:t>Los programas de mejora de procesos exitosos pueden: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000"/>
              <a:t>Reducir el número de defectos para el cliente en un 95%.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000"/>
              <a:t>Reducir los plazos de desarrollo en el 71%.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000"/>
              <a:t>Incrementar la productividad en el 22%.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000"/>
              <a:t>Por último, generar un Retorno de la Inversión de 5 : 1.</a:t>
            </a:r>
          </a:p>
        </p:txBody>
      </p:sp>
      <p:pic>
        <p:nvPicPr>
          <p:cNvPr id="13315" name="Picture 4" descr="j02974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2708275"/>
            <a:ext cx="1801812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1944688" y="428604"/>
            <a:ext cx="71993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Tuvo éxito para mejorar los procesos de ingeniería de software</a:t>
            </a:r>
            <a:endParaRPr lang="es-ES" sz="3200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1878879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ChangeArrowheads="1"/>
          </p:cNvSpPr>
          <p:nvPr/>
        </p:nvSpPr>
        <p:spPr bwMode="auto">
          <a:xfrm>
            <a:off x="5165725" y="1595438"/>
            <a:ext cx="3887788" cy="45354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s-E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                   2010</a:t>
            </a:r>
          </a:p>
        </p:txBody>
      </p:sp>
      <p:sp>
        <p:nvSpPr>
          <p:cNvPr id="1628163" name="Rectangle 3"/>
          <p:cNvSpPr>
            <a:spLocks noChangeArrowheads="1"/>
          </p:cNvSpPr>
          <p:nvPr/>
        </p:nvSpPr>
        <p:spPr bwMode="auto">
          <a:xfrm>
            <a:off x="2139950" y="1595438"/>
            <a:ext cx="3025775" cy="45354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s-E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2000</a:t>
            </a:r>
          </a:p>
        </p:txBody>
      </p:sp>
      <p:sp>
        <p:nvSpPr>
          <p:cNvPr id="1628164" name="Rectangle 4"/>
          <p:cNvSpPr>
            <a:spLocks noChangeArrowheads="1"/>
          </p:cNvSpPr>
          <p:nvPr/>
        </p:nvSpPr>
        <p:spPr bwMode="auto">
          <a:xfrm>
            <a:off x="88900" y="1595438"/>
            <a:ext cx="2051050" cy="45354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folHlink"/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s-E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1990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0298" y="500042"/>
            <a:ext cx="6643702" cy="490537"/>
          </a:xfrm>
          <a:noFill/>
        </p:spPr>
        <p:txBody>
          <a:bodyPr/>
          <a:lstStyle/>
          <a:p>
            <a:pPr eaLnBrk="1" hangingPunct="1"/>
            <a:r>
              <a:rPr lang="es-ES" sz="3200" dirty="0" smtClean="0"/>
              <a:t>CMMI fue expandiendo su alcance </a:t>
            </a:r>
            <a:br>
              <a:rPr lang="es-ES" sz="3200" dirty="0" smtClean="0"/>
            </a:br>
            <a:r>
              <a:rPr lang="es-ES" sz="3200" dirty="0" smtClean="0"/>
              <a:t>más allá de procesos de software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77800" y="2674938"/>
            <a:ext cx="1223963" cy="50323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SW CMM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1993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73088" y="3467100"/>
            <a:ext cx="1223962" cy="503238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SECM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1998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28625" y="4259263"/>
            <a:ext cx="1223963" cy="50323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IPD CMM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1997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446338" y="2890838"/>
            <a:ext cx="1511300" cy="503237"/>
          </a:xfrm>
          <a:prstGeom prst="rect">
            <a:avLst/>
          </a:prstGeom>
          <a:gradFill rotWithShape="1">
            <a:gsLst>
              <a:gs pos="0">
                <a:srgbClr val="764718"/>
              </a:gs>
              <a:gs pos="50000">
                <a:srgbClr val="FF9933"/>
              </a:gs>
              <a:gs pos="100000">
                <a:srgbClr val="7647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CMMI v1.1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2002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997075" y="4979988"/>
            <a:ext cx="1223963" cy="50323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50000">
                <a:srgbClr val="FFCC66"/>
              </a:gs>
              <a:gs pos="100000">
                <a:srgbClr val="765E2F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SA CMM 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2002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508375" y="4619625"/>
            <a:ext cx="1511300" cy="503238"/>
          </a:xfrm>
          <a:prstGeom prst="rect">
            <a:avLst/>
          </a:prstGeom>
          <a:gradFill rotWithShape="1">
            <a:gsLst>
              <a:gs pos="0">
                <a:srgbClr val="764718"/>
              </a:gs>
              <a:gs pos="50000">
                <a:srgbClr val="FF9933"/>
              </a:gs>
              <a:gs pos="100000">
                <a:srgbClr val="7647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CMMI AM</a:t>
            </a:r>
          </a:p>
          <a:p>
            <a:pPr algn="ctr"/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2005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678363" y="2890838"/>
            <a:ext cx="1511300" cy="503237"/>
          </a:xfrm>
          <a:prstGeom prst="rect">
            <a:avLst/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CMMI DEV </a:t>
            </a:r>
          </a:p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v1.2 </a:t>
            </a:r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2006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381625" y="3971925"/>
            <a:ext cx="1511300" cy="503238"/>
          </a:xfrm>
          <a:prstGeom prst="rect">
            <a:avLst/>
          </a:prstGeom>
          <a:gradFill rotWithShape="1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CMMI ACQ </a:t>
            </a:r>
          </a:p>
          <a:p>
            <a:pPr algn="ctr"/>
            <a:r>
              <a:rPr lang="es-ES" sz="18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v1.2 </a:t>
            </a:r>
            <a:r>
              <a:rPr lang="es-ES" sz="1200" b="1">
                <a:solidFill>
                  <a:schemeClr val="bg1"/>
                </a:solidFill>
                <a:latin typeface="Verdana" pitchFamily="34" charset="0"/>
                <a:cs typeface="Arial" charset="0"/>
              </a:rPr>
              <a:t>2007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429375" y="1844675"/>
            <a:ext cx="1511300" cy="503238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latin typeface="Verdana" pitchFamily="34" charset="0"/>
                <a:cs typeface="Arial" charset="0"/>
              </a:rPr>
              <a:t>CMMI SVC </a:t>
            </a:r>
          </a:p>
          <a:p>
            <a:pPr algn="ctr"/>
            <a:r>
              <a:rPr lang="es-ES" sz="1800" b="1">
                <a:latin typeface="Verdana" pitchFamily="34" charset="0"/>
                <a:cs typeface="Arial" charset="0"/>
              </a:rPr>
              <a:t>v1.2 </a:t>
            </a:r>
            <a:r>
              <a:rPr lang="es-ES" sz="1200" b="1">
                <a:latin typeface="Verdana" pitchFamily="34" charset="0"/>
                <a:cs typeface="Arial" charset="0"/>
              </a:rPr>
              <a:t>2009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7540625" y="2890838"/>
            <a:ext cx="1511300" cy="503237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800" b="1">
                <a:latin typeface="Verdana" pitchFamily="34" charset="0"/>
                <a:cs typeface="Arial" charset="0"/>
              </a:rPr>
              <a:t>CMMI v#.#</a:t>
            </a:r>
          </a:p>
          <a:p>
            <a:pPr algn="ctr"/>
            <a:r>
              <a:rPr lang="es-ES" sz="1200" b="1">
                <a:latin typeface="Verdana" pitchFamily="34" charset="0"/>
                <a:cs typeface="Arial" charset="0"/>
              </a:rPr>
              <a:t>20??</a:t>
            </a:r>
          </a:p>
        </p:txBody>
      </p:sp>
      <p:cxnSp>
        <p:nvCxnSpPr>
          <p:cNvPr id="14352" name="AutoShape 16"/>
          <p:cNvCxnSpPr>
            <a:cxnSpLocks noChangeShapeType="1"/>
            <a:stCxn id="14342" idx="3"/>
            <a:endCxn id="14345" idx="1"/>
          </p:cNvCxnSpPr>
          <p:nvPr/>
        </p:nvCxnSpPr>
        <p:spPr bwMode="auto">
          <a:xfrm>
            <a:off x="1401763" y="2927350"/>
            <a:ext cx="1044575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3" name="AutoShape 17"/>
          <p:cNvCxnSpPr>
            <a:cxnSpLocks noChangeShapeType="1"/>
            <a:stCxn id="14343" idx="3"/>
            <a:endCxn id="14345" idx="1"/>
          </p:cNvCxnSpPr>
          <p:nvPr/>
        </p:nvCxnSpPr>
        <p:spPr bwMode="auto">
          <a:xfrm flipV="1">
            <a:off x="1797050" y="3143250"/>
            <a:ext cx="649288" cy="5762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4" name="AutoShape 18"/>
          <p:cNvCxnSpPr>
            <a:cxnSpLocks noChangeShapeType="1"/>
            <a:stCxn id="14344" idx="3"/>
            <a:endCxn id="14345" idx="1"/>
          </p:cNvCxnSpPr>
          <p:nvPr/>
        </p:nvCxnSpPr>
        <p:spPr bwMode="auto">
          <a:xfrm flipV="1">
            <a:off x="1652588" y="3143250"/>
            <a:ext cx="793750" cy="13684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5" name="AutoShape 19"/>
          <p:cNvCxnSpPr>
            <a:cxnSpLocks noChangeShapeType="1"/>
            <a:stCxn id="14346" idx="3"/>
            <a:endCxn id="14347" idx="1"/>
          </p:cNvCxnSpPr>
          <p:nvPr/>
        </p:nvCxnSpPr>
        <p:spPr bwMode="auto">
          <a:xfrm flipV="1">
            <a:off x="3221038" y="4872038"/>
            <a:ext cx="2873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6" name="AutoShape 20"/>
          <p:cNvCxnSpPr>
            <a:cxnSpLocks noChangeShapeType="1"/>
            <a:stCxn id="14345" idx="2"/>
            <a:endCxn id="14347" idx="0"/>
          </p:cNvCxnSpPr>
          <p:nvPr/>
        </p:nvCxnSpPr>
        <p:spPr bwMode="auto">
          <a:xfrm>
            <a:off x="3201988" y="3394075"/>
            <a:ext cx="1062037" cy="12255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7" name="AutoShape 21"/>
          <p:cNvCxnSpPr>
            <a:cxnSpLocks noChangeShapeType="1"/>
            <a:stCxn id="14347" idx="3"/>
            <a:endCxn id="14349" idx="1"/>
          </p:cNvCxnSpPr>
          <p:nvPr/>
        </p:nvCxnSpPr>
        <p:spPr bwMode="auto">
          <a:xfrm flipV="1">
            <a:off x="5019675" y="4224338"/>
            <a:ext cx="361950" cy="6477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5" idx="3"/>
            <a:endCxn id="14348" idx="1"/>
          </p:cNvCxnSpPr>
          <p:nvPr/>
        </p:nvCxnSpPr>
        <p:spPr bwMode="auto">
          <a:xfrm>
            <a:off x="3957638" y="3143250"/>
            <a:ext cx="72072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>
            <a:off x="5434013" y="3394075"/>
            <a:ext cx="703262" cy="5778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8" idx="3"/>
            <a:endCxn id="14350" idx="1"/>
          </p:cNvCxnSpPr>
          <p:nvPr/>
        </p:nvCxnSpPr>
        <p:spPr bwMode="auto">
          <a:xfrm flipV="1">
            <a:off x="6189663" y="2097088"/>
            <a:ext cx="239712" cy="10461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1" name="AutoShape 25"/>
          <p:cNvCxnSpPr>
            <a:cxnSpLocks noChangeShapeType="1"/>
            <a:stCxn id="14348" idx="3"/>
            <a:endCxn id="14351" idx="1"/>
          </p:cNvCxnSpPr>
          <p:nvPr/>
        </p:nvCxnSpPr>
        <p:spPr bwMode="auto">
          <a:xfrm>
            <a:off x="6189663" y="3143250"/>
            <a:ext cx="135096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2" name="AutoShape 26"/>
          <p:cNvCxnSpPr>
            <a:cxnSpLocks noChangeShapeType="1"/>
            <a:stCxn id="14349" idx="3"/>
            <a:endCxn id="14350" idx="2"/>
          </p:cNvCxnSpPr>
          <p:nvPr/>
        </p:nvCxnSpPr>
        <p:spPr bwMode="auto">
          <a:xfrm flipV="1">
            <a:off x="6892925" y="2347913"/>
            <a:ext cx="292100" cy="18764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3" name="AutoShape 27"/>
          <p:cNvCxnSpPr>
            <a:cxnSpLocks noChangeShapeType="1"/>
            <a:stCxn id="14349" idx="3"/>
            <a:endCxn id="14351" idx="2"/>
          </p:cNvCxnSpPr>
          <p:nvPr/>
        </p:nvCxnSpPr>
        <p:spPr bwMode="auto">
          <a:xfrm flipV="1">
            <a:off x="6892925" y="3394075"/>
            <a:ext cx="1403350" cy="8302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4" name="AutoShape 28"/>
          <p:cNvCxnSpPr>
            <a:cxnSpLocks noChangeShapeType="1"/>
            <a:stCxn id="14350" idx="3"/>
            <a:endCxn id="14351" idx="0"/>
          </p:cNvCxnSpPr>
          <p:nvPr/>
        </p:nvCxnSpPr>
        <p:spPr bwMode="auto">
          <a:xfrm>
            <a:off x="7940675" y="2097088"/>
            <a:ext cx="355600" cy="7937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4365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9388" y="2205038"/>
            <a:ext cx="8535987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	CMMI (Modelo de Madurez y Capacidad Integrado) es un modelo de referencia para la mejora o evaluación de los procesos para diversos tipos de organizaciones.</a:t>
            </a: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endParaRPr lang="es-PE" sz="1200">
              <a:solidFill>
                <a:srgbClr val="666633"/>
              </a:solidFill>
            </a:endParaRP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Los modelos CMMI actuales son los siguientes:</a:t>
            </a: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endParaRPr lang="es-PE" sz="1800">
              <a:solidFill>
                <a:srgbClr val="666633"/>
              </a:solidFill>
            </a:endParaRP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 CMMI-DEV  Modelo CMMI para desarrollo de productos.</a:t>
            </a: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endParaRPr lang="es-PE" sz="1800">
              <a:solidFill>
                <a:srgbClr val="666633"/>
              </a:solidFill>
            </a:endParaRP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 CMMI-ACQ  Modelo CMMI para gestión de adquisiciones.</a:t>
            </a: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endParaRPr lang="en-US" sz="1800">
              <a:solidFill>
                <a:srgbClr val="666633"/>
              </a:solidFill>
            </a:endParaRPr>
          </a:p>
          <a:p>
            <a:pPr marL="171450" indent="-171450" algn="just" defTabSz="915988">
              <a:lnSpc>
                <a:spcPct val="95000"/>
              </a:lnSpc>
              <a:spcBef>
                <a:spcPct val="50000"/>
              </a:spcBef>
              <a:buSzPct val="100000"/>
            </a:pPr>
            <a:r>
              <a:rPr lang="es-PE" sz="1800">
                <a:solidFill>
                  <a:srgbClr val="666633"/>
                </a:solidFill>
              </a:rPr>
              <a:t> CMMI-SVC  Modelo CMMI para gestión de servicios.</a:t>
            </a:r>
            <a:endParaRPr lang="en-US" sz="1800">
              <a:solidFill>
                <a:srgbClr val="666633"/>
              </a:solidFill>
            </a:endParaRPr>
          </a:p>
        </p:txBody>
      </p:sp>
      <p:sp>
        <p:nvSpPr>
          <p:cNvPr id="1669123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6337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PE" sz="2000" b="1">
                <a:solidFill>
                  <a:srgbClr val="666633"/>
                </a:solidFill>
                <a:latin typeface="Arial" pitchFamily="34" charset="0"/>
              </a:rPr>
              <a:t> Capability Maturity Model Integration </a:t>
            </a:r>
            <a:endParaRPr lang="en-US" sz="2000" b="1">
              <a:solidFill>
                <a:srgbClr val="666633"/>
              </a:solidFill>
              <a:latin typeface="Arial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928795" y="338138"/>
            <a:ext cx="7215206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Y ahora el modelo CMMI ha expandido</a:t>
            </a:r>
            <a:br>
              <a:rPr lang="es-PE" sz="3200" dirty="0"/>
            </a:br>
            <a:r>
              <a:rPr lang="es-PE" sz="3200" dirty="0"/>
              <a:t> su aplicación a procesos en general</a:t>
            </a:r>
            <a:endParaRPr lang="es-ES" sz="3200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85918" cy="10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395288" y="1268413"/>
            <a:ext cx="80645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" sz="1800">
                <a:solidFill>
                  <a:srgbClr val="666633"/>
                </a:solidFill>
                <a:latin typeface="Arial" pitchFamily="34" charset="0"/>
              </a:rPr>
              <a:t> Calidad: Conjunto de propiedades y características de un producto ó servicio que le confieren aptitud para satisfacer necesidades explícitas ó implícitas.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779838" y="2420938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666633"/>
                </a:solidFill>
              </a:rPr>
              <a:t>Personas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848350" y="5346700"/>
            <a:ext cx="172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666633"/>
                </a:solidFill>
              </a:rPr>
              <a:t>Procesos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28750" y="5289550"/>
            <a:ext cx="173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666633"/>
                </a:solidFill>
              </a:rPr>
              <a:t>Tecnología</a:t>
            </a:r>
          </a:p>
        </p:txBody>
      </p:sp>
      <p:sp>
        <p:nvSpPr>
          <p:cNvPr id="256007" name="AutoShape 7"/>
          <p:cNvSpPr>
            <a:spLocks noChangeArrowheads="1"/>
          </p:cNvSpPr>
          <p:nvPr/>
        </p:nvSpPr>
        <p:spPr bwMode="auto">
          <a:xfrm>
            <a:off x="3240088" y="2933700"/>
            <a:ext cx="2376487" cy="26654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sz="2000" b="1">
                <a:solidFill>
                  <a:srgbClr val="666633"/>
                </a:solidFill>
                <a:latin typeface="Arial" pitchFamily="34" charset="0"/>
              </a:rPr>
              <a:t>Cliente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151313" y="3644900"/>
          <a:ext cx="565150" cy="792163"/>
        </p:xfrm>
        <a:graphic>
          <a:graphicData uri="http://schemas.openxmlformats.org/presentationml/2006/ole">
            <p:oleObj spid="_x0000_s2050" name="Imagen" r:id="rId4" imgW="4076190" imgH="5714286" progId="">
              <p:embed/>
            </p:oleObj>
          </a:graphicData>
        </a:graphic>
      </p:graphicFrame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1476375" y="101600"/>
            <a:ext cx="76676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Conceptos básicos del modelo CMMI</a:t>
            </a:r>
            <a:endParaRPr lang="es-ES" sz="3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785918" cy="10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874838"/>
            <a:ext cx="62166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476375" y="173038"/>
            <a:ext cx="7416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Niveles de Madurez del modelo CMMI</a:t>
            </a:r>
            <a:endParaRPr lang="es-ES" sz="3200" dirty="0"/>
          </a:p>
        </p:txBody>
      </p:sp>
      <p:sp>
        <p:nvSpPr>
          <p:cNvPr id="1619974" name="Rectangle 6"/>
          <p:cNvSpPr>
            <a:spLocks noChangeArrowheads="1"/>
          </p:cNvSpPr>
          <p:nvPr/>
        </p:nvSpPr>
        <p:spPr bwMode="auto">
          <a:xfrm>
            <a:off x="395288" y="1100138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" sz="1800">
                <a:solidFill>
                  <a:srgbClr val="666633"/>
                </a:solidFill>
                <a:latin typeface="Arial" pitchFamily="34" charset="0"/>
              </a:rPr>
              <a:t> Los niveles de madurez permiten evaluar a una organización en cuanto al nivel en que las metas y prácticas del modelo CMMI se están cumpliendo.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644013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71625" y="409575"/>
            <a:ext cx="6480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NIVELES 1. INICIAL</a:t>
            </a:r>
          </a:p>
        </p:txBody>
      </p:sp>
      <p:graphicFrame>
        <p:nvGraphicFramePr>
          <p:cNvPr id="1613847" name="Group 23"/>
          <p:cNvGraphicFramePr>
            <a:graphicFrameLocks noGrp="1"/>
          </p:cNvGraphicFramePr>
          <p:nvPr/>
        </p:nvGraphicFramePr>
        <p:xfrm>
          <a:off x="323850" y="1555750"/>
          <a:ext cx="6048375" cy="2952751"/>
        </p:xfrm>
        <a:graphic>
          <a:graphicData uri="http://schemas.openxmlformats.org/drawingml/2006/table">
            <a:tbl>
              <a:tblPr/>
              <a:tblGrid>
                <a:gridCol w="4537075"/>
                <a:gridCol w="15113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2547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Ausencia de gestión de proyectos.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El proceso de software es cambiante e irregular: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planes, estimaciones y calidad son impredecibles.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El rendimiento depende de la capacidad individual de los  miembros del grupo.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Se establecen programas de formación del personal de desarrollo y mantenimiento.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escasa.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máximo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2" name="Picture 22" descr="iconoCMMI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2058988"/>
            <a:ext cx="2305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57250" y="481013"/>
            <a:ext cx="7772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 2: GESTIONADO</a:t>
            </a:r>
          </a:p>
        </p:txBody>
      </p:sp>
      <p:graphicFrame>
        <p:nvGraphicFramePr>
          <p:cNvPr id="1609753" name="Group 25"/>
          <p:cNvGraphicFramePr>
            <a:graphicFrameLocks noGrp="1"/>
          </p:cNvGraphicFramePr>
          <p:nvPr/>
        </p:nvGraphicFramePr>
        <p:xfrm>
          <a:off x="323850" y="1844675"/>
          <a:ext cx="6264275" cy="3241675"/>
        </p:xfrm>
        <a:graphic>
          <a:graphicData uri="http://schemas.openxmlformats.org/drawingml/2006/table">
            <a:tbl>
              <a:tblPr/>
              <a:tblGrid>
                <a:gridCol w="4635500"/>
                <a:gridCol w="162877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283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procesos de software son estables y repetibles.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organización establece políticas de gerencia de proyectos y procesos.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planificación se basa en proyectos similares.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Existen estándares definidos y exigidos.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El proceso se enmarca en un sistema de gerencia de  proyectos    basado en experiencias pasadas.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baja.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alto.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446" name="Picture 26" descr="iconoCMMI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413" y="2276475"/>
            <a:ext cx="221456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1807" name="Group 31"/>
          <p:cNvGraphicFramePr>
            <a:graphicFrameLocks noGrp="1"/>
          </p:cNvGraphicFramePr>
          <p:nvPr/>
        </p:nvGraphicFramePr>
        <p:xfrm>
          <a:off x="395288" y="1868488"/>
          <a:ext cx="6192837" cy="2636520"/>
        </p:xfrm>
        <a:graphic>
          <a:graphicData uri="http://schemas.openxmlformats.org/drawingml/2006/table">
            <a:tbl>
              <a:tblPr/>
              <a:tblGrid>
                <a:gridCol w="4765675"/>
                <a:gridCol w="14271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947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-Los procesos son definidos: estandarizados, documentados e   institucionalizados.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procesos de ingeniería y gerencia son estables y se  integran en uno sólo.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Existe un entendimiento común de los procesos, funciones y   responsabilidades.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organización mantiene un grupo dedicado a la definición, mejoramiento y difusión del proceso de Ingeniería de Software.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media.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medio.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69" name="Rectangle 29"/>
          <p:cNvSpPr>
            <a:spLocks noChangeArrowheads="1"/>
          </p:cNvSpPr>
          <p:nvPr/>
        </p:nvSpPr>
        <p:spPr bwMode="auto">
          <a:xfrm>
            <a:off x="800100" y="428625"/>
            <a:ext cx="7772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 3: DEFINIDO</a:t>
            </a:r>
          </a:p>
        </p:txBody>
      </p:sp>
      <p:pic>
        <p:nvPicPr>
          <p:cNvPr id="19470" name="Picture 32" descr="iconoCMMI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513" y="2112963"/>
            <a:ext cx="226853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3" name="Group 33"/>
          <p:cNvGraphicFramePr>
            <a:graphicFrameLocks noGrp="1"/>
          </p:cNvGraphicFramePr>
          <p:nvPr/>
        </p:nvGraphicFramePr>
        <p:xfrm>
          <a:off x="250825" y="2205038"/>
          <a:ext cx="6489700" cy="2392680"/>
        </p:xfrm>
        <a:graphic>
          <a:graphicData uri="http://schemas.openxmlformats.org/drawingml/2006/table">
            <a:tbl>
              <a:tblPr/>
              <a:tblGrid>
                <a:gridCol w="4927600"/>
                <a:gridCol w="15621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539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procesos son medibles o cuantificables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productividad y la calidad se miden y   registran para cada proyecto    de la organización.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Se fijan metas cuantitativas de la calidad del software.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-Mediante el uso de métricas de software, se crea una base cuantitativa para la evaluación y estimación en proyectos futuros.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alta.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mínimo.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3" name="Rectangle 28"/>
          <p:cNvSpPr>
            <a:spLocks noChangeArrowheads="1"/>
          </p:cNvSpPr>
          <p:nvPr/>
        </p:nvSpPr>
        <p:spPr bwMode="auto">
          <a:xfrm>
            <a:off x="657225" y="500063"/>
            <a:ext cx="7772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 4 GESTIONADO CUANTITATIVAMENTE</a:t>
            </a:r>
          </a:p>
        </p:txBody>
      </p:sp>
      <p:pic>
        <p:nvPicPr>
          <p:cNvPr id="20494" name="Picture 34" descr="iconoCMMI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2205038"/>
            <a:ext cx="205263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116013" y="2636838"/>
            <a:ext cx="7200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/>
              <a:t>CONCEPTOS GENERALES DE MEJORA DE PROCESOS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642918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5907" name="Group 35"/>
          <p:cNvGraphicFramePr>
            <a:graphicFrameLocks noGrp="1"/>
          </p:cNvGraphicFramePr>
          <p:nvPr/>
        </p:nvGraphicFramePr>
        <p:xfrm>
          <a:off x="179388" y="2198688"/>
          <a:ext cx="6457950" cy="1677353"/>
        </p:xfrm>
        <a:graphic>
          <a:graphicData uri="http://schemas.openxmlformats.org/drawingml/2006/table">
            <a:tbl>
              <a:tblPr/>
              <a:tblGrid>
                <a:gridCol w="4895850"/>
                <a:gridCol w="15621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Características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Resultados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Los procesos se mejoran continuamente.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La organización busca lograr el nivel máximo de capacidad.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 Se incorporan nuevas tecnologías y métodos para mejorar los procesos.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Productividad y calidad total.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Riesgo mínimo.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7" name="Rectangle 28"/>
          <p:cNvSpPr>
            <a:spLocks noChangeArrowheads="1"/>
          </p:cNvSpPr>
          <p:nvPr/>
        </p:nvSpPr>
        <p:spPr bwMode="auto">
          <a:xfrm>
            <a:off x="2428859" y="409575"/>
            <a:ext cx="605791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NIVEL 5: OPTIMIZANTE</a:t>
            </a:r>
          </a:p>
        </p:txBody>
      </p:sp>
      <p:pic>
        <p:nvPicPr>
          <p:cNvPr id="21518" name="Picture 34" descr="iconoCMMI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025" y="1773238"/>
            <a:ext cx="218598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14546" y="71438"/>
            <a:ext cx="6929453" cy="1143000"/>
          </a:xfrm>
          <a:noFill/>
        </p:spPr>
        <p:txBody>
          <a:bodyPr/>
          <a:lstStyle/>
          <a:p>
            <a:pPr eaLnBrk="1" hangingPunct="1"/>
            <a:r>
              <a:rPr lang="es-ES" sz="3200" dirty="0" smtClean="0"/>
              <a:t>Ejemplo de Certificado CMMI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268413"/>
            <a:ext cx="7200900" cy="468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000232" cy="121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60475" y="2636838"/>
            <a:ext cx="6911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/>
              <a:t>DESCRIPCION GENERAL DEL MODELO CMMI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357389" y="0"/>
            <a:ext cx="6786611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Representaciones del Modelo</a:t>
            </a:r>
          </a:p>
        </p:txBody>
      </p:sp>
      <p:sp>
        <p:nvSpPr>
          <p:cNvPr id="24579" name="Text Box 9"/>
          <p:cNvSpPr txBox="1">
            <a:spLocks noChangeArrowheads="1"/>
          </p:cNvSpPr>
          <p:nvPr/>
        </p:nvSpPr>
        <p:spPr bwMode="auto">
          <a:xfrm>
            <a:off x="4427538" y="5578475"/>
            <a:ext cx="4686300" cy="6508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lIns="102705" tIns="51353" rIns="102705" bIns="51353">
            <a:spAutoFit/>
          </a:bodyPr>
          <a:lstStyle/>
          <a:p>
            <a:pPr defTabSz="1027113"/>
            <a:r>
              <a:rPr lang="en-US" sz="1800">
                <a:solidFill>
                  <a:srgbClr val="666633"/>
                </a:solidFill>
              </a:rPr>
              <a:t>. . .para un conjunto establecido de áreas de proceso en toda una organización.</a:t>
            </a:r>
          </a:p>
        </p:txBody>
      </p:sp>
      <p:sp>
        <p:nvSpPr>
          <p:cNvPr id="24580" name="Text Box 12"/>
          <p:cNvSpPr txBox="1">
            <a:spLocks noChangeArrowheads="1"/>
          </p:cNvSpPr>
          <p:nvPr/>
        </p:nvSpPr>
        <p:spPr bwMode="auto">
          <a:xfrm>
            <a:off x="250825" y="5594350"/>
            <a:ext cx="3938588" cy="65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102705" tIns="51353" rIns="102705" bIns="51353">
            <a:spAutoFit/>
          </a:bodyPr>
          <a:lstStyle/>
          <a:p>
            <a:pPr defTabSz="1027113"/>
            <a:r>
              <a:rPr lang="en-US" sz="1800">
                <a:solidFill>
                  <a:srgbClr val="666633"/>
                </a:solidFill>
              </a:rPr>
              <a:t>. . .para una única área de proceso o un conjunto de áreas de proceso.</a:t>
            </a:r>
            <a:endParaRPr lang="en-US" sz="1800">
              <a:solidFill>
                <a:srgbClr val="666633"/>
              </a:solidFill>
              <a:latin typeface="Times New Roman" pitchFamily="18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1874838"/>
            <a:ext cx="47053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704975"/>
            <a:ext cx="33909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2071670" y="44450"/>
            <a:ext cx="707233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Representaciones del Modelo: </a:t>
            </a:r>
          </a:p>
          <a:p>
            <a:pPr algn="ctr"/>
            <a:r>
              <a:rPr lang="es-PE" sz="3200" dirty="0"/>
              <a:t>Niveles de Madurez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670175" y="5461000"/>
            <a:ext cx="611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554413" y="5461000"/>
            <a:ext cx="7270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informal 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670175" y="5657850"/>
            <a:ext cx="9398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impredecible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670175" y="5461000"/>
            <a:ext cx="611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554413" y="5461000"/>
            <a:ext cx="7270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informal 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670175" y="5657850"/>
            <a:ext cx="9398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impredecible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670175" y="4625975"/>
            <a:ext cx="6000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Sistema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533775" y="4625975"/>
            <a:ext cx="230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835400" y="4625975"/>
            <a:ext cx="5349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gestión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633913" y="4625975"/>
            <a:ext cx="230187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670175" y="4797425"/>
            <a:ext cx="7223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proyectos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727450" y="4797425"/>
            <a:ext cx="3143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está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208463" y="4797425"/>
            <a:ext cx="6461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presente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670175" y="4989513"/>
            <a:ext cx="12255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Comportamiento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283075" y="4989513"/>
            <a:ext cx="7651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predecible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670175" y="4625975"/>
            <a:ext cx="6000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Sistema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533775" y="4625975"/>
            <a:ext cx="230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835400" y="4625975"/>
            <a:ext cx="5349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gestión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4633913" y="4625975"/>
            <a:ext cx="230187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2670175" y="4797425"/>
            <a:ext cx="7223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proyectos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727450" y="4797425"/>
            <a:ext cx="3143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está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208463" y="4797425"/>
            <a:ext cx="6461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presente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670175" y="4989513"/>
            <a:ext cx="12255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Comportamiento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283075" y="4989513"/>
            <a:ext cx="7651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predecible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2670175" y="3795713"/>
            <a:ext cx="69532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3673475" y="3795713"/>
            <a:ext cx="2301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3971925" y="3795713"/>
            <a:ext cx="7270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ingeniería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2670175" y="3979863"/>
            <a:ext cx="3603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y 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3146425" y="3979863"/>
            <a:ext cx="5349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gestión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3948113" y="3979863"/>
            <a:ext cx="6635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definidos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2670175" y="4164013"/>
            <a:ext cx="13811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846388" y="4164013"/>
            <a:ext cx="7747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integrados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2670175" y="3795713"/>
            <a:ext cx="69532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673475" y="3795713"/>
            <a:ext cx="2301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3971925" y="3795713"/>
            <a:ext cx="7270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ingeniería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2670175" y="3979863"/>
            <a:ext cx="3603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y 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3146425" y="3979863"/>
            <a:ext cx="53498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gestión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3948113" y="3979863"/>
            <a:ext cx="6635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definidos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2670175" y="4164013"/>
            <a:ext cx="13811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2846388" y="4164013"/>
            <a:ext cx="7747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integrados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2670175" y="3030538"/>
            <a:ext cx="7493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Productos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3767138" y="3030538"/>
            <a:ext cx="1301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y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3933825" y="3030538"/>
            <a:ext cx="6762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2670175" y="3213100"/>
            <a:ext cx="85883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controlados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3763963" y="3213100"/>
            <a:ext cx="130016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cuantitativamente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3767138" y="3030538"/>
            <a:ext cx="1301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y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2670175" y="3213100"/>
            <a:ext cx="85883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controlados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2670175" y="2190750"/>
            <a:ext cx="230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La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2973388" y="2190750"/>
            <a:ext cx="5064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mejora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3717925" y="2190750"/>
            <a:ext cx="2301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de 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4019550" y="2190750"/>
            <a:ext cx="6762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procesos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2670175" y="2374900"/>
            <a:ext cx="3143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está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3149600" y="2374900"/>
            <a:ext cx="12636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>
                <a:solidFill>
                  <a:srgbClr val="000000"/>
                </a:solidFill>
                <a:latin typeface="Arial Narrow" pitchFamily="34" charset="0"/>
              </a:rPr>
              <a:t>institucionalizada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931863" y="1527175"/>
            <a:ext cx="49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Nivel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2487613" y="1527175"/>
            <a:ext cx="1493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Características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4070350" y="1527175"/>
            <a:ext cx="357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del 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4483100" y="152717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proceso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5600700" y="1527175"/>
            <a:ext cx="166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Comportamiento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7332663" y="152717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2000" b="1">
                <a:solidFill>
                  <a:srgbClr val="000000"/>
                </a:solidFill>
                <a:latin typeface="Arial Narrow" pitchFamily="34" charset="0"/>
              </a:rPr>
              <a:t>previsto</a:t>
            </a:r>
            <a:endParaRPr kumimoji="1" lang="en-US" sz="2000">
              <a:latin typeface="Arial Narrow" pitchFamily="34" charset="0"/>
            </a:endParaRPr>
          </a:p>
        </p:txBody>
      </p:sp>
      <p:sp>
        <p:nvSpPr>
          <p:cNvPr id="25662" name="Line 62"/>
          <p:cNvSpPr>
            <a:spLocks noChangeShapeType="1"/>
          </p:cNvSpPr>
          <p:nvPr/>
        </p:nvSpPr>
        <p:spPr bwMode="auto">
          <a:xfrm>
            <a:off x="2409825" y="1574800"/>
            <a:ext cx="1588" cy="4491038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63" name="Freeform 63"/>
          <p:cNvSpPr>
            <a:spLocks/>
          </p:cNvSpPr>
          <p:nvPr/>
        </p:nvSpPr>
        <p:spPr bwMode="auto">
          <a:xfrm>
            <a:off x="555625" y="3049588"/>
            <a:ext cx="322263" cy="304800"/>
          </a:xfrm>
          <a:custGeom>
            <a:avLst/>
            <a:gdLst>
              <a:gd name="T0" fmla="*/ 152400 w 203"/>
              <a:gd name="T1" fmla="*/ 0 h 192"/>
              <a:gd name="T2" fmla="*/ 127000 w 203"/>
              <a:gd name="T3" fmla="*/ 1588 h 192"/>
              <a:gd name="T4" fmla="*/ 98425 w 203"/>
              <a:gd name="T5" fmla="*/ 11112 h 192"/>
              <a:gd name="T6" fmla="*/ 69850 w 203"/>
              <a:gd name="T7" fmla="*/ 25400 h 192"/>
              <a:gd name="T8" fmla="*/ 47625 w 203"/>
              <a:gd name="T9" fmla="*/ 44450 h 192"/>
              <a:gd name="T10" fmla="*/ 26988 w 203"/>
              <a:gd name="T11" fmla="*/ 66675 h 192"/>
              <a:gd name="T12" fmla="*/ 14288 w 203"/>
              <a:gd name="T13" fmla="*/ 92075 h 192"/>
              <a:gd name="T14" fmla="*/ 3175 w 203"/>
              <a:gd name="T15" fmla="*/ 120650 h 192"/>
              <a:gd name="T16" fmla="*/ 0 w 203"/>
              <a:gd name="T17" fmla="*/ 142875 h 192"/>
              <a:gd name="T18" fmla="*/ 0 w 203"/>
              <a:gd name="T19" fmla="*/ 158750 h 192"/>
              <a:gd name="T20" fmla="*/ 3175 w 203"/>
              <a:gd name="T21" fmla="*/ 182562 h 192"/>
              <a:gd name="T22" fmla="*/ 14288 w 203"/>
              <a:gd name="T23" fmla="*/ 211138 h 192"/>
              <a:gd name="T24" fmla="*/ 26988 w 203"/>
              <a:gd name="T25" fmla="*/ 236538 h 192"/>
              <a:gd name="T26" fmla="*/ 47625 w 203"/>
              <a:gd name="T27" fmla="*/ 260350 h 192"/>
              <a:gd name="T28" fmla="*/ 69850 w 203"/>
              <a:gd name="T29" fmla="*/ 279400 h 192"/>
              <a:gd name="T30" fmla="*/ 96838 w 203"/>
              <a:gd name="T31" fmla="*/ 293688 h 192"/>
              <a:gd name="T32" fmla="*/ 127000 w 203"/>
              <a:gd name="T33" fmla="*/ 301625 h 192"/>
              <a:gd name="T34" fmla="*/ 152400 w 203"/>
              <a:gd name="T35" fmla="*/ 304800 h 192"/>
              <a:gd name="T36" fmla="*/ 169863 w 203"/>
              <a:gd name="T37" fmla="*/ 304800 h 192"/>
              <a:gd name="T38" fmla="*/ 192088 w 203"/>
              <a:gd name="T39" fmla="*/ 301625 h 192"/>
              <a:gd name="T40" fmla="*/ 222250 w 203"/>
              <a:gd name="T41" fmla="*/ 293688 h 192"/>
              <a:gd name="T42" fmla="*/ 249238 w 203"/>
              <a:gd name="T43" fmla="*/ 279400 h 192"/>
              <a:gd name="T44" fmla="*/ 274638 w 203"/>
              <a:gd name="T45" fmla="*/ 260350 h 192"/>
              <a:gd name="T46" fmla="*/ 293688 w 203"/>
              <a:gd name="T47" fmla="*/ 236538 h 192"/>
              <a:gd name="T48" fmla="*/ 307975 w 203"/>
              <a:gd name="T49" fmla="*/ 211138 h 192"/>
              <a:gd name="T50" fmla="*/ 317500 w 203"/>
              <a:gd name="T51" fmla="*/ 182562 h 192"/>
              <a:gd name="T52" fmla="*/ 322263 w 203"/>
              <a:gd name="T53" fmla="*/ 158750 h 192"/>
              <a:gd name="T54" fmla="*/ 322263 w 203"/>
              <a:gd name="T55" fmla="*/ 142875 h 192"/>
              <a:gd name="T56" fmla="*/ 317500 w 203"/>
              <a:gd name="T57" fmla="*/ 120650 h 192"/>
              <a:gd name="T58" fmla="*/ 307975 w 203"/>
              <a:gd name="T59" fmla="*/ 92075 h 192"/>
              <a:gd name="T60" fmla="*/ 293688 w 203"/>
              <a:gd name="T61" fmla="*/ 66675 h 192"/>
              <a:gd name="T62" fmla="*/ 274638 w 203"/>
              <a:gd name="T63" fmla="*/ 44450 h 192"/>
              <a:gd name="T64" fmla="*/ 249238 w 203"/>
              <a:gd name="T65" fmla="*/ 25400 h 192"/>
              <a:gd name="T66" fmla="*/ 222250 w 203"/>
              <a:gd name="T67" fmla="*/ 11112 h 192"/>
              <a:gd name="T68" fmla="*/ 192088 w 203"/>
              <a:gd name="T69" fmla="*/ 1588 h 192"/>
              <a:gd name="T70" fmla="*/ 169863 w 203"/>
              <a:gd name="T71" fmla="*/ 0 h 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3"/>
              <a:gd name="T109" fmla="*/ 0 h 192"/>
              <a:gd name="T110" fmla="*/ 203 w 203"/>
              <a:gd name="T111" fmla="*/ 192 h 19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3" h="192">
                <a:moveTo>
                  <a:pt x="101" y="0"/>
                </a:moveTo>
                <a:lnTo>
                  <a:pt x="96" y="0"/>
                </a:lnTo>
                <a:lnTo>
                  <a:pt x="91" y="0"/>
                </a:lnTo>
                <a:lnTo>
                  <a:pt x="80" y="1"/>
                </a:lnTo>
                <a:lnTo>
                  <a:pt x="71" y="4"/>
                </a:lnTo>
                <a:lnTo>
                  <a:pt x="62" y="7"/>
                </a:lnTo>
                <a:lnTo>
                  <a:pt x="53" y="11"/>
                </a:lnTo>
                <a:lnTo>
                  <a:pt x="44" y="16"/>
                </a:lnTo>
                <a:lnTo>
                  <a:pt x="37" y="21"/>
                </a:lnTo>
                <a:lnTo>
                  <a:pt x="30" y="28"/>
                </a:lnTo>
                <a:lnTo>
                  <a:pt x="23" y="34"/>
                </a:lnTo>
                <a:lnTo>
                  <a:pt x="17" y="42"/>
                </a:lnTo>
                <a:lnTo>
                  <a:pt x="13" y="50"/>
                </a:lnTo>
                <a:lnTo>
                  <a:pt x="9" y="58"/>
                </a:lnTo>
                <a:lnTo>
                  <a:pt x="4" y="67"/>
                </a:lnTo>
                <a:lnTo>
                  <a:pt x="2" y="76"/>
                </a:lnTo>
                <a:lnTo>
                  <a:pt x="1" y="86"/>
                </a:lnTo>
                <a:lnTo>
                  <a:pt x="0" y="90"/>
                </a:lnTo>
                <a:lnTo>
                  <a:pt x="0" y="95"/>
                </a:lnTo>
                <a:lnTo>
                  <a:pt x="0" y="100"/>
                </a:lnTo>
                <a:lnTo>
                  <a:pt x="1" y="105"/>
                </a:lnTo>
                <a:lnTo>
                  <a:pt x="2" y="115"/>
                </a:lnTo>
                <a:lnTo>
                  <a:pt x="4" y="124"/>
                </a:lnTo>
                <a:lnTo>
                  <a:pt x="9" y="133"/>
                </a:lnTo>
                <a:lnTo>
                  <a:pt x="13" y="141"/>
                </a:lnTo>
                <a:lnTo>
                  <a:pt x="17" y="149"/>
                </a:lnTo>
                <a:lnTo>
                  <a:pt x="23" y="156"/>
                </a:lnTo>
                <a:lnTo>
                  <a:pt x="30" y="164"/>
                </a:lnTo>
                <a:lnTo>
                  <a:pt x="37" y="170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1" y="188"/>
                </a:lnTo>
                <a:lnTo>
                  <a:pt x="80" y="190"/>
                </a:lnTo>
                <a:lnTo>
                  <a:pt x="91" y="192"/>
                </a:lnTo>
                <a:lnTo>
                  <a:pt x="96" y="192"/>
                </a:lnTo>
                <a:lnTo>
                  <a:pt x="101" y="192"/>
                </a:lnTo>
                <a:lnTo>
                  <a:pt x="107" y="192"/>
                </a:lnTo>
                <a:lnTo>
                  <a:pt x="112" y="192"/>
                </a:lnTo>
                <a:lnTo>
                  <a:pt x="121" y="190"/>
                </a:lnTo>
                <a:lnTo>
                  <a:pt x="131" y="188"/>
                </a:lnTo>
                <a:lnTo>
                  <a:pt x="140" y="185"/>
                </a:lnTo>
                <a:lnTo>
                  <a:pt x="149" y="181"/>
                </a:lnTo>
                <a:lnTo>
                  <a:pt x="157" y="176"/>
                </a:lnTo>
                <a:lnTo>
                  <a:pt x="166" y="170"/>
                </a:lnTo>
                <a:lnTo>
                  <a:pt x="173" y="164"/>
                </a:lnTo>
                <a:lnTo>
                  <a:pt x="179" y="156"/>
                </a:lnTo>
                <a:lnTo>
                  <a:pt x="185" y="149"/>
                </a:lnTo>
                <a:lnTo>
                  <a:pt x="190" y="141"/>
                </a:lnTo>
                <a:lnTo>
                  <a:pt x="194" y="133"/>
                </a:lnTo>
                <a:lnTo>
                  <a:pt x="197" y="124"/>
                </a:lnTo>
                <a:lnTo>
                  <a:pt x="200" y="115"/>
                </a:lnTo>
                <a:lnTo>
                  <a:pt x="202" y="105"/>
                </a:lnTo>
                <a:lnTo>
                  <a:pt x="203" y="100"/>
                </a:lnTo>
                <a:lnTo>
                  <a:pt x="203" y="95"/>
                </a:lnTo>
                <a:lnTo>
                  <a:pt x="203" y="90"/>
                </a:lnTo>
                <a:lnTo>
                  <a:pt x="202" y="86"/>
                </a:lnTo>
                <a:lnTo>
                  <a:pt x="200" y="76"/>
                </a:lnTo>
                <a:lnTo>
                  <a:pt x="197" y="67"/>
                </a:lnTo>
                <a:lnTo>
                  <a:pt x="194" y="58"/>
                </a:lnTo>
                <a:lnTo>
                  <a:pt x="190" y="50"/>
                </a:lnTo>
                <a:lnTo>
                  <a:pt x="185" y="42"/>
                </a:lnTo>
                <a:lnTo>
                  <a:pt x="179" y="34"/>
                </a:lnTo>
                <a:lnTo>
                  <a:pt x="173" y="28"/>
                </a:lnTo>
                <a:lnTo>
                  <a:pt x="166" y="21"/>
                </a:lnTo>
                <a:lnTo>
                  <a:pt x="157" y="16"/>
                </a:lnTo>
                <a:lnTo>
                  <a:pt x="149" y="11"/>
                </a:lnTo>
                <a:lnTo>
                  <a:pt x="140" y="7"/>
                </a:lnTo>
                <a:lnTo>
                  <a:pt x="131" y="4"/>
                </a:lnTo>
                <a:lnTo>
                  <a:pt x="121" y="1"/>
                </a:lnTo>
                <a:lnTo>
                  <a:pt x="112" y="0"/>
                </a:lnTo>
                <a:lnTo>
                  <a:pt x="107" y="0"/>
                </a:lnTo>
                <a:lnTo>
                  <a:pt x="10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644525" y="3070225"/>
            <a:ext cx="334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4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65" name="Freeform 65"/>
          <p:cNvSpPr>
            <a:spLocks/>
          </p:cNvSpPr>
          <p:nvPr/>
        </p:nvSpPr>
        <p:spPr bwMode="auto">
          <a:xfrm>
            <a:off x="1541463" y="3263900"/>
            <a:ext cx="120650" cy="96838"/>
          </a:xfrm>
          <a:custGeom>
            <a:avLst/>
            <a:gdLst>
              <a:gd name="T0" fmla="*/ 0 w 76"/>
              <a:gd name="T1" fmla="*/ 96838 h 61"/>
              <a:gd name="T2" fmla="*/ 120650 w 76"/>
              <a:gd name="T3" fmla="*/ 96838 h 61"/>
              <a:gd name="T4" fmla="*/ 120650 w 76"/>
              <a:gd name="T5" fmla="*/ 0 h 61"/>
              <a:gd name="T6" fmla="*/ 0 w 76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61"/>
              <a:gd name="T14" fmla="*/ 76 w 76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61">
                <a:moveTo>
                  <a:pt x="0" y="61"/>
                </a:moveTo>
                <a:lnTo>
                  <a:pt x="76" y="61"/>
                </a:lnTo>
                <a:lnTo>
                  <a:pt x="76" y="0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66" name="Rectangle 66"/>
          <p:cNvSpPr>
            <a:spLocks noChangeArrowheads="1"/>
          </p:cNvSpPr>
          <p:nvPr/>
        </p:nvSpPr>
        <p:spPr bwMode="auto">
          <a:xfrm>
            <a:off x="931863" y="3027363"/>
            <a:ext cx="14112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Gestionado </a:t>
            </a:r>
            <a:br>
              <a:rPr kumimoji="1" lang="en-US" b="1">
                <a:solidFill>
                  <a:srgbClr val="000000"/>
                </a:solidFill>
                <a:latin typeface="Arial Narrow" pitchFamily="34" charset="0"/>
              </a:rPr>
            </a:b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cuantitativamente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67" name="Freeform 67"/>
          <p:cNvSpPr>
            <a:spLocks/>
          </p:cNvSpPr>
          <p:nvPr/>
        </p:nvSpPr>
        <p:spPr bwMode="auto">
          <a:xfrm>
            <a:off x="555625" y="3049588"/>
            <a:ext cx="322263" cy="304800"/>
          </a:xfrm>
          <a:custGeom>
            <a:avLst/>
            <a:gdLst>
              <a:gd name="T0" fmla="*/ 152400 w 203"/>
              <a:gd name="T1" fmla="*/ 0 h 192"/>
              <a:gd name="T2" fmla="*/ 127000 w 203"/>
              <a:gd name="T3" fmla="*/ 1588 h 192"/>
              <a:gd name="T4" fmla="*/ 98425 w 203"/>
              <a:gd name="T5" fmla="*/ 11112 h 192"/>
              <a:gd name="T6" fmla="*/ 69850 w 203"/>
              <a:gd name="T7" fmla="*/ 25400 h 192"/>
              <a:gd name="T8" fmla="*/ 47625 w 203"/>
              <a:gd name="T9" fmla="*/ 44450 h 192"/>
              <a:gd name="T10" fmla="*/ 26988 w 203"/>
              <a:gd name="T11" fmla="*/ 66675 h 192"/>
              <a:gd name="T12" fmla="*/ 14288 w 203"/>
              <a:gd name="T13" fmla="*/ 92075 h 192"/>
              <a:gd name="T14" fmla="*/ 3175 w 203"/>
              <a:gd name="T15" fmla="*/ 120650 h 192"/>
              <a:gd name="T16" fmla="*/ 0 w 203"/>
              <a:gd name="T17" fmla="*/ 142875 h 192"/>
              <a:gd name="T18" fmla="*/ 0 w 203"/>
              <a:gd name="T19" fmla="*/ 158750 h 192"/>
              <a:gd name="T20" fmla="*/ 3175 w 203"/>
              <a:gd name="T21" fmla="*/ 182562 h 192"/>
              <a:gd name="T22" fmla="*/ 14288 w 203"/>
              <a:gd name="T23" fmla="*/ 211138 h 192"/>
              <a:gd name="T24" fmla="*/ 26988 w 203"/>
              <a:gd name="T25" fmla="*/ 236538 h 192"/>
              <a:gd name="T26" fmla="*/ 47625 w 203"/>
              <a:gd name="T27" fmla="*/ 260350 h 192"/>
              <a:gd name="T28" fmla="*/ 69850 w 203"/>
              <a:gd name="T29" fmla="*/ 279400 h 192"/>
              <a:gd name="T30" fmla="*/ 96838 w 203"/>
              <a:gd name="T31" fmla="*/ 293688 h 192"/>
              <a:gd name="T32" fmla="*/ 127000 w 203"/>
              <a:gd name="T33" fmla="*/ 301625 h 192"/>
              <a:gd name="T34" fmla="*/ 152400 w 203"/>
              <a:gd name="T35" fmla="*/ 304800 h 192"/>
              <a:gd name="T36" fmla="*/ 169863 w 203"/>
              <a:gd name="T37" fmla="*/ 304800 h 192"/>
              <a:gd name="T38" fmla="*/ 192088 w 203"/>
              <a:gd name="T39" fmla="*/ 301625 h 192"/>
              <a:gd name="T40" fmla="*/ 222250 w 203"/>
              <a:gd name="T41" fmla="*/ 293688 h 192"/>
              <a:gd name="T42" fmla="*/ 249238 w 203"/>
              <a:gd name="T43" fmla="*/ 279400 h 192"/>
              <a:gd name="T44" fmla="*/ 274638 w 203"/>
              <a:gd name="T45" fmla="*/ 260350 h 192"/>
              <a:gd name="T46" fmla="*/ 293688 w 203"/>
              <a:gd name="T47" fmla="*/ 236538 h 192"/>
              <a:gd name="T48" fmla="*/ 307975 w 203"/>
              <a:gd name="T49" fmla="*/ 211138 h 192"/>
              <a:gd name="T50" fmla="*/ 317500 w 203"/>
              <a:gd name="T51" fmla="*/ 182562 h 192"/>
              <a:gd name="T52" fmla="*/ 322263 w 203"/>
              <a:gd name="T53" fmla="*/ 158750 h 192"/>
              <a:gd name="T54" fmla="*/ 322263 w 203"/>
              <a:gd name="T55" fmla="*/ 142875 h 192"/>
              <a:gd name="T56" fmla="*/ 317500 w 203"/>
              <a:gd name="T57" fmla="*/ 120650 h 192"/>
              <a:gd name="T58" fmla="*/ 307975 w 203"/>
              <a:gd name="T59" fmla="*/ 92075 h 192"/>
              <a:gd name="T60" fmla="*/ 293688 w 203"/>
              <a:gd name="T61" fmla="*/ 66675 h 192"/>
              <a:gd name="T62" fmla="*/ 274638 w 203"/>
              <a:gd name="T63" fmla="*/ 44450 h 192"/>
              <a:gd name="T64" fmla="*/ 249238 w 203"/>
              <a:gd name="T65" fmla="*/ 25400 h 192"/>
              <a:gd name="T66" fmla="*/ 222250 w 203"/>
              <a:gd name="T67" fmla="*/ 11112 h 192"/>
              <a:gd name="T68" fmla="*/ 192088 w 203"/>
              <a:gd name="T69" fmla="*/ 1588 h 192"/>
              <a:gd name="T70" fmla="*/ 169863 w 203"/>
              <a:gd name="T71" fmla="*/ 0 h 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3"/>
              <a:gd name="T109" fmla="*/ 0 h 192"/>
              <a:gd name="T110" fmla="*/ 203 w 203"/>
              <a:gd name="T111" fmla="*/ 192 h 19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3" h="192">
                <a:moveTo>
                  <a:pt x="101" y="0"/>
                </a:moveTo>
                <a:lnTo>
                  <a:pt x="96" y="0"/>
                </a:lnTo>
                <a:lnTo>
                  <a:pt x="91" y="0"/>
                </a:lnTo>
                <a:lnTo>
                  <a:pt x="80" y="1"/>
                </a:lnTo>
                <a:lnTo>
                  <a:pt x="71" y="4"/>
                </a:lnTo>
                <a:lnTo>
                  <a:pt x="62" y="7"/>
                </a:lnTo>
                <a:lnTo>
                  <a:pt x="53" y="11"/>
                </a:lnTo>
                <a:lnTo>
                  <a:pt x="44" y="16"/>
                </a:lnTo>
                <a:lnTo>
                  <a:pt x="37" y="21"/>
                </a:lnTo>
                <a:lnTo>
                  <a:pt x="30" y="28"/>
                </a:lnTo>
                <a:lnTo>
                  <a:pt x="23" y="34"/>
                </a:lnTo>
                <a:lnTo>
                  <a:pt x="17" y="42"/>
                </a:lnTo>
                <a:lnTo>
                  <a:pt x="13" y="50"/>
                </a:lnTo>
                <a:lnTo>
                  <a:pt x="9" y="58"/>
                </a:lnTo>
                <a:lnTo>
                  <a:pt x="4" y="67"/>
                </a:lnTo>
                <a:lnTo>
                  <a:pt x="2" y="76"/>
                </a:lnTo>
                <a:lnTo>
                  <a:pt x="1" y="86"/>
                </a:lnTo>
                <a:lnTo>
                  <a:pt x="0" y="90"/>
                </a:lnTo>
                <a:lnTo>
                  <a:pt x="0" y="95"/>
                </a:lnTo>
                <a:lnTo>
                  <a:pt x="0" y="100"/>
                </a:lnTo>
                <a:lnTo>
                  <a:pt x="1" y="105"/>
                </a:lnTo>
                <a:lnTo>
                  <a:pt x="2" y="115"/>
                </a:lnTo>
                <a:lnTo>
                  <a:pt x="4" y="124"/>
                </a:lnTo>
                <a:lnTo>
                  <a:pt x="9" y="133"/>
                </a:lnTo>
                <a:lnTo>
                  <a:pt x="13" y="141"/>
                </a:lnTo>
                <a:lnTo>
                  <a:pt x="17" y="149"/>
                </a:lnTo>
                <a:lnTo>
                  <a:pt x="23" y="156"/>
                </a:lnTo>
                <a:lnTo>
                  <a:pt x="30" y="164"/>
                </a:lnTo>
                <a:lnTo>
                  <a:pt x="37" y="170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1" y="188"/>
                </a:lnTo>
                <a:lnTo>
                  <a:pt x="80" y="190"/>
                </a:lnTo>
                <a:lnTo>
                  <a:pt x="91" y="192"/>
                </a:lnTo>
                <a:lnTo>
                  <a:pt x="96" y="192"/>
                </a:lnTo>
                <a:lnTo>
                  <a:pt x="101" y="192"/>
                </a:lnTo>
                <a:lnTo>
                  <a:pt x="107" y="192"/>
                </a:lnTo>
                <a:lnTo>
                  <a:pt x="112" y="192"/>
                </a:lnTo>
                <a:lnTo>
                  <a:pt x="121" y="190"/>
                </a:lnTo>
                <a:lnTo>
                  <a:pt x="131" y="188"/>
                </a:lnTo>
                <a:lnTo>
                  <a:pt x="140" y="185"/>
                </a:lnTo>
                <a:lnTo>
                  <a:pt x="149" y="181"/>
                </a:lnTo>
                <a:lnTo>
                  <a:pt x="157" y="176"/>
                </a:lnTo>
                <a:lnTo>
                  <a:pt x="166" y="170"/>
                </a:lnTo>
                <a:lnTo>
                  <a:pt x="173" y="164"/>
                </a:lnTo>
                <a:lnTo>
                  <a:pt x="179" y="156"/>
                </a:lnTo>
                <a:lnTo>
                  <a:pt x="185" y="149"/>
                </a:lnTo>
                <a:lnTo>
                  <a:pt x="190" y="141"/>
                </a:lnTo>
                <a:lnTo>
                  <a:pt x="194" y="133"/>
                </a:lnTo>
                <a:lnTo>
                  <a:pt x="197" y="124"/>
                </a:lnTo>
                <a:lnTo>
                  <a:pt x="200" y="115"/>
                </a:lnTo>
                <a:lnTo>
                  <a:pt x="202" y="105"/>
                </a:lnTo>
                <a:lnTo>
                  <a:pt x="203" y="100"/>
                </a:lnTo>
                <a:lnTo>
                  <a:pt x="203" y="95"/>
                </a:lnTo>
                <a:lnTo>
                  <a:pt x="203" y="90"/>
                </a:lnTo>
                <a:lnTo>
                  <a:pt x="202" y="86"/>
                </a:lnTo>
                <a:lnTo>
                  <a:pt x="200" y="76"/>
                </a:lnTo>
                <a:lnTo>
                  <a:pt x="197" y="67"/>
                </a:lnTo>
                <a:lnTo>
                  <a:pt x="194" y="58"/>
                </a:lnTo>
                <a:lnTo>
                  <a:pt x="190" y="50"/>
                </a:lnTo>
                <a:lnTo>
                  <a:pt x="185" y="42"/>
                </a:lnTo>
                <a:lnTo>
                  <a:pt x="179" y="34"/>
                </a:lnTo>
                <a:lnTo>
                  <a:pt x="173" y="28"/>
                </a:lnTo>
                <a:lnTo>
                  <a:pt x="166" y="21"/>
                </a:lnTo>
                <a:lnTo>
                  <a:pt x="157" y="16"/>
                </a:lnTo>
                <a:lnTo>
                  <a:pt x="149" y="11"/>
                </a:lnTo>
                <a:lnTo>
                  <a:pt x="140" y="7"/>
                </a:lnTo>
                <a:lnTo>
                  <a:pt x="131" y="4"/>
                </a:lnTo>
                <a:lnTo>
                  <a:pt x="121" y="1"/>
                </a:lnTo>
                <a:lnTo>
                  <a:pt x="112" y="0"/>
                </a:lnTo>
                <a:lnTo>
                  <a:pt x="107" y="0"/>
                </a:lnTo>
                <a:lnTo>
                  <a:pt x="101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68" name="Rectangle 68"/>
          <p:cNvSpPr>
            <a:spLocks noChangeArrowheads="1"/>
          </p:cNvSpPr>
          <p:nvPr/>
        </p:nvSpPr>
        <p:spPr bwMode="auto">
          <a:xfrm>
            <a:off x="636588" y="3070225"/>
            <a:ext cx="334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4   </a:t>
            </a:r>
            <a:endParaRPr kumimoji="1" lang="en-US" sz="1800">
              <a:latin typeface="Arial Narrow" pitchFamily="34" charset="0"/>
            </a:endParaRPr>
          </a:p>
        </p:txBody>
      </p:sp>
      <p:grpSp>
        <p:nvGrpSpPr>
          <p:cNvPr id="25669" name="Group 69"/>
          <p:cNvGrpSpPr>
            <a:grpSpLocks/>
          </p:cNvGrpSpPr>
          <p:nvPr/>
        </p:nvGrpSpPr>
        <p:grpSpPr bwMode="auto">
          <a:xfrm>
            <a:off x="5484813" y="2046288"/>
            <a:ext cx="2384425" cy="4033837"/>
            <a:chOff x="3455" y="1353"/>
            <a:chExt cx="1502" cy="2541"/>
          </a:xfrm>
        </p:grpSpPr>
        <p:sp>
          <p:nvSpPr>
            <p:cNvPr id="25696" name="Line 70"/>
            <p:cNvSpPr>
              <a:spLocks noChangeShapeType="1"/>
            </p:cNvSpPr>
            <p:nvPr/>
          </p:nvSpPr>
          <p:spPr bwMode="auto">
            <a:xfrm>
              <a:off x="3550" y="3484"/>
              <a:ext cx="1" cy="3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97" name="Line 71"/>
            <p:cNvSpPr>
              <a:spLocks noChangeShapeType="1"/>
            </p:cNvSpPr>
            <p:nvPr/>
          </p:nvSpPr>
          <p:spPr bwMode="auto">
            <a:xfrm>
              <a:off x="3550" y="3791"/>
              <a:ext cx="138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98" name="Rectangle 72"/>
            <p:cNvSpPr>
              <a:spLocks noChangeArrowheads="1"/>
            </p:cNvSpPr>
            <p:nvPr/>
          </p:nvSpPr>
          <p:spPr bwMode="auto">
            <a:xfrm>
              <a:off x="3629" y="3808"/>
              <a:ext cx="30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900" b="1">
                  <a:solidFill>
                    <a:srgbClr val="000000"/>
                  </a:solidFill>
                </a:rPr>
                <a:t>Time/$/...</a:t>
              </a:r>
              <a:endParaRPr kumimoji="1" lang="en-US" sz="1800">
                <a:latin typeface="Arial Narrow" pitchFamily="34" charset="0"/>
              </a:endParaRPr>
            </a:p>
          </p:txBody>
        </p:sp>
        <p:sp>
          <p:nvSpPr>
            <p:cNvPr id="25699" name="Line 73"/>
            <p:cNvSpPr>
              <a:spLocks noChangeShapeType="1"/>
            </p:cNvSpPr>
            <p:nvPr/>
          </p:nvSpPr>
          <p:spPr bwMode="auto">
            <a:xfrm>
              <a:off x="3556" y="2939"/>
              <a:ext cx="1" cy="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0" name="Line 74"/>
            <p:cNvSpPr>
              <a:spLocks noChangeShapeType="1"/>
            </p:cNvSpPr>
            <p:nvPr/>
          </p:nvSpPr>
          <p:spPr bwMode="auto">
            <a:xfrm>
              <a:off x="3555" y="3303"/>
              <a:ext cx="13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1" name="Rectangle 75"/>
            <p:cNvSpPr>
              <a:spLocks noChangeArrowheads="1"/>
            </p:cNvSpPr>
            <p:nvPr/>
          </p:nvSpPr>
          <p:spPr bwMode="auto">
            <a:xfrm>
              <a:off x="3637" y="3320"/>
              <a:ext cx="2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1000" b="1">
                  <a:solidFill>
                    <a:srgbClr val="000000"/>
                  </a:solidFill>
                  <a:latin typeface="Arial Narrow" pitchFamily="34" charset="0"/>
                </a:rPr>
                <a:t>Time/$/...</a:t>
              </a:r>
              <a:endParaRPr kumimoji="1" lang="en-US" sz="1000">
                <a:latin typeface="Arial Narrow" pitchFamily="34" charset="0"/>
              </a:endParaRPr>
            </a:p>
          </p:txBody>
        </p:sp>
        <p:sp>
          <p:nvSpPr>
            <p:cNvPr id="25702" name="Line 76"/>
            <p:cNvSpPr>
              <a:spLocks noChangeShapeType="1"/>
            </p:cNvSpPr>
            <p:nvPr/>
          </p:nvSpPr>
          <p:spPr bwMode="auto">
            <a:xfrm>
              <a:off x="3552" y="1908"/>
              <a:ext cx="1" cy="3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3" name="Line 77"/>
            <p:cNvSpPr>
              <a:spLocks noChangeShapeType="1"/>
            </p:cNvSpPr>
            <p:nvPr/>
          </p:nvSpPr>
          <p:spPr bwMode="auto">
            <a:xfrm>
              <a:off x="3563" y="2303"/>
              <a:ext cx="13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4" name="Rectangle 78"/>
            <p:cNvSpPr>
              <a:spLocks noChangeArrowheads="1"/>
            </p:cNvSpPr>
            <p:nvPr/>
          </p:nvSpPr>
          <p:spPr bwMode="auto">
            <a:xfrm>
              <a:off x="3644" y="2289"/>
              <a:ext cx="2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1000" b="1">
                  <a:solidFill>
                    <a:srgbClr val="000000"/>
                  </a:solidFill>
                  <a:latin typeface="Arial Narrow" pitchFamily="34" charset="0"/>
                </a:rPr>
                <a:t>Time/$/...</a:t>
              </a:r>
              <a:endParaRPr kumimoji="1" lang="en-US" sz="1000">
                <a:latin typeface="Arial Narrow" pitchFamily="34" charset="0"/>
              </a:endParaRPr>
            </a:p>
          </p:txBody>
        </p:sp>
        <p:sp>
          <p:nvSpPr>
            <p:cNvPr id="25705" name="Line 79"/>
            <p:cNvSpPr>
              <a:spLocks noChangeShapeType="1"/>
            </p:cNvSpPr>
            <p:nvPr/>
          </p:nvSpPr>
          <p:spPr bwMode="auto">
            <a:xfrm>
              <a:off x="3552" y="1359"/>
              <a:ext cx="1" cy="3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06" name="Line 80"/>
            <p:cNvSpPr>
              <a:spLocks noChangeShapeType="1"/>
            </p:cNvSpPr>
            <p:nvPr/>
          </p:nvSpPr>
          <p:spPr bwMode="auto">
            <a:xfrm>
              <a:off x="3555" y="1717"/>
              <a:ext cx="13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07" name="Picture 8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6" y="1353"/>
              <a:ext cx="205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08" name="Rectangle 82"/>
            <p:cNvSpPr>
              <a:spLocks noChangeArrowheads="1"/>
            </p:cNvSpPr>
            <p:nvPr/>
          </p:nvSpPr>
          <p:spPr bwMode="auto">
            <a:xfrm>
              <a:off x="3603" y="1727"/>
              <a:ext cx="2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1000" b="1">
                  <a:solidFill>
                    <a:srgbClr val="000000"/>
                  </a:solidFill>
                  <a:latin typeface="Arial Narrow" pitchFamily="34" charset="0"/>
                </a:rPr>
                <a:t>Time/$/...</a:t>
              </a:r>
              <a:endParaRPr kumimoji="1" lang="en-US" sz="1000">
                <a:latin typeface="Arial Narrow" pitchFamily="34" charset="0"/>
              </a:endParaRPr>
            </a:p>
          </p:txBody>
        </p:sp>
        <p:sp>
          <p:nvSpPr>
            <p:cNvPr id="25709" name="Line 83"/>
            <p:cNvSpPr>
              <a:spLocks noChangeShapeType="1"/>
            </p:cNvSpPr>
            <p:nvPr/>
          </p:nvSpPr>
          <p:spPr bwMode="auto">
            <a:xfrm>
              <a:off x="3552" y="2393"/>
              <a:ext cx="1" cy="3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0" name="Line 84"/>
            <p:cNvSpPr>
              <a:spLocks noChangeShapeType="1"/>
            </p:cNvSpPr>
            <p:nvPr/>
          </p:nvSpPr>
          <p:spPr bwMode="auto">
            <a:xfrm>
              <a:off x="3563" y="2797"/>
              <a:ext cx="13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1" name="Rectangle 85"/>
            <p:cNvSpPr>
              <a:spLocks noChangeArrowheads="1"/>
            </p:cNvSpPr>
            <p:nvPr/>
          </p:nvSpPr>
          <p:spPr bwMode="auto">
            <a:xfrm>
              <a:off x="3642" y="2794"/>
              <a:ext cx="27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"/>
                </a:spcBef>
                <a:spcAft>
                  <a:spcPct val="40000"/>
                </a:spcAft>
                <a:buClr>
                  <a:srgbClr val="0033CC"/>
                </a:buClr>
                <a:buFont typeface="Wingdings" pitchFamily="2" charset="2"/>
                <a:buNone/>
              </a:pPr>
              <a:r>
                <a:rPr kumimoji="1" lang="en-US" sz="1000" b="1">
                  <a:solidFill>
                    <a:srgbClr val="000000"/>
                  </a:solidFill>
                  <a:latin typeface="Arial Narrow" pitchFamily="34" charset="0"/>
                </a:rPr>
                <a:t>Time/$/...</a:t>
              </a:r>
              <a:endParaRPr kumimoji="1" lang="en-US" sz="1000">
                <a:latin typeface="Arial Narrow" pitchFamily="34" charset="0"/>
              </a:endParaRPr>
            </a:p>
          </p:txBody>
        </p:sp>
        <p:sp>
          <p:nvSpPr>
            <p:cNvPr id="25712" name="Rectangle 86"/>
            <p:cNvSpPr>
              <a:spLocks noChangeArrowheads="1"/>
            </p:cNvSpPr>
            <p:nvPr/>
          </p:nvSpPr>
          <p:spPr bwMode="auto">
            <a:xfrm>
              <a:off x="4040" y="3746"/>
              <a:ext cx="895" cy="4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3" name="Freeform 87"/>
            <p:cNvSpPr>
              <a:spLocks/>
            </p:cNvSpPr>
            <p:nvPr/>
          </p:nvSpPr>
          <p:spPr bwMode="auto">
            <a:xfrm>
              <a:off x="3915" y="3636"/>
              <a:ext cx="1008" cy="147"/>
            </a:xfrm>
            <a:custGeom>
              <a:avLst/>
              <a:gdLst>
                <a:gd name="T0" fmla="*/ 0 w 1008"/>
                <a:gd name="T1" fmla="*/ 147 h 147"/>
                <a:gd name="T2" fmla="*/ 19 w 1008"/>
                <a:gd name="T3" fmla="*/ 141 h 147"/>
                <a:gd name="T4" fmla="*/ 65 w 1008"/>
                <a:gd name="T5" fmla="*/ 129 h 147"/>
                <a:gd name="T6" fmla="*/ 105 w 1008"/>
                <a:gd name="T7" fmla="*/ 117 h 147"/>
                <a:gd name="T8" fmla="*/ 138 w 1008"/>
                <a:gd name="T9" fmla="*/ 105 h 147"/>
                <a:gd name="T10" fmla="*/ 177 w 1008"/>
                <a:gd name="T11" fmla="*/ 92 h 147"/>
                <a:gd name="T12" fmla="*/ 198 w 1008"/>
                <a:gd name="T13" fmla="*/ 86 h 147"/>
                <a:gd name="T14" fmla="*/ 217 w 1008"/>
                <a:gd name="T15" fmla="*/ 74 h 147"/>
                <a:gd name="T16" fmla="*/ 230 w 1008"/>
                <a:gd name="T17" fmla="*/ 68 h 147"/>
                <a:gd name="T18" fmla="*/ 237 w 1008"/>
                <a:gd name="T19" fmla="*/ 62 h 147"/>
                <a:gd name="T20" fmla="*/ 263 w 1008"/>
                <a:gd name="T21" fmla="*/ 50 h 147"/>
                <a:gd name="T22" fmla="*/ 302 w 1008"/>
                <a:gd name="T23" fmla="*/ 32 h 147"/>
                <a:gd name="T24" fmla="*/ 329 w 1008"/>
                <a:gd name="T25" fmla="*/ 20 h 147"/>
                <a:gd name="T26" fmla="*/ 356 w 1008"/>
                <a:gd name="T27" fmla="*/ 12 h 147"/>
                <a:gd name="T28" fmla="*/ 401 w 1008"/>
                <a:gd name="T29" fmla="*/ 6 h 147"/>
                <a:gd name="T30" fmla="*/ 429 w 1008"/>
                <a:gd name="T31" fmla="*/ 0 h 147"/>
                <a:gd name="T32" fmla="*/ 448 w 1008"/>
                <a:gd name="T33" fmla="*/ 0 h 147"/>
                <a:gd name="T34" fmla="*/ 493 w 1008"/>
                <a:gd name="T35" fmla="*/ 0 h 147"/>
                <a:gd name="T36" fmla="*/ 514 w 1008"/>
                <a:gd name="T37" fmla="*/ 0 h 147"/>
                <a:gd name="T38" fmla="*/ 539 w 1008"/>
                <a:gd name="T39" fmla="*/ 6 h 147"/>
                <a:gd name="T40" fmla="*/ 587 w 1008"/>
                <a:gd name="T41" fmla="*/ 12 h 147"/>
                <a:gd name="T42" fmla="*/ 606 w 1008"/>
                <a:gd name="T43" fmla="*/ 20 h 147"/>
                <a:gd name="T44" fmla="*/ 619 w 1008"/>
                <a:gd name="T45" fmla="*/ 25 h 147"/>
                <a:gd name="T46" fmla="*/ 645 w 1008"/>
                <a:gd name="T47" fmla="*/ 32 h 147"/>
                <a:gd name="T48" fmla="*/ 678 w 1008"/>
                <a:gd name="T49" fmla="*/ 44 h 147"/>
                <a:gd name="T50" fmla="*/ 718 w 1008"/>
                <a:gd name="T51" fmla="*/ 62 h 147"/>
                <a:gd name="T52" fmla="*/ 738 w 1008"/>
                <a:gd name="T53" fmla="*/ 68 h 147"/>
                <a:gd name="T54" fmla="*/ 750 w 1008"/>
                <a:gd name="T55" fmla="*/ 74 h 147"/>
                <a:gd name="T56" fmla="*/ 770 w 1008"/>
                <a:gd name="T57" fmla="*/ 81 h 147"/>
                <a:gd name="T58" fmla="*/ 797 w 1008"/>
                <a:gd name="T59" fmla="*/ 86 h 147"/>
                <a:gd name="T60" fmla="*/ 823 w 1008"/>
                <a:gd name="T61" fmla="*/ 92 h 147"/>
                <a:gd name="T62" fmla="*/ 862 w 1008"/>
                <a:gd name="T63" fmla="*/ 98 h 147"/>
                <a:gd name="T64" fmla="*/ 896 w 1008"/>
                <a:gd name="T65" fmla="*/ 98 h 147"/>
                <a:gd name="T66" fmla="*/ 941 w 1008"/>
                <a:gd name="T67" fmla="*/ 105 h 147"/>
                <a:gd name="T68" fmla="*/ 981 w 1008"/>
                <a:gd name="T69" fmla="*/ 105 h 147"/>
                <a:gd name="T70" fmla="*/ 1008 w 1008"/>
                <a:gd name="T71" fmla="*/ 105 h 147"/>
                <a:gd name="T72" fmla="*/ 0 w 1008"/>
                <a:gd name="T73" fmla="*/ 147 h 1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8"/>
                <a:gd name="T112" fmla="*/ 0 h 147"/>
                <a:gd name="T113" fmla="*/ 1008 w 1008"/>
                <a:gd name="T114" fmla="*/ 147 h 1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8" h="147">
                  <a:moveTo>
                    <a:pt x="0" y="147"/>
                  </a:moveTo>
                  <a:lnTo>
                    <a:pt x="19" y="141"/>
                  </a:lnTo>
                  <a:lnTo>
                    <a:pt x="65" y="129"/>
                  </a:lnTo>
                  <a:lnTo>
                    <a:pt x="105" y="117"/>
                  </a:lnTo>
                  <a:lnTo>
                    <a:pt x="138" y="105"/>
                  </a:lnTo>
                  <a:lnTo>
                    <a:pt x="177" y="92"/>
                  </a:lnTo>
                  <a:lnTo>
                    <a:pt x="198" y="86"/>
                  </a:lnTo>
                  <a:lnTo>
                    <a:pt x="217" y="74"/>
                  </a:lnTo>
                  <a:lnTo>
                    <a:pt x="230" y="68"/>
                  </a:lnTo>
                  <a:lnTo>
                    <a:pt x="237" y="62"/>
                  </a:lnTo>
                  <a:lnTo>
                    <a:pt x="263" y="50"/>
                  </a:lnTo>
                  <a:lnTo>
                    <a:pt x="302" y="32"/>
                  </a:lnTo>
                  <a:lnTo>
                    <a:pt x="329" y="20"/>
                  </a:lnTo>
                  <a:lnTo>
                    <a:pt x="356" y="12"/>
                  </a:lnTo>
                  <a:lnTo>
                    <a:pt x="401" y="6"/>
                  </a:lnTo>
                  <a:lnTo>
                    <a:pt x="429" y="0"/>
                  </a:lnTo>
                  <a:lnTo>
                    <a:pt x="448" y="0"/>
                  </a:lnTo>
                  <a:lnTo>
                    <a:pt x="493" y="0"/>
                  </a:lnTo>
                  <a:lnTo>
                    <a:pt x="514" y="0"/>
                  </a:lnTo>
                  <a:lnTo>
                    <a:pt x="539" y="6"/>
                  </a:lnTo>
                  <a:lnTo>
                    <a:pt x="587" y="12"/>
                  </a:lnTo>
                  <a:lnTo>
                    <a:pt x="606" y="20"/>
                  </a:lnTo>
                  <a:lnTo>
                    <a:pt x="619" y="25"/>
                  </a:lnTo>
                  <a:lnTo>
                    <a:pt x="645" y="32"/>
                  </a:lnTo>
                  <a:lnTo>
                    <a:pt x="678" y="44"/>
                  </a:lnTo>
                  <a:lnTo>
                    <a:pt x="718" y="62"/>
                  </a:lnTo>
                  <a:lnTo>
                    <a:pt x="738" y="68"/>
                  </a:lnTo>
                  <a:lnTo>
                    <a:pt x="750" y="74"/>
                  </a:lnTo>
                  <a:lnTo>
                    <a:pt x="770" y="81"/>
                  </a:lnTo>
                  <a:lnTo>
                    <a:pt x="797" y="86"/>
                  </a:lnTo>
                  <a:lnTo>
                    <a:pt x="823" y="92"/>
                  </a:lnTo>
                  <a:lnTo>
                    <a:pt x="862" y="98"/>
                  </a:lnTo>
                  <a:lnTo>
                    <a:pt x="896" y="98"/>
                  </a:lnTo>
                  <a:lnTo>
                    <a:pt x="941" y="105"/>
                  </a:lnTo>
                  <a:lnTo>
                    <a:pt x="981" y="105"/>
                  </a:lnTo>
                  <a:lnTo>
                    <a:pt x="1008" y="105"/>
                  </a:lnTo>
                  <a:lnTo>
                    <a:pt x="0" y="147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14" name="Freeform 88"/>
            <p:cNvSpPr>
              <a:spLocks/>
            </p:cNvSpPr>
            <p:nvPr/>
          </p:nvSpPr>
          <p:spPr bwMode="auto">
            <a:xfrm>
              <a:off x="3915" y="3629"/>
              <a:ext cx="1015" cy="162"/>
            </a:xfrm>
            <a:custGeom>
              <a:avLst/>
              <a:gdLst>
                <a:gd name="T0" fmla="*/ 0 w 1015"/>
                <a:gd name="T1" fmla="*/ 162 h 162"/>
                <a:gd name="T2" fmla="*/ 199 w 1015"/>
                <a:gd name="T3" fmla="*/ 103 h 162"/>
                <a:gd name="T4" fmla="*/ 285 w 1015"/>
                <a:gd name="T5" fmla="*/ 47 h 162"/>
                <a:gd name="T6" fmla="*/ 385 w 1015"/>
                <a:gd name="T7" fmla="*/ 13 h 162"/>
                <a:gd name="T8" fmla="*/ 477 w 1015"/>
                <a:gd name="T9" fmla="*/ 0 h 162"/>
                <a:gd name="T10" fmla="*/ 564 w 1015"/>
                <a:gd name="T11" fmla="*/ 13 h 162"/>
                <a:gd name="T12" fmla="*/ 656 w 1015"/>
                <a:gd name="T13" fmla="*/ 40 h 162"/>
                <a:gd name="T14" fmla="*/ 823 w 1015"/>
                <a:gd name="T15" fmla="*/ 116 h 162"/>
                <a:gd name="T16" fmla="*/ 1015 w 1015"/>
                <a:gd name="T17" fmla="*/ 116 h 1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15"/>
                <a:gd name="T28" fmla="*/ 0 h 162"/>
                <a:gd name="T29" fmla="*/ 1015 w 1015"/>
                <a:gd name="T30" fmla="*/ 162 h 1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15" h="162">
                  <a:moveTo>
                    <a:pt x="0" y="162"/>
                  </a:moveTo>
                  <a:lnTo>
                    <a:pt x="199" y="103"/>
                  </a:lnTo>
                  <a:lnTo>
                    <a:pt x="285" y="47"/>
                  </a:lnTo>
                  <a:lnTo>
                    <a:pt x="385" y="13"/>
                  </a:lnTo>
                  <a:lnTo>
                    <a:pt x="477" y="0"/>
                  </a:lnTo>
                  <a:lnTo>
                    <a:pt x="564" y="13"/>
                  </a:lnTo>
                  <a:lnTo>
                    <a:pt x="656" y="40"/>
                  </a:lnTo>
                  <a:lnTo>
                    <a:pt x="823" y="116"/>
                  </a:lnTo>
                  <a:lnTo>
                    <a:pt x="1015" y="11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15" name="Line 89"/>
            <p:cNvSpPr>
              <a:spLocks noChangeShapeType="1"/>
            </p:cNvSpPr>
            <p:nvPr/>
          </p:nvSpPr>
          <p:spPr bwMode="auto">
            <a:xfrm>
              <a:off x="4368" y="3600"/>
              <a:ext cx="1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16" name="Picture 9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05" y="3549"/>
              <a:ext cx="20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17" name="Rectangle 91"/>
            <p:cNvSpPr>
              <a:spLocks noChangeArrowheads="1"/>
            </p:cNvSpPr>
            <p:nvPr/>
          </p:nvSpPr>
          <p:spPr bwMode="auto">
            <a:xfrm>
              <a:off x="3875" y="3277"/>
              <a:ext cx="1069" cy="2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18" name="Freeform 92"/>
            <p:cNvSpPr>
              <a:spLocks/>
            </p:cNvSpPr>
            <p:nvPr/>
          </p:nvSpPr>
          <p:spPr bwMode="auto">
            <a:xfrm>
              <a:off x="3802" y="3083"/>
              <a:ext cx="1134" cy="213"/>
            </a:xfrm>
            <a:custGeom>
              <a:avLst/>
              <a:gdLst>
                <a:gd name="T0" fmla="*/ 0 w 1134"/>
                <a:gd name="T1" fmla="*/ 213 h 213"/>
                <a:gd name="T2" fmla="*/ 27 w 1134"/>
                <a:gd name="T3" fmla="*/ 200 h 213"/>
                <a:gd name="T4" fmla="*/ 66 w 1134"/>
                <a:gd name="T5" fmla="*/ 181 h 213"/>
                <a:gd name="T6" fmla="*/ 93 w 1134"/>
                <a:gd name="T7" fmla="*/ 169 h 213"/>
                <a:gd name="T8" fmla="*/ 119 w 1134"/>
                <a:gd name="T9" fmla="*/ 150 h 213"/>
                <a:gd name="T10" fmla="*/ 145 w 1134"/>
                <a:gd name="T11" fmla="*/ 138 h 213"/>
                <a:gd name="T12" fmla="*/ 173 w 1134"/>
                <a:gd name="T13" fmla="*/ 119 h 213"/>
                <a:gd name="T14" fmla="*/ 192 w 1134"/>
                <a:gd name="T15" fmla="*/ 107 h 213"/>
                <a:gd name="T16" fmla="*/ 199 w 1134"/>
                <a:gd name="T17" fmla="*/ 100 h 213"/>
                <a:gd name="T18" fmla="*/ 205 w 1134"/>
                <a:gd name="T19" fmla="*/ 95 h 213"/>
                <a:gd name="T20" fmla="*/ 226 w 1134"/>
                <a:gd name="T21" fmla="*/ 76 h 213"/>
                <a:gd name="T22" fmla="*/ 264 w 1134"/>
                <a:gd name="T23" fmla="*/ 45 h 213"/>
                <a:gd name="T24" fmla="*/ 285 w 1134"/>
                <a:gd name="T25" fmla="*/ 33 h 213"/>
                <a:gd name="T26" fmla="*/ 298 w 1134"/>
                <a:gd name="T27" fmla="*/ 26 h 213"/>
                <a:gd name="T28" fmla="*/ 324 w 1134"/>
                <a:gd name="T29" fmla="*/ 14 h 213"/>
                <a:gd name="T30" fmla="*/ 344 w 1134"/>
                <a:gd name="T31" fmla="*/ 8 h 213"/>
                <a:gd name="T32" fmla="*/ 363 w 1134"/>
                <a:gd name="T33" fmla="*/ 0 h 213"/>
                <a:gd name="T34" fmla="*/ 370 w 1134"/>
                <a:gd name="T35" fmla="*/ 0 h 213"/>
                <a:gd name="T36" fmla="*/ 384 w 1134"/>
                <a:gd name="T37" fmla="*/ 0 h 213"/>
                <a:gd name="T38" fmla="*/ 422 w 1134"/>
                <a:gd name="T39" fmla="*/ 0 h 213"/>
                <a:gd name="T40" fmla="*/ 443 w 1134"/>
                <a:gd name="T41" fmla="*/ 0 h 213"/>
                <a:gd name="T42" fmla="*/ 462 w 1134"/>
                <a:gd name="T43" fmla="*/ 8 h 213"/>
                <a:gd name="T44" fmla="*/ 502 w 1134"/>
                <a:gd name="T45" fmla="*/ 26 h 213"/>
                <a:gd name="T46" fmla="*/ 515 w 1134"/>
                <a:gd name="T47" fmla="*/ 39 h 213"/>
                <a:gd name="T48" fmla="*/ 521 w 1134"/>
                <a:gd name="T49" fmla="*/ 45 h 213"/>
                <a:gd name="T50" fmla="*/ 547 w 1134"/>
                <a:gd name="T51" fmla="*/ 64 h 213"/>
                <a:gd name="T52" fmla="*/ 574 w 1134"/>
                <a:gd name="T53" fmla="*/ 82 h 213"/>
                <a:gd name="T54" fmla="*/ 606 w 1134"/>
                <a:gd name="T55" fmla="*/ 100 h 213"/>
                <a:gd name="T56" fmla="*/ 627 w 1134"/>
                <a:gd name="T57" fmla="*/ 113 h 213"/>
                <a:gd name="T58" fmla="*/ 634 w 1134"/>
                <a:gd name="T59" fmla="*/ 119 h 213"/>
                <a:gd name="T60" fmla="*/ 641 w 1134"/>
                <a:gd name="T61" fmla="*/ 119 h 213"/>
                <a:gd name="T62" fmla="*/ 652 w 1134"/>
                <a:gd name="T63" fmla="*/ 125 h 213"/>
                <a:gd name="T64" fmla="*/ 674 w 1134"/>
                <a:gd name="T65" fmla="*/ 132 h 213"/>
                <a:gd name="T66" fmla="*/ 693 w 1134"/>
                <a:gd name="T67" fmla="*/ 138 h 213"/>
                <a:gd name="T68" fmla="*/ 720 w 1134"/>
                <a:gd name="T69" fmla="*/ 143 h 213"/>
                <a:gd name="T70" fmla="*/ 746 w 1134"/>
                <a:gd name="T71" fmla="*/ 150 h 213"/>
                <a:gd name="T72" fmla="*/ 778 w 1134"/>
                <a:gd name="T73" fmla="*/ 157 h 213"/>
                <a:gd name="T74" fmla="*/ 805 w 1134"/>
                <a:gd name="T75" fmla="*/ 157 h 213"/>
                <a:gd name="T76" fmla="*/ 837 w 1134"/>
                <a:gd name="T77" fmla="*/ 162 h 213"/>
                <a:gd name="T78" fmla="*/ 884 w 1134"/>
                <a:gd name="T79" fmla="*/ 169 h 213"/>
                <a:gd name="T80" fmla="*/ 917 w 1134"/>
                <a:gd name="T81" fmla="*/ 169 h 213"/>
                <a:gd name="T82" fmla="*/ 957 w 1134"/>
                <a:gd name="T83" fmla="*/ 175 h 213"/>
                <a:gd name="T84" fmla="*/ 1009 w 1134"/>
                <a:gd name="T85" fmla="*/ 181 h 213"/>
                <a:gd name="T86" fmla="*/ 1055 w 1134"/>
                <a:gd name="T87" fmla="*/ 181 h 213"/>
                <a:gd name="T88" fmla="*/ 1108 w 1134"/>
                <a:gd name="T89" fmla="*/ 188 h 213"/>
                <a:gd name="T90" fmla="*/ 1134 w 1134"/>
                <a:gd name="T91" fmla="*/ 188 h 213"/>
                <a:gd name="T92" fmla="*/ 0 w 1134"/>
                <a:gd name="T93" fmla="*/ 213 h 2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4"/>
                <a:gd name="T142" fmla="*/ 0 h 213"/>
                <a:gd name="T143" fmla="*/ 1134 w 1134"/>
                <a:gd name="T144" fmla="*/ 213 h 21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4" h="213">
                  <a:moveTo>
                    <a:pt x="0" y="213"/>
                  </a:moveTo>
                  <a:lnTo>
                    <a:pt x="27" y="200"/>
                  </a:lnTo>
                  <a:lnTo>
                    <a:pt x="66" y="181"/>
                  </a:lnTo>
                  <a:lnTo>
                    <a:pt x="93" y="169"/>
                  </a:lnTo>
                  <a:lnTo>
                    <a:pt x="119" y="150"/>
                  </a:lnTo>
                  <a:lnTo>
                    <a:pt x="145" y="138"/>
                  </a:lnTo>
                  <a:lnTo>
                    <a:pt x="173" y="119"/>
                  </a:lnTo>
                  <a:lnTo>
                    <a:pt x="192" y="107"/>
                  </a:lnTo>
                  <a:lnTo>
                    <a:pt x="199" y="100"/>
                  </a:lnTo>
                  <a:lnTo>
                    <a:pt x="205" y="95"/>
                  </a:lnTo>
                  <a:lnTo>
                    <a:pt x="226" y="76"/>
                  </a:lnTo>
                  <a:lnTo>
                    <a:pt x="264" y="45"/>
                  </a:lnTo>
                  <a:lnTo>
                    <a:pt x="285" y="33"/>
                  </a:lnTo>
                  <a:lnTo>
                    <a:pt x="298" y="26"/>
                  </a:lnTo>
                  <a:lnTo>
                    <a:pt x="324" y="14"/>
                  </a:lnTo>
                  <a:lnTo>
                    <a:pt x="344" y="8"/>
                  </a:lnTo>
                  <a:lnTo>
                    <a:pt x="363" y="0"/>
                  </a:lnTo>
                  <a:lnTo>
                    <a:pt x="370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43" y="0"/>
                  </a:lnTo>
                  <a:lnTo>
                    <a:pt x="462" y="8"/>
                  </a:lnTo>
                  <a:lnTo>
                    <a:pt x="502" y="26"/>
                  </a:lnTo>
                  <a:lnTo>
                    <a:pt x="515" y="39"/>
                  </a:lnTo>
                  <a:lnTo>
                    <a:pt x="521" y="45"/>
                  </a:lnTo>
                  <a:lnTo>
                    <a:pt x="547" y="64"/>
                  </a:lnTo>
                  <a:lnTo>
                    <a:pt x="574" y="82"/>
                  </a:lnTo>
                  <a:lnTo>
                    <a:pt x="606" y="100"/>
                  </a:lnTo>
                  <a:lnTo>
                    <a:pt x="627" y="113"/>
                  </a:lnTo>
                  <a:lnTo>
                    <a:pt x="634" y="119"/>
                  </a:lnTo>
                  <a:lnTo>
                    <a:pt x="641" y="119"/>
                  </a:lnTo>
                  <a:lnTo>
                    <a:pt x="652" y="125"/>
                  </a:lnTo>
                  <a:lnTo>
                    <a:pt x="674" y="132"/>
                  </a:lnTo>
                  <a:lnTo>
                    <a:pt x="693" y="138"/>
                  </a:lnTo>
                  <a:lnTo>
                    <a:pt x="720" y="143"/>
                  </a:lnTo>
                  <a:lnTo>
                    <a:pt x="746" y="150"/>
                  </a:lnTo>
                  <a:lnTo>
                    <a:pt x="778" y="157"/>
                  </a:lnTo>
                  <a:lnTo>
                    <a:pt x="805" y="157"/>
                  </a:lnTo>
                  <a:lnTo>
                    <a:pt x="837" y="162"/>
                  </a:lnTo>
                  <a:lnTo>
                    <a:pt x="884" y="169"/>
                  </a:lnTo>
                  <a:lnTo>
                    <a:pt x="917" y="169"/>
                  </a:lnTo>
                  <a:lnTo>
                    <a:pt x="957" y="175"/>
                  </a:lnTo>
                  <a:lnTo>
                    <a:pt x="1009" y="181"/>
                  </a:lnTo>
                  <a:lnTo>
                    <a:pt x="1055" y="181"/>
                  </a:lnTo>
                  <a:lnTo>
                    <a:pt x="1108" y="188"/>
                  </a:lnTo>
                  <a:lnTo>
                    <a:pt x="1134" y="188"/>
                  </a:lnTo>
                  <a:lnTo>
                    <a:pt x="0" y="213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19" name="Freeform 93"/>
            <p:cNvSpPr>
              <a:spLocks/>
            </p:cNvSpPr>
            <p:nvPr/>
          </p:nvSpPr>
          <p:spPr bwMode="auto">
            <a:xfrm>
              <a:off x="3802" y="3078"/>
              <a:ext cx="1143" cy="225"/>
            </a:xfrm>
            <a:custGeom>
              <a:avLst/>
              <a:gdLst>
                <a:gd name="T0" fmla="*/ 0 w 1143"/>
                <a:gd name="T1" fmla="*/ 225 h 225"/>
                <a:gd name="T2" fmla="*/ 174 w 1143"/>
                <a:gd name="T3" fmla="*/ 141 h 225"/>
                <a:gd name="T4" fmla="*/ 239 w 1143"/>
                <a:gd name="T5" fmla="*/ 65 h 225"/>
                <a:gd name="T6" fmla="*/ 333 w 1143"/>
                <a:gd name="T7" fmla="*/ 14 h 225"/>
                <a:gd name="T8" fmla="*/ 406 w 1143"/>
                <a:gd name="T9" fmla="*/ 0 h 225"/>
                <a:gd name="T10" fmla="*/ 485 w 1143"/>
                <a:gd name="T11" fmla="*/ 21 h 225"/>
                <a:gd name="T12" fmla="*/ 551 w 1143"/>
                <a:gd name="T13" fmla="*/ 72 h 225"/>
                <a:gd name="T14" fmla="*/ 704 w 1143"/>
                <a:gd name="T15" fmla="*/ 173 h 225"/>
                <a:gd name="T16" fmla="*/ 1143 w 1143"/>
                <a:gd name="T17" fmla="*/ 200 h 2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3"/>
                <a:gd name="T28" fmla="*/ 0 h 225"/>
                <a:gd name="T29" fmla="*/ 1143 w 1143"/>
                <a:gd name="T30" fmla="*/ 225 h 2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3" h="225">
                  <a:moveTo>
                    <a:pt x="0" y="225"/>
                  </a:moveTo>
                  <a:lnTo>
                    <a:pt x="174" y="141"/>
                  </a:lnTo>
                  <a:lnTo>
                    <a:pt x="239" y="65"/>
                  </a:lnTo>
                  <a:lnTo>
                    <a:pt x="333" y="14"/>
                  </a:lnTo>
                  <a:lnTo>
                    <a:pt x="406" y="0"/>
                  </a:lnTo>
                  <a:lnTo>
                    <a:pt x="485" y="21"/>
                  </a:lnTo>
                  <a:lnTo>
                    <a:pt x="551" y="72"/>
                  </a:lnTo>
                  <a:lnTo>
                    <a:pt x="704" y="173"/>
                  </a:lnTo>
                  <a:lnTo>
                    <a:pt x="1143" y="2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20" name="Line 94"/>
            <p:cNvSpPr>
              <a:spLocks noChangeShapeType="1"/>
            </p:cNvSpPr>
            <p:nvPr/>
          </p:nvSpPr>
          <p:spPr bwMode="auto">
            <a:xfrm>
              <a:off x="4184" y="3098"/>
              <a:ext cx="1" cy="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21" name="Picture 9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11" y="3009"/>
              <a:ext cx="205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22" name="Rectangle 96"/>
            <p:cNvSpPr>
              <a:spLocks noChangeArrowheads="1"/>
            </p:cNvSpPr>
            <p:nvPr/>
          </p:nvSpPr>
          <p:spPr bwMode="auto">
            <a:xfrm>
              <a:off x="3842" y="2251"/>
              <a:ext cx="870" cy="1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23" name="Freeform 97"/>
            <p:cNvSpPr>
              <a:spLocks/>
            </p:cNvSpPr>
            <p:nvPr/>
          </p:nvSpPr>
          <p:spPr bwMode="auto">
            <a:xfrm>
              <a:off x="3816" y="1980"/>
              <a:ext cx="887" cy="320"/>
            </a:xfrm>
            <a:custGeom>
              <a:avLst/>
              <a:gdLst>
                <a:gd name="T0" fmla="*/ 0 w 887"/>
                <a:gd name="T1" fmla="*/ 320 h 320"/>
                <a:gd name="T2" fmla="*/ 12 w 887"/>
                <a:gd name="T3" fmla="*/ 301 h 320"/>
                <a:gd name="T4" fmla="*/ 32 w 887"/>
                <a:gd name="T5" fmla="*/ 283 h 320"/>
                <a:gd name="T6" fmla="*/ 52 w 887"/>
                <a:gd name="T7" fmla="*/ 257 h 320"/>
                <a:gd name="T8" fmla="*/ 72 w 887"/>
                <a:gd name="T9" fmla="*/ 226 h 320"/>
                <a:gd name="T10" fmla="*/ 85 w 887"/>
                <a:gd name="T11" fmla="*/ 207 h 320"/>
                <a:gd name="T12" fmla="*/ 99 w 887"/>
                <a:gd name="T13" fmla="*/ 188 h 320"/>
                <a:gd name="T14" fmla="*/ 105 w 887"/>
                <a:gd name="T15" fmla="*/ 170 h 320"/>
                <a:gd name="T16" fmla="*/ 111 w 887"/>
                <a:gd name="T17" fmla="*/ 156 h 320"/>
                <a:gd name="T18" fmla="*/ 111 w 887"/>
                <a:gd name="T19" fmla="*/ 151 h 320"/>
                <a:gd name="T20" fmla="*/ 125 w 887"/>
                <a:gd name="T21" fmla="*/ 125 h 320"/>
                <a:gd name="T22" fmla="*/ 138 w 887"/>
                <a:gd name="T23" fmla="*/ 82 h 320"/>
                <a:gd name="T24" fmla="*/ 144 w 887"/>
                <a:gd name="T25" fmla="*/ 57 h 320"/>
                <a:gd name="T26" fmla="*/ 151 w 887"/>
                <a:gd name="T27" fmla="*/ 45 h 320"/>
                <a:gd name="T28" fmla="*/ 158 w 887"/>
                <a:gd name="T29" fmla="*/ 26 h 320"/>
                <a:gd name="T30" fmla="*/ 164 w 887"/>
                <a:gd name="T31" fmla="*/ 13 h 320"/>
                <a:gd name="T32" fmla="*/ 178 w 887"/>
                <a:gd name="T33" fmla="*/ 6 h 320"/>
                <a:gd name="T34" fmla="*/ 191 w 887"/>
                <a:gd name="T35" fmla="*/ 0 h 320"/>
                <a:gd name="T36" fmla="*/ 197 w 887"/>
                <a:gd name="T37" fmla="*/ 0 h 320"/>
                <a:gd name="T38" fmla="*/ 211 w 887"/>
                <a:gd name="T39" fmla="*/ 6 h 320"/>
                <a:gd name="T40" fmla="*/ 217 w 887"/>
                <a:gd name="T41" fmla="*/ 13 h 320"/>
                <a:gd name="T42" fmla="*/ 222 w 887"/>
                <a:gd name="T43" fmla="*/ 26 h 320"/>
                <a:gd name="T44" fmla="*/ 231 w 887"/>
                <a:gd name="T45" fmla="*/ 45 h 320"/>
                <a:gd name="T46" fmla="*/ 243 w 887"/>
                <a:gd name="T47" fmla="*/ 82 h 320"/>
                <a:gd name="T48" fmla="*/ 243 w 887"/>
                <a:gd name="T49" fmla="*/ 95 h 320"/>
                <a:gd name="T50" fmla="*/ 250 w 887"/>
                <a:gd name="T51" fmla="*/ 114 h 320"/>
                <a:gd name="T52" fmla="*/ 257 w 887"/>
                <a:gd name="T53" fmla="*/ 145 h 320"/>
                <a:gd name="T54" fmla="*/ 270 w 887"/>
                <a:gd name="T55" fmla="*/ 175 h 320"/>
                <a:gd name="T56" fmla="*/ 290 w 887"/>
                <a:gd name="T57" fmla="*/ 201 h 320"/>
                <a:gd name="T58" fmla="*/ 295 w 887"/>
                <a:gd name="T59" fmla="*/ 215 h 320"/>
                <a:gd name="T60" fmla="*/ 310 w 887"/>
                <a:gd name="T61" fmla="*/ 226 h 320"/>
                <a:gd name="T62" fmla="*/ 322 w 887"/>
                <a:gd name="T63" fmla="*/ 233 h 320"/>
                <a:gd name="T64" fmla="*/ 342 w 887"/>
                <a:gd name="T65" fmla="*/ 239 h 320"/>
                <a:gd name="T66" fmla="*/ 362 w 887"/>
                <a:gd name="T67" fmla="*/ 245 h 320"/>
                <a:gd name="T68" fmla="*/ 389 w 887"/>
                <a:gd name="T69" fmla="*/ 252 h 320"/>
                <a:gd name="T70" fmla="*/ 413 w 887"/>
                <a:gd name="T71" fmla="*/ 257 h 320"/>
                <a:gd name="T72" fmla="*/ 448 w 887"/>
                <a:gd name="T73" fmla="*/ 265 h 320"/>
                <a:gd name="T74" fmla="*/ 480 w 887"/>
                <a:gd name="T75" fmla="*/ 265 h 320"/>
                <a:gd name="T76" fmla="*/ 520 w 887"/>
                <a:gd name="T77" fmla="*/ 270 h 320"/>
                <a:gd name="T78" fmla="*/ 566 w 887"/>
                <a:gd name="T79" fmla="*/ 276 h 320"/>
                <a:gd name="T80" fmla="*/ 617 w 887"/>
                <a:gd name="T81" fmla="*/ 283 h 320"/>
                <a:gd name="T82" fmla="*/ 670 w 887"/>
                <a:gd name="T83" fmla="*/ 289 h 320"/>
                <a:gd name="T84" fmla="*/ 724 w 887"/>
                <a:gd name="T85" fmla="*/ 289 h 320"/>
                <a:gd name="T86" fmla="*/ 784 w 887"/>
                <a:gd name="T87" fmla="*/ 295 h 320"/>
                <a:gd name="T88" fmla="*/ 855 w 887"/>
                <a:gd name="T89" fmla="*/ 301 h 320"/>
                <a:gd name="T90" fmla="*/ 887 w 887"/>
                <a:gd name="T91" fmla="*/ 301 h 320"/>
                <a:gd name="T92" fmla="*/ 0 w 887"/>
                <a:gd name="T93" fmla="*/ 320 h 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7"/>
                <a:gd name="T142" fmla="*/ 0 h 320"/>
                <a:gd name="T143" fmla="*/ 887 w 887"/>
                <a:gd name="T144" fmla="*/ 320 h 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7" h="320">
                  <a:moveTo>
                    <a:pt x="0" y="320"/>
                  </a:moveTo>
                  <a:lnTo>
                    <a:pt x="12" y="301"/>
                  </a:lnTo>
                  <a:lnTo>
                    <a:pt x="32" y="283"/>
                  </a:lnTo>
                  <a:lnTo>
                    <a:pt x="52" y="257"/>
                  </a:lnTo>
                  <a:lnTo>
                    <a:pt x="72" y="226"/>
                  </a:lnTo>
                  <a:lnTo>
                    <a:pt x="85" y="207"/>
                  </a:lnTo>
                  <a:lnTo>
                    <a:pt x="99" y="188"/>
                  </a:lnTo>
                  <a:lnTo>
                    <a:pt x="105" y="170"/>
                  </a:lnTo>
                  <a:lnTo>
                    <a:pt x="111" y="156"/>
                  </a:lnTo>
                  <a:lnTo>
                    <a:pt x="111" y="151"/>
                  </a:lnTo>
                  <a:lnTo>
                    <a:pt x="125" y="125"/>
                  </a:lnTo>
                  <a:lnTo>
                    <a:pt x="138" y="82"/>
                  </a:lnTo>
                  <a:lnTo>
                    <a:pt x="144" y="57"/>
                  </a:lnTo>
                  <a:lnTo>
                    <a:pt x="151" y="45"/>
                  </a:lnTo>
                  <a:lnTo>
                    <a:pt x="158" y="26"/>
                  </a:lnTo>
                  <a:lnTo>
                    <a:pt x="164" y="13"/>
                  </a:lnTo>
                  <a:lnTo>
                    <a:pt x="178" y="6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11" y="6"/>
                  </a:lnTo>
                  <a:lnTo>
                    <a:pt x="217" y="13"/>
                  </a:lnTo>
                  <a:lnTo>
                    <a:pt x="222" y="26"/>
                  </a:lnTo>
                  <a:lnTo>
                    <a:pt x="231" y="45"/>
                  </a:lnTo>
                  <a:lnTo>
                    <a:pt x="243" y="82"/>
                  </a:lnTo>
                  <a:lnTo>
                    <a:pt x="243" y="95"/>
                  </a:lnTo>
                  <a:lnTo>
                    <a:pt x="250" y="114"/>
                  </a:lnTo>
                  <a:lnTo>
                    <a:pt x="257" y="145"/>
                  </a:lnTo>
                  <a:lnTo>
                    <a:pt x="270" y="175"/>
                  </a:lnTo>
                  <a:lnTo>
                    <a:pt x="290" y="201"/>
                  </a:lnTo>
                  <a:lnTo>
                    <a:pt x="295" y="215"/>
                  </a:lnTo>
                  <a:lnTo>
                    <a:pt x="310" y="226"/>
                  </a:lnTo>
                  <a:lnTo>
                    <a:pt x="322" y="233"/>
                  </a:lnTo>
                  <a:lnTo>
                    <a:pt x="342" y="239"/>
                  </a:lnTo>
                  <a:lnTo>
                    <a:pt x="362" y="245"/>
                  </a:lnTo>
                  <a:lnTo>
                    <a:pt x="389" y="252"/>
                  </a:lnTo>
                  <a:lnTo>
                    <a:pt x="413" y="257"/>
                  </a:lnTo>
                  <a:lnTo>
                    <a:pt x="448" y="265"/>
                  </a:lnTo>
                  <a:lnTo>
                    <a:pt x="480" y="265"/>
                  </a:lnTo>
                  <a:lnTo>
                    <a:pt x="520" y="270"/>
                  </a:lnTo>
                  <a:lnTo>
                    <a:pt x="566" y="276"/>
                  </a:lnTo>
                  <a:lnTo>
                    <a:pt x="617" y="283"/>
                  </a:lnTo>
                  <a:lnTo>
                    <a:pt x="670" y="289"/>
                  </a:lnTo>
                  <a:lnTo>
                    <a:pt x="724" y="289"/>
                  </a:lnTo>
                  <a:lnTo>
                    <a:pt x="784" y="295"/>
                  </a:lnTo>
                  <a:lnTo>
                    <a:pt x="855" y="301"/>
                  </a:lnTo>
                  <a:lnTo>
                    <a:pt x="887" y="301"/>
                  </a:lnTo>
                  <a:lnTo>
                    <a:pt x="0" y="32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24" name="Freeform 98"/>
            <p:cNvSpPr>
              <a:spLocks/>
            </p:cNvSpPr>
            <p:nvPr/>
          </p:nvSpPr>
          <p:spPr bwMode="auto">
            <a:xfrm>
              <a:off x="3816" y="1968"/>
              <a:ext cx="896" cy="332"/>
            </a:xfrm>
            <a:custGeom>
              <a:avLst/>
              <a:gdLst>
                <a:gd name="T0" fmla="*/ 0 w 896"/>
                <a:gd name="T1" fmla="*/ 332 h 332"/>
                <a:gd name="T2" fmla="*/ 100 w 896"/>
                <a:gd name="T3" fmla="*/ 212 h 332"/>
                <a:gd name="T4" fmla="*/ 133 w 896"/>
                <a:gd name="T5" fmla="*/ 115 h 332"/>
                <a:gd name="T6" fmla="*/ 159 w 896"/>
                <a:gd name="T7" fmla="*/ 19 h 332"/>
                <a:gd name="T8" fmla="*/ 198 w 896"/>
                <a:gd name="T9" fmla="*/ 0 h 332"/>
                <a:gd name="T10" fmla="*/ 233 w 896"/>
                <a:gd name="T11" fmla="*/ 32 h 332"/>
                <a:gd name="T12" fmla="*/ 259 w 896"/>
                <a:gd name="T13" fmla="*/ 173 h 332"/>
                <a:gd name="T14" fmla="*/ 339 w 896"/>
                <a:gd name="T15" fmla="*/ 281 h 332"/>
                <a:gd name="T16" fmla="*/ 896 w 896"/>
                <a:gd name="T17" fmla="*/ 313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6"/>
                <a:gd name="T28" fmla="*/ 0 h 332"/>
                <a:gd name="T29" fmla="*/ 896 w 896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6" h="332">
                  <a:moveTo>
                    <a:pt x="0" y="332"/>
                  </a:moveTo>
                  <a:lnTo>
                    <a:pt x="100" y="212"/>
                  </a:lnTo>
                  <a:lnTo>
                    <a:pt x="133" y="115"/>
                  </a:lnTo>
                  <a:lnTo>
                    <a:pt x="159" y="19"/>
                  </a:lnTo>
                  <a:lnTo>
                    <a:pt x="198" y="0"/>
                  </a:lnTo>
                  <a:lnTo>
                    <a:pt x="233" y="32"/>
                  </a:lnTo>
                  <a:lnTo>
                    <a:pt x="259" y="173"/>
                  </a:lnTo>
                  <a:lnTo>
                    <a:pt x="339" y="281"/>
                  </a:lnTo>
                  <a:lnTo>
                    <a:pt x="896" y="31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25" name="Line 99"/>
            <p:cNvSpPr>
              <a:spLocks noChangeShapeType="1"/>
            </p:cNvSpPr>
            <p:nvPr/>
          </p:nvSpPr>
          <p:spPr bwMode="auto">
            <a:xfrm>
              <a:off x="4011" y="2010"/>
              <a:ext cx="1" cy="3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26" name="Picture 1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68" y="1923"/>
              <a:ext cx="20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27" name="Rectangle 101"/>
            <p:cNvSpPr>
              <a:spLocks noChangeArrowheads="1"/>
            </p:cNvSpPr>
            <p:nvPr/>
          </p:nvSpPr>
          <p:spPr bwMode="auto">
            <a:xfrm>
              <a:off x="3816" y="1680"/>
              <a:ext cx="683" cy="18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28" name="Freeform 102"/>
            <p:cNvSpPr>
              <a:spLocks/>
            </p:cNvSpPr>
            <p:nvPr/>
          </p:nvSpPr>
          <p:spPr bwMode="auto">
            <a:xfrm>
              <a:off x="3788" y="1390"/>
              <a:ext cx="703" cy="321"/>
            </a:xfrm>
            <a:custGeom>
              <a:avLst/>
              <a:gdLst>
                <a:gd name="T0" fmla="*/ 0 w 703"/>
                <a:gd name="T1" fmla="*/ 321 h 321"/>
                <a:gd name="T2" fmla="*/ 7 w 703"/>
                <a:gd name="T3" fmla="*/ 307 h 321"/>
                <a:gd name="T4" fmla="*/ 27 w 703"/>
                <a:gd name="T5" fmla="*/ 271 h 321"/>
                <a:gd name="T6" fmla="*/ 40 w 703"/>
                <a:gd name="T7" fmla="*/ 246 h 321"/>
                <a:gd name="T8" fmla="*/ 53 w 703"/>
                <a:gd name="T9" fmla="*/ 221 h 321"/>
                <a:gd name="T10" fmla="*/ 59 w 703"/>
                <a:gd name="T11" fmla="*/ 208 h 321"/>
                <a:gd name="T12" fmla="*/ 66 w 703"/>
                <a:gd name="T13" fmla="*/ 189 h 321"/>
                <a:gd name="T14" fmla="*/ 72 w 703"/>
                <a:gd name="T15" fmla="*/ 170 h 321"/>
                <a:gd name="T16" fmla="*/ 79 w 703"/>
                <a:gd name="T17" fmla="*/ 151 h 321"/>
                <a:gd name="T18" fmla="*/ 79 w 703"/>
                <a:gd name="T19" fmla="*/ 145 h 321"/>
                <a:gd name="T20" fmla="*/ 79 w 703"/>
                <a:gd name="T21" fmla="*/ 132 h 321"/>
                <a:gd name="T22" fmla="*/ 86 w 703"/>
                <a:gd name="T23" fmla="*/ 101 h 321"/>
                <a:gd name="T24" fmla="*/ 92 w 703"/>
                <a:gd name="T25" fmla="*/ 76 h 321"/>
                <a:gd name="T26" fmla="*/ 98 w 703"/>
                <a:gd name="T27" fmla="*/ 57 h 321"/>
                <a:gd name="T28" fmla="*/ 98 w 703"/>
                <a:gd name="T29" fmla="*/ 51 h 321"/>
                <a:gd name="T30" fmla="*/ 98 w 703"/>
                <a:gd name="T31" fmla="*/ 45 h 321"/>
                <a:gd name="T32" fmla="*/ 106 w 703"/>
                <a:gd name="T33" fmla="*/ 26 h 321"/>
                <a:gd name="T34" fmla="*/ 112 w 703"/>
                <a:gd name="T35" fmla="*/ 15 h 321"/>
                <a:gd name="T36" fmla="*/ 118 w 703"/>
                <a:gd name="T37" fmla="*/ 0 h 321"/>
                <a:gd name="T38" fmla="*/ 132 w 703"/>
                <a:gd name="T39" fmla="*/ 0 h 321"/>
                <a:gd name="T40" fmla="*/ 138 w 703"/>
                <a:gd name="T41" fmla="*/ 6 h 321"/>
                <a:gd name="T42" fmla="*/ 138 w 703"/>
                <a:gd name="T43" fmla="*/ 15 h 321"/>
                <a:gd name="T44" fmla="*/ 145 w 703"/>
                <a:gd name="T45" fmla="*/ 26 h 321"/>
                <a:gd name="T46" fmla="*/ 145 w 703"/>
                <a:gd name="T47" fmla="*/ 32 h 321"/>
                <a:gd name="T48" fmla="*/ 145 w 703"/>
                <a:gd name="T49" fmla="*/ 45 h 321"/>
                <a:gd name="T50" fmla="*/ 151 w 703"/>
                <a:gd name="T51" fmla="*/ 70 h 321"/>
                <a:gd name="T52" fmla="*/ 151 w 703"/>
                <a:gd name="T53" fmla="*/ 82 h 321"/>
                <a:gd name="T54" fmla="*/ 158 w 703"/>
                <a:gd name="T55" fmla="*/ 107 h 321"/>
                <a:gd name="T56" fmla="*/ 158 w 703"/>
                <a:gd name="T57" fmla="*/ 114 h 321"/>
                <a:gd name="T58" fmla="*/ 158 w 703"/>
                <a:gd name="T59" fmla="*/ 132 h 321"/>
                <a:gd name="T60" fmla="*/ 165 w 703"/>
                <a:gd name="T61" fmla="*/ 170 h 321"/>
                <a:gd name="T62" fmla="*/ 171 w 703"/>
                <a:gd name="T63" fmla="*/ 202 h 321"/>
                <a:gd name="T64" fmla="*/ 185 w 703"/>
                <a:gd name="T65" fmla="*/ 233 h 321"/>
                <a:gd name="T66" fmla="*/ 191 w 703"/>
                <a:gd name="T67" fmla="*/ 240 h 321"/>
                <a:gd name="T68" fmla="*/ 197 w 703"/>
                <a:gd name="T69" fmla="*/ 246 h 321"/>
                <a:gd name="T70" fmla="*/ 204 w 703"/>
                <a:gd name="T71" fmla="*/ 252 h 321"/>
                <a:gd name="T72" fmla="*/ 230 w 703"/>
                <a:gd name="T73" fmla="*/ 257 h 321"/>
                <a:gd name="T74" fmla="*/ 244 w 703"/>
                <a:gd name="T75" fmla="*/ 265 h 321"/>
                <a:gd name="T76" fmla="*/ 256 w 703"/>
                <a:gd name="T77" fmla="*/ 265 h 321"/>
                <a:gd name="T78" fmla="*/ 283 w 703"/>
                <a:gd name="T79" fmla="*/ 271 h 321"/>
                <a:gd name="T80" fmla="*/ 323 w 703"/>
                <a:gd name="T81" fmla="*/ 277 h 321"/>
                <a:gd name="T82" fmla="*/ 343 w 703"/>
                <a:gd name="T83" fmla="*/ 277 h 321"/>
                <a:gd name="T84" fmla="*/ 387 w 703"/>
                <a:gd name="T85" fmla="*/ 283 h 321"/>
                <a:gd name="T86" fmla="*/ 422 w 703"/>
                <a:gd name="T87" fmla="*/ 283 h 321"/>
                <a:gd name="T88" fmla="*/ 467 w 703"/>
                <a:gd name="T89" fmla="*/ 290 h 321"/>
                <a:gd name="T90" fmla="*/ 514 w 703"/>
                <a:gd name="T91" fmla="*/ 296 h 321"/>
                <a:gd name="T92" fmla="*/ 566 w 703"/>
                <a:gd name="T93" fmla="*/ 296 h 321"/>
                <a:gd name="T94" fmla="*/ 613 w 703"/>
                <a:gd name="T95" fmla="*/ 296 h 321"/>
                <a:gd name="T96" fmla="*/ 677 w 703"/>
                <a:gd name="T97" fmla="*/ 302 h 321"/>
                <a:gd name="T98" fmla="*/ 703 w 703"/>
                <a:gd name="T99" fmla="*/ 302 h 321"/>
                <a:gd name="T100" fmla="*/ 0 w 703"/>
                <a:gd name="T101" fmla="*/ 321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03"/>
                <a:gd name="T154" fmla="*/ 0 h 321"/>
                <a:gd name="T155" fmla="*/ 703 w 703"/>
                <a:gd name="T156" fmla="*/ 321 h 32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03" h="321">
                  <a:moveTo>
                    <a:pt x="0" y="321"/>
                  </a:moveTo>
                  <a:lnTo>
                    <a:pt x="7" y="307"/>
                  </a:lnTo>
                  <a:lnTo>
                    <a:pt x="27" y="271"/>
                  </a:lnTo>
                  <a:lnTo>
                    <a:pt x="40" y="246"/>
                  </a:lnTo>
                  <a:lnTo>
                    <a:pt x="53" y="221"/>
                  </a:lnTo>
                  <a:lnTo>
                    <a:pt x="59" y="208"/>
                  </a:lnTo>
                  <a:lnTo>
                    <a:pt x="66" y="189"/>
                  </a:lnTo>
                  <a:lnTo>
                    <a:pt x="72" y="170"/>
                  </a:lnTo>
                  <a:lnTo>
                    <a:pt x="79" y="151"/>
                  </a:lnTo>
                  <a:lnTo>
                    <a:pt x="79" y="145"/>
                  </a:lnTo>
                  <a:lnTo>
                    <a:pt x="79" y="132"/>
                  </a:lnTo>
                  <a:lnTo>
                    <a:pt x="86" y="101"/>
                  </a:lnTo>
                  <a:lnTo>
                    <a:pt x="92" y="76"/>
                  </a:lnTo>
                  <a:lnTo>
                    <a:pt x="98" y="57"/>
                  </a:lnTo>
                  <a:lnTo>
                    <a:pt x="98" y="51"/>
                  </a:lnTo>
                  <a:lnTo>
                    <a:pt x="98" y="45"/>
                  </a:lnTo>
                  <a:lnTo>
                    <a:pt x="106" y="26"/>
                  </a:lnTo>
                  <a:lnTo>
                    <a:pt x="112" y="15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8" y="6"/>
                  </a:lnTo>
                  <a:lnTo>
                    <a:pt x="138" y="15"/>
                  </a:lnTo>
                  <a:lnTo>
                    <a:pt x="145" y="26"/>
                  </a:lnTo>
                  <a:lnTo>
                    <a:pt x="145" y="32"/>
                  </a:lnTo>
                  <a:lnTo>
                    <a:pt x="145" y="45"/>
                  </a:lnTo>
                  <a:lnTo>
                    <a:pt x="151" y="70"/>
                  </a:lnTo>
                  <a:lnTo>
                    <a:pt x="151" y="82"/>
                  </a:lnTo>
                  <a:lnTo>
                    <a:pt x="158" y="107"/>
                  </a:lnTo>
                  <a:lnTo>
                    <a:pt x="158" y="114"/>
                  </a:lnTo>
                  <a:lnTo>
                    <a:pt x="158" y="132"/>
                  </a:lnTo>
                  <a:lnTo>
                    <a:pt x="165" y="170"/>
                  </a:lnTo>
                  <a:lnTo>
                    <a:pt x="171" y="202"/>
                  </a:lnTo>
                  <a:lnTo>
                    <a:pt x="185" y="233"/>
                  </a:lnTo>
                  <a:lnTo>
                    <a:pt x="191" y="240"/>
                  </a:lnTo>
                  <a:lnTo>
                    <a:pt x="197" y="246"/>
                  </a:lnTo>
                  <a:lnTo>
                    <a:pt x="204" y="252"/>
                  </a:lnTo>
                  <a:lnTo>
                    <a:pt x="230" y="257"/>
                  </a:lnTo>
                  <a:lnTo>
                    <a:pt x="244" y="265"/>
                  </a:lnTo>
                  <a:lnTo>
                    <a:pt x="256" y="265"/>
                  </a:lnTo>
                  <a:lnTo>
                    <a:pt x="283" y="271"/>
                  </a:lnTo>
                  <a:lnTo>
                    <a:pt x="323" y="277"/>
                  </a:lnTo>
                  <a:lnTo>
                    <a:pt x="343" y="277"/>
                  </a:lnTo>
                  <a:lnTo>
                    <a:pt x="387" y="283"/>
                  </a:lnTo>
                  <a:lnTo>
                    <a:pt x="422" y="283"/>
                  </a:lnTo>
                  <a:lnTo>
                    <a:pt x="467" y="290"/>
                  </a:lnTo>
                  <a:lnTo>
                    <a:pt x="514" y="296"/>
                  </a:lnTo>
                  <a:lnTo>
                    <a:pt x="566" y="296"/>
                  </a:lnTo>
                  <a:lnTo>
                    <a:pt x="613" y="296"/>
                  </a:lnTo>
                  <a:lnTo>
                    <a:pt x="677" y="302"/>
                  </a:lnTo>
                  <a:lnTo>
                    <a:pt x="703" y="302"/>
                  </a:lnTo>
                  <a:lnTo>
                    <a:pt x="0" y="321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29" name="Freeform 103"/>
            <p:cNvSpPr>
              <a:spLocks/>
            </p:cNvSpPr>
            <p:nvPr/>
          </p:nvSpPr>
          <p:spPr bwMode="auto">
            <a:xfrm>
              <a:off x="3788" y="1373"/>
              <a:ext cx="711" cy="333"/>
            </a:xfrm>
            <a:custGeom>
              <a:avLst/>
              <a:gdLst>
                <a:gd name="T0" fmla="*/ 0 w 711"/>
                <a:gd name="T1" fmla="*/ 333 h 333"/>
                <a:gd name="T2" fmla="*/ 74 w 711"/>
                <a:gd name="T3" fmla="*/ 205 h 333"/>
                <a:gd name="T4" fmla="*/ 87 w 711"/>
                <a:gd name="T5" fmla="*/ 97 h 333"/>
                <a:gd name="T6" fmla="*/ 107 w 711"/>
                <a:gd name="T7" fmla="*/ 20 h 333"/>
                <a:gd name="T8" fmla="*/ 127 w 711"/>
                <a:gd name="T9" fmla="*/ 0 h 333"/>
                <a:gd name="T10" fmla="*/ 146 w 711"/>
                <a:gd name="T11" fmla="*/ 33 h 333"/>
                <a:gd name="T12" fmla="*/ 167 w 711"/>
                <a:gd name="T13" fmla="*/ 212 h 333"/>
                <a:gd name="T14" fmla="*/ 220 w 711"/>
                <a:gd name="T15" fmla="*/ 295 h 333"/>
                <a:gd name="T16" fmla="*/ 711 w 711"/>
                <a:gd name="T17" fmla="*/ 314 h 3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11"/>
                <a:gd name="T28" fmla="*/ 0 h 333"/>
                <a:gd name="T29" fmla="*/ 711 w 711"/>
                <a:gd name="T30" fmla="*/ 333 h 3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11" h="333">
                  <a:moveTo>
                    <a:pt x="0" y="333"/>
                  </a:moveTo>
                  <a:lnTo>
                    <a:pt x="74" y="205"/>
                  </a:lnTo>
                  <a:lnTo>
                    <a:pt x="87" y="97"/>
                  </a:lnTo>
                  <a:lnTo>
                    <a:pt x="107" y="20"/>
                  </a:lnTo>
                  <a:lnTo>
                    <a:pt x="127" y="0"/>
                  </a:lnTo>
                  <a:lnTo>
                    <a:pt x="146" y="33"/>
                  </a:lnTo>
                  <a:lnTo>
                    <a:pt x="167" y="212"/>
                  </a:lnTo>
                  <a:lnTo>
                    <a:pt x="220" y="295"/>
                  </a:lnTo>
                  <a:lnTo>
                    <a:pt x="711" y="3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30" name="Line 104"/>
            <p:cNvSpPr>
              <a:spLocks noChangeShapeType="1"/>
            </p:cNvSpPr>
            <p:nvPr/>
          </p:nvSpPr>
          <p:spPr bwMode="auto">
            <a:xfrm>
              <a:off x="3919" y="1474"/>
              <a:ext cx="1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31" name="Picture 10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71" y="1387"/>
              <a:ext cx="20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32" name="Rectangle 106"/>
            <p:cNvSpPr>
              <a:spLocks noChangeArrowheads="1"/>
            </p:cNvSpPr>
            <p:nvPr/>
          </p:nvSpPr>
          <p:spPr bwMode="auto">
            <a:xfrm>
              <a:off x="3816" y="2770"/>
              <a:ext cx="1002" cy="2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33" name="Freeform 107"/>
            <p:cNvSpPr>
              <a:spLocks/>
            </p:cNvSpPr>
            <p:nvPr/>
          </p:nvSpPr>
          <p:spPr bwMode="auto">
            <a:xfrm>
              <a:off x="3788" y="2520"/>
              <a:ext cx="1023" cy="270"/>
            </a:xfrm>
            <a:custGeom>
              <a:avLst/>
              <a:gdLst>
                <a:gd name="T0" fmla="*/ 0 w 1023"/>
                <a:gd name="T1" fmla="*/ 270 h 270"/>
                <a:gd name="T2" fmla="*/ 13 w 1023"/>
                <a:gd name="T3" fmla="*/ 256 h 270"/>
                <a:gd name="T4" fmla="*/ 40 w 1023"/>
                <a:gd name="T5" fmla="*/ 226 h 270"/>
                <a:gd name="T6" fmla="*/ 59 w 1023"/>
                <a:gd name="T7" fmla="*/ 213 h 270"/>
                <a:gd name="T8" fmla="*/ 79 w 1023"/>
                <a:gd name="T9" fmla="*/ 187 h 270"/>
                <a:gd name="T10" fmla="*/ 100 w 1023"/>
                <a:gd name="T11" fmla="*/ 169 h 270"/>
                <a:gd name="T12" fmla="*/ 113 w 1023"/>
                <a:gd name="T13" fmla="*/ 157 h 270"/>
                <a:gd name="T14" fmla="*/ 127 w 1023"/>
                <a:gd name="T15" fmla="*/ 139 h 270"/>
                <a:gd name="T16" fmla="*/ 139 w 1023"/>
                <a:gd name="T17" fmla="*/ 120 h 270"/>
                <a:gd name="T18" fmla="*/ 145 w 1023"/>
                <a:gd name="T19" fmla="*/ 107 h 270"/>
                <a:gd name="T20" fmla="*/ 158 w 1023"/>
                <a:gd name="T21" fmla="*/ 82 h 270"/>
                <a:gd name="T22" fmla="*/ 172 w 1023"/>
                <a:gd name="T23" fmla="*/ 64 h 270"/>
                <a:gd name="T24" fmla="*/ 186 w 1023"/>
                <a:gd name="T25" fmla="*/ 45 h 270"/>
                <a:gd name="T26" fmla="*/ 191 w 1023"/>
                <a:gd name="T27" fmla="*/ 39 h 270"/>
                <a:gd name="T28" fmla="*/ 198 w 1023"/>
                <a:gd name="T29" fmla="*/ 32 h 270"/>
                <a:gd name="T30" fmla="*/ 212 w 1023"/>
                <a:gd name="T31" fmla="*/ 20 h 270"/>
                <a:gd name="T32" fmla="*/ 230 w 1023"/>
                <a:gd name="T33" fmla="*/ 7 h 270"/>
                <a:gd name="T34" fmla="*/ 244 w 1023"/>
                <a:gd name="T35" fmla="*/ 0 h 270"/>
                <a:gd name="T36" fmla="*/ 251 w 1023"/>
                <a:gd name="T37" fmla="*/ 0 h 270"/>
                <a:gd name="T38" fmla="*/ 265 w 1023"/>
                <a:gd name="T39" fmla="*/ 0 h 270"/>
                <a:gd name="T40" fmla="*/ 290 w 1023"/>
                <a:gd name="T41" fmla="*/ 0 h 270"/>
                <a:gd name="T42" fmla="*/ 303 w 1023"/>
                <a:gd name="T43" fmla="*/ 0 h 270"/>
                <a:gd name="T44" fmla="*/ 311 w 1023"/>
                <a:gd name="T45" fmla="*/ 7 h 270"/>
                <a:gd name="T46" fmla="*/ 324 w 1023"/>
                <a:gd name="T47" fmla="*/ 14 h 270"/>
                <a:gd name="T48" fmla="*/ 338 w 1023"/>
                <a:gd name="T49" fmla="*/ 32 h 270"/>
                <a:gd name="T50" fmla="*/ 350 w 1023"/>
                <a:gd name="T51" fmla="*/ 57 h 270"/>
                <a:gd name="T52" fmla="*/ 357 w 1023"/>
                <a:gd name="T53" fmla="*/ 70 h 270"/>
                <a:gd name="T54" fmla="*/ 364 w 1023"/>
                <a:gd name="T55" fmla="*/ 82 h 270"/>
                <a:gd name="T56" fmla="*/ 376 w 1023"/>
                <a:gd name="T57" fmla="*/ 107 h 270"/>
                <a:gd name="T58" fmla="*/ 397 w 1023"/>
                <a:gd name="T59" fmla="*/ 131 h 270"/>
                <a:gd name="T60" fmla="*/ 417 w 1023"/>
                <a:gd name="T61" fmla="*/ 157 h 270"/>
                <a:gd name="T62" fmla="*/ 429 w 1023"/>
                <a:gd name="T63" fmla="*/ 169 h 270"/>
                <a:gd name="T64" fmla="*/ 436 w 1023"/>
                <a:gd name="T65" fmla="*/ 175 h 270"/>
                <a:gd name="T66" fmla="*/ 443 w 1023"/>
                <a:gd name="T67" fmla="*/ 175 h 270"/>
                <a:gd name="T68" fmla="*/ 456 w 1023"/>
                <a:gd name="T69" fmla="*/ 181 h 270"/>
                <a:gd name="T70" fmla="*/ 469 w 1023"/>
                <a:gd name="T71" fmla="*/ 187 h 270"/>
                <a:gd name="T72" fmla="*/ 496 w 1023"/>
                <a:gd name="T73" fmla="*/ 195 h 270"/>
                <a:gd name="T74" fmla="*/ 522 w 1023"/>
                <a:gd name="T75" fmla="*/ 201 h 270"/>
                <a:gd name="T76" fmla="*/ 555 w 1023"/>
                <a:gd name="T77" fmla="*/ 207 h 270"/>
                <a:gd name="T78" fmla="*/ 587 w 1023"/>
                <a:gd name="T79" fmla="*/ 213 h 270"/>
                <a:gd name="T80" fmla="*/ 620 w 1023"/>
                <a:gd name="T81" fmla="*/ 213 h 270"/>
                <a:gd name="T82" fmla="*/ 660 w 1023"/>
                <a:gd name="T83" fmla="*/ 220 h 270"/>
                <a:gd name="T84" fmla="*/ 713 w 1023"/>
                <a:gd name="T85" fmla="*/ 226 h 270"/>
                <a:gd name="T86" fmla="*/ 752 w 1023"/>
                <a:gd name="T87" fmla="*/ 226 h 270"/>
                <a:gd name="T88" fmla="*/ 805 w 1023"/>
                <a:gd name="T89" fmla="*/ 232 h 270"/>
                <a:gd name="T90" fmla="*/ 871 w 1023"/>
                <a:gd name="T91" fmla="*/ 238 h 270"/>
                <a:gd name="T92" fmla="*/ 924 w 1023"/>
                <a:gd name="T93" fmla="*/ 238 h 270"/>
                <a:gd name="T94" fmla="*/ 990 w 1023"/>
                <a:gd name="T95" fmla="*/ 245 h 270"/>
                <a:gd name="T96" fmla="*/ 1023 w 1023"/>
                <a:gd name="T97" fmla="*/ 245 h 270"/>
                <a:gd name="T98" fmla="*/ 0 w 1023"/>
                <a:gd name="T99" fmla="*/ 270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23"/>
                <a:gd name="T151" fmla="*/ 0 h 270"/>
                <a:gd name="T152" fmla="*/ 1023 w 1023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23" h="270">
                  <a:moveTo>
                    <a:pt x="0" y="270"/>
                  </a:moveTo>
                  <a:lnTo>
                    <a:pt x="13" y="256"/>
                  </a:lnTo>
                  <a:lnTo>
                    <a:pt x="40" y="226"/>
                  </a:lnTo>
                  <a:lnTo>
                    <a:pt x="59" y="213"/>
                  </a:lnTo>
                  <a:lnTo>
                    <a:pt x="79" y="187"/>
                  </a:lnTo>
                  <a:lnTo>
                    <a:pt x="100" y="169"/>
                  </a:lnTo>
                  <a:lnTo>
                    <a:pt x="113" y="157"/>
                  </a:lnTo>
                  <a:lnTo>
                    <a:pt x="127" y="139"/>
                  </a:lnTo>
                  <a:lnTo>
                    <a:pt x="139" y="120"/>
                  </a:lnTo>
                  <a:lnTo>
                    <a:pt x="145" y="107"/>
                  </a:lnTo>
                  <a:lnTo>
                    <a:pt x="158" y="82"/>
                  </a:lnTo>
                  <a:lnTo>
                    <a:pt x="172" y="64"/>
                  </a:lnTo>
                  <a:lnTo>
                    <a:pt x="186" y="45"/>
                  </a:lnTo>
                  <a:lnTo>
                    <a:pt x="191" y="39"/>
                  </a:lnTo>
                  <a:lnTo>
                    <a:pt x="198" y="32"/>
                  </a:lnTo>
                  <a:lnTo>
                    <a:pt x="212" y="20"/>
                  </a:lnTo>
                  <a:lnTo>
                    <a:pt x="230" y="7"/>
                  </a:lnTo>
                  <a:lnTo>
                    <a:pt x="244" y="0"/>
                  </a:lnTo>
                  <a:lnTo>
                    <a:pt x="251" y="0"/>
                  </a:lnTo>
                  <a:lnTo>
                    <a:pt x="265" y="0"/>
                  </a:lnTo>
                  <a:lnTo>
                    <a:pt x="290" y="0"/>
                  </a:lnTo>
                  <a:lnTo>
                    <a:pt x="303" y="0"/>
                  </a:lnTo>
                  <a:lnTo>
                    <a:pt x="311" y="7"/>
                  </a:lnTo>
                  <a:lnTo>
                    <a:pt x="324" y="14"/>
                  </a:lnTo>
                  <a:lnTo>
                    <a:pt x="338" y="32"/>
                  </a:lnTo>
                  <a:lnTo>
                    <a:pt x="350" y="57"/>
                  </a:lnTo>
                  <a:lnTo>
                    <a:pt x="357" y="70"/>
                  </a:lnTo>
                  <a:lnTo>
                    <a:pt x="364" y="82"/>
                  </a:lnTo>
                  <a:lnTo>
                    <a:pt x="376" y="107"/>
                  </a:lnTo>
                  <a:lnTo>
                    <a:pt x="397" y="131"/>
                  </a:lnTo>
                  <a:lnTo>
                    <a:pt x="417" y="157"/>
                  </a:lnTo>
                  <a:lnTo>
                    <a:pt x="429" y="169"/>
                  </a:lnTo>
                  <a:lnTo>
                    <a:pt x="436" y="175"/>
                  </a:lnTo>
                  <a:lnTo>
                    <a:pt x="443" y="175"/>
                  </a:lnTo>
                  <a:lnTo>
                    <a:pt x="456" y="181"/>
                  </a:lnTo>
                  <a:lnTo>
                    <a:pt x="469" y="187"/>
                  </a:lnTo>
                  <a:lnTo>
                    <a:pt x="496" y="195"/>
                  </a:lnTo>
                  <a:lnTo>
                    <a:pt x="522" y="201"/>
                  </a:lnTo>
                  <a:lnTo>
                    <a:pt x="555" y="207"/>
                  </a:lnTo>
                  <a:lnTo>
                    <a:pt x="587" y="213"/>
                  </a:lnTo>
                  <a:lnTo>
                    <a:pt x="620" y="213"/>
                  </a:lnTo>
                  <a:lnTo>
                    <a:pt x="660" y="220"/>
                  </a:lnTo>
                  <a:lnTo>
                    <a:pt x="713" y="226"/>
                  </a:lnTo>
                  <a:lnTo>
                    <a:pt x="752" y="226"/>
                  </a:lnTo>
                  <a:lnTo>
                    <a:pt x="805" y="232"/>
                  </a:lnTo>
                  <a:lnTo>
                    <a:pt x="871" y="238"/>
                  </a:lnTo>
                  <a:lnTo>
                    <a:pt x="924" y="238"/>
                  </a:lnTo>
                  <a:lnTo>
                    <a:pt x="990" y="245"/>
                  </a:lnTo>
                  <a:lnTo>
                    <a:pt x="1023" y="245"/>
                  </a:lnTo>
                  <a:lnTo>
                    <a:pt x="0" y="27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34" name="Freeform 108"/>
            <p:cNvSpPr>
              <a:spLocks/>
            </p:cNvSpPr>
            <p:nvPr/>
          </p:nvSpPr>
          <p:spPr bwMode="auto">
            <a:xfrm>
              <a:off x="3788" y="2515"/>
              <a:ext cx="1030" cy="282"/>
            </a:xfrm>
            <a:custGeom>
              <a:avLst/>
              <a:gdLst>
                <a:gd name="T0" fmla="*/ 0 w 1030"/>
                <a:gd name="T1" fmla="*/ 282 h 282"/>
                <a:gd name="T2" fmla="*/ 114 w 1030"/>
                <a:gd name="T3" fmla="*/ 173 h 282"/>
                <a:gd name="T4" fmla="*/ 167 w 1030"/>
                <a:gd name="T5" fmla="*/ 77 h 282"/>
                <a:gd name="T6" fmla="*/ 226 w 1030"/>
                <a:gd name="T7" fmla="*/ 13 h 282"/>
                <a:gd name="T8" fmla="*/ 279 w 1030"/>
                <a:gd name="T9" fmla="*/ 0 h 282"/>
                <a:gd name="T10" fmla="*/ 332 w 1030"/>
                <a:gd name="T11" fmla="*/ 20 h 282"/>
                <a:gd name="T12" fmla="*/ 385 w 1030"/>
                <a:gd name="T13" fmla="*/ 134 h 282"/>
                <a:gd name="T14" fmla="*/ 485 w 1030"/>
                <a:gd name="T15" fmla="*/ 231 h 282"/>
                <a:gd name="T16" fmla="*/ 1030 w 1030"/>
                <a:gd name="T17" fmla="*/ 256 h 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30"/>
                <a:gd name="T28" fmla="*/ 0 h 282"/>
                <a:gd name="T29" fmla="*/ 1030 w 1030"/>
                <a:gd name="T30" fmla="*/ 282 h 2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30" h="282">
                  <a:moveTo>
                    <a:pt x="0" y="282"/>
                  </a:moveTo>
                  <a:lnTo>
                    <a:pt x="114" y="173"/>
                  </a:lnTo>
                  <a:lnTo>
                    <a:pt x="167" y="77"/>
                  </a:lnTo>
                  <a:lnTo>
                    <a:pt x="226" y="13"/>
                  </a:lnTo>
                  <a:lnTo>
                    <a:pt x="279" y="0"/>
                  </a:lnTo>
                  <a:lnTo>
                    <a:pt x="332" y="20"/>
                  </a:lnTo>
                  <a:lnTo>
                    <a:pt x="385" y="134"/>
                  </a:lnTo>
                  <a:lnTo>
                    <a:pt x="485" y="231"/>
                  </a:lnTo>
                  <a:lnTo>
                    <a:pt x="1030" y="2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735" name="Line 109"/>
            <p:cNvSpPr>
              <a:spLocks noChangeShapeType="1"/>
            </p:cNvSpPr>
            <p:nvPr/>
          </p:nvSpPr>
          <p:spPr bwMode="auto">
            <a:xfrm>
              <a:off x="4079" y="2547"/>
              <a:ext cx="1" cy="3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pic>
          <p:nvPicPr>
            <p:cNvPr id="25736" name="Picture 1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" y="2502"/>
              <a:ext cx="206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37" name="Picture 1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55" y="3467"/>
              <a:ext cx="20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38" name="Picture 1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6" y="1914"/>
              <a:ext cx="205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39" name="Picture 1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55" y="2438"/>
              <a:ext cx="206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40" name="Picture 11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455" y="2949"/>
              <a:ext cx="206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70" name="Line 115"/>
          <p:cNvSpPr>
            <a:spLocks noChangeShapeType="1"/>
          </p:cNvSpPr>
          <p:nvPr/>
        </p:nvSpPr>
        <p:spPr bwMode="auto">
          <a:xfrm>
            <a:off x="539750" y="1992313"/>
            <a:ext cx="78168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1" name="Line 116"/>
          <p:cNvSpPr>
            <a:spLocks noChangeShapeType="1"/>
          </p:cNvSpPr>
          <p:nvPr/>
        </p:nvSpPr>
        <p:spPr bwMode="auto">
          <a:xfrm>
            <a:off x="539750" y="2849563"/>
            <a:ext cx="78025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2" name="Line 117"/>
          <p:cNvSpPr>
            <a:spLocks noChangeShapeType="1"/>
          </p:cNvSpPr>
          <p:nvPr/>
        </p:nvSpPr>
        <p:spPr bwMode="auto">
          <a:xfrm>
            <a:off x="539750" y="3673475"/>
            <a:ext cx="78168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3" name="Line 118"/>
          <p:cNvSpPr>
            <a:spLocks noChangeShapeType="1"/>
          </p:cNvSpPr>
          <p:nvPr/>
        </p:nvSpPr>
        <p:spPr bwMode="auto">
          <a:xfrm flipV="1">
            <a:off x="539750" y="4546600"/>
            <a:ext cx="780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4" name="Line 119"/>
          <p:cNvSpPr>
            <a:spLocks noChangeShapeType="1"/>
          </p:cNvSpPr>
          <p:nvPr/>
        </p:nvSpPr>
        <p:spPr bwMode="auto">
          <a:xfrm>
            <a:off x="539750" y="5308600"/>
            <a:ext cx="78168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5" name="Rectangle 120"/>
          <p:cNvSpPr>
            <a:spLocks noChangeArrowheads="1"/>
          </p:cNvSpPr>
          <p:nvPr/>
        </p:nvSpPr>
        <p:spPr bwMode="auto">
          <a:xfrm>
            <a:off x="1008063" y="5551488"/>
            <a:ext cx="4699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Inicial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76" name="Freeform 121"/>
          <p:cNvSpPr>
            <a:spLocks/>
          </p:cNvSpPr>
          <p:nvPr/>
        </p:nvSpPr>
        <p:spPr bwMode="auto">
          <a:xfrm>
            <a:off x="546100" y="5502275"/>
            <a:ext cx="319088" cy="306388"/>
          </a:xfrm>
          <a:custGeom>
            <a:avLst/>
            <a:gdLst>
              <a:gd name="T0" fmla="*/ 152400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4450 h 193"/>
              <a:gd name="T10" fmla="*/ 26988 w 201"/>
              <a:gd name="T11" fmla="*/ 66675 h 193"/>
              <a:gd name="T12" fmla="*/ 11113 w 201"/>
              <a:gd name="T13" fmla="*/ 93663 h 193"/>
              <a:gd name="T14" fmla="*/ 3175 w 201"/>
              <a:gd name="T15" fmla="*/ 122238 h 193"/>
              <a:gd name="T16" fmla="*/ 0 w 201"/>
              <a:gd name="T17" fmla="*/ 144463 h 193"/>
              <a:gd name="T18" fmla="*/ 0 w 201"/>
              <a:gd name="T19" fmla="*/ 160338 h 193"/>
              <a:gd name="T20" fmla="*/ 3175 w 201"/>
              <a:gd name="T21" fmla="*/ 182563 h 193"/>
              <a:gd name="T22" fmla="*/ 11113 w 201"/>
              <a:gd name="T23" fmla="*/ 212725 h 193"/>
              <a:gd name="T24" fmla="*/ 26988 w 201"/>
              <a:gd name="T25" fmla="*/ 238125 h 193"/>
              <a:gd name="T26" fmla="*/ 46038 w 201"/>
              <a:gd name="T27" fmla="*/ 261938 h 193"/>
              <a:gd name="T28" fmla="*/ 69850 w 201"/>
              <a:gd name="T29" fmla="*/ 279400 h 193"/>
              <a:gd name="T30" fmla="*/ 96838 w 201"/>
              <a:gd name="T31" fmla="*/ 293688 h 193"/>
              <a:gd name="T32" fmla="*/ 127000 w 201"/>
              <a:gd name="T33" fmla="*/ 303213 h 193"/>
              <a:gd name="T34" fmla="*/ 152400 w 201"/>
              <a:gd name="T35" fmla="*/ 306388 h 193"/>
              <a:gd name="T36" fmla="*/ 166688 w 201"/>
              <a:gd name="T37" fmla="*/ 306388 h 193"/>
              <a:gd name="T38" fmla="*/ 192088 w 201"/>
              <a:gd name="T39" fmla="*/ 303213 h 193"/>
              <a:gd name="T40" fmla="*/ 222250 w 201"/>
              <a:gd name="T41" fmla="*/ 293688 h 193"/>
              <a:gd name="T42" fmla="*/ 249238 w 201"/>
              <a:gd name="T43" fmla="*/ 279400 h 193"/>
              <a:gd name="T44" fmla="*/ 273050 w 201"/>
              <a:gd name="T45" fmla="*/ 261938 h 193"/>
              <a:gd name="T46" fmla="*/ 292100 w 201"/>
              <a:gd name="T47" fmla="*/ 238125 h 193"/>
              <a:gd name="T48" fmla="*/ 307975 w 201"/>
              <a:gd name="T49" fmla="*/ 212725 h 193"/>
              <a:gd name="T50" fmla="*/ 315913 w 201"/>
              <a:gd name="T51" fmla="*/ 182563 h 193"/>
              <a:gd name="T52" fmla="*/ 319088 w 201"/>
              <a:gd name="T53" fmla="*/ 160338 h 193"/>
              <a:gd name="T54" fmla="*/ 319088 w 201"/>
              <a:gd name="T55" fmla="*/ 144463 h 193"/>
              <a:gd name="T56" fmla="*/ 315913 w 201"/>
              <a:gd name="T57" fmla="*/ 122238 h 193"/>
              <a:gd name="T58" fmla="*/ 307975 w 201"/>
              <a:gd name="T59" fmla="*/ 93663 h 193"/>
              <a:gd name="T60" fmla="*/ 292100 w 201"/>
              <a:gd name="T61" fmla="*/ 66675 h 193"/>
              <a:gd name="T62" fmla="*/ 273050 w 201"/>
              <a:gd name="T63" fmla="*/ 44450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1" y="0"/>
                </a:moveTo>
                <a:lnTo>
                  <a:pt x="96" y="0"/>
                </a:lnTo>
                <a:lnTo>
                  <a:pt x="91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3" y="12"/>
                </a:lnTo>
                <a:lnTo>
                  <a:pt x="44" y="16"/>
                </a:lnTo>
                <a:lnTo>
                  <a:pt x="37" y="22"/>
                </a:lnTo>
                <a:lnTo>
                  <a:pt x="29" y="28"/>
                </a:lnTo>
                <a:lnTo>
                  <a:pt x="23" y="35"/>
                </a:lnTo>
                <a:lnTo>
                  <a:pt x="17" y="42"/>
                </a:lnTo>
                <a:lnTo>
                  <a:pt x="11" y="50"/>
                </a:lnTo>
                <a:lnTo>
                  <a:pt x="7" y="59"/>
                </a:lnTo>
                <a:lnTo>
                  <a:pt x="4" y="67"/>
                </a:lnTo>
                <a:lnTo>
                  <a:pt x="2" y="77"/>
                </a:lnTo>
                <a:lnTo>
                  <a:pt x="0" y="86"/>
                </a:lnTo>
                <a:lnTo>
                  <a:pt x="0" y="91"/>
                </a:lnTo>
                <a:lnTo>
                  <a:pt x="0" y="96"/>
                </a:lnTo>
                <a:lnTo>
                  <a:pt x="0" y="101"/>
                </a:lnTo>
                <a:lnTo>
                  <a:pt x="0" y="106"/>
                </a:lnTo>
                <a:lnTo>
                  <a:pt x="2" y="115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0"/>
                </a:lnTo>
                <a:lnTo>
                  <a:pt x="23" y="158"/>
                </a:lnTo>
                <a:lnTo>
                  <a:pt x="29" y="165"/>
                </a:lnTo>
                <a:lnTo>
                  <a:pt x="37" y="171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1" y="192"/>
                </a:lnTo>
                <a:lnTo>
                  <a:pt x="96" y="193"/>
                </a:lnTo>
                <a:lnTo>
                  <a:pt x="101" y="193"/>
                </a:lnTo>
                <a:lnTo>
                  <a:pt x="105" y="193"/>
                </a:lnTo>
                <a:lnTo>
                  <a:pt x="111" y="192"/>
                </a:lnTo>
                <a:lnTo>
                  <a:pt x="121" y="191"/>
                </a:lnTo>
                <a:lnTo>
                  <a:pt x="131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5" y="171"/>
                </a:lnTo>
                <a:lnTo>
                  <a:pt x="172" y="165"/>
                </a:lnTo>
                <a:lnTo>
                  <a:pt x="179" y="158"/>
                </a:lnTo>
                <a:lnTo>
                  <a:pt x="184" y="150"/>
                </a:lnTo>
                <a:lnTo>
                  <a:pt x="190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5"/>
                </a:lnTo>
                <a:lnTo>
                  <a:pt x="201" y="106"/>
                </a:lnTo>
                <a:lnTo>
                  <a:pt x="201" y="101"/>
                </a:lnTo>
                <a:lnTo>
                  <a:pt x="201" y="96"/>
                </a:lnTo>
                <a:lnTo>
                  <a:pt x="201" y="91"/>
                </a:lnTo>
                <a:lnTo>
                  <a:pt x="201" y="86"/>
                </a:lnTo>
                <a:lnTo>
                  <a:pt x="199" y="77"/>
                </a:lnTo>
                <a:lnTo>
                  <a:pt x="197" y="67"/>
                </a:lnTo>
                <a:lnTo>
                  <a:pt x="194" y="59"/>
                </a:lnTo>
                <a:lnTo>
                  <a:pt x="190" y="50"/>
                </a:lnTo>
                <a:lnTo>
                  <a:pt x="184" y="42"/>
                </a:lnTo>
                <a:lnTo>
                  <a:pt x="179" y="35"/>
                </a:lnTo>
                <a:lnTo>
                  <a:pt x="172" y="28"/>
                </a:lnTo>
                <a:lnTo>
                  <a:pt x="165" y="22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1" y="4"/>
                </a:lnTo>
                <a:lnTo>
                  <a:pt x="121" y="2"/>
                </a:lnTo>
                <a:lnTo>
                  <a:pt x="111" y="1"/>
                </a:lnTo>
                <a:lnTo>
                  <a:pt x="105" y="0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77" name="Rectangle 122"/>
          <p:cNvSpPr>
            <a:spLocks noChangeArrowheads="1"/>
          </p:cNvSpPr>
          <p:nvPr/>
        </p:nvSpPr>
        <p:spPr bwMode="auto">
          <a:xfrm>
            <a:off x="650875" y="5511800"/>
            <a:ext cx="334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1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78" name="Freeform 123"/>
          <p:cNvSpPr>
            <a:spLocks/>
          </p:cNvSpPr>
          <p:nvPr/>
        </p:nvSpPr>
        <p:spPr bwMode="auto">
          <a:xfrm>
            <a:off x="546100" y="5502275"/>
            <a:ext cx="319088" cy="306388"/>
          </a:xfrm>
          <a:custGeom>
            <a:avLst/>
            <a:gdLst>
              <a:gd name="T0" fmla="*/ 152400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4450 h 193"/>
              <a:gd name="T10" fmla="*/ 26988 w 201"/>
              <a:gd name="T11" fmla="*/ 66675 h 193"/>
              <a:gd name="T12" fmla="*/ 11113 w 201"/>
              <a:gd name="T13" fmla="*/ 93663 h 193"/>
              <a:gd name="T14" fmla="*/ 3175 w 201"/>
              <a:gd name="T15" fmla="*/ 122238 h 193"/>
              <a:gd name="T16" fmla="*/ 0 w 201"/>
              <a:gd name="T17" fmla="*/ 144463 h 193"/>
              <a:gd name="T18" fmla="*/ 0 w 201"/>
              <a:gd name="T19" fmla="*/ 160338 h 193"/>
              <a:gd name="T20" fmla="*/ 3175 w 201"/>
              <a:gd name="T21" fmla="*/ 182563 h 193"/>
              <a:gd name="T22" fmla="*/ 11113 w 201"/>
              <a:gd name="T23" fmla="*/ 212725 h 193"/>
              <a:gd name="T24" fmla="*/ 26988 w 201"/>
              <a:gd name="T25" fmla="*/ 238125 h 193"/>
              <a:gd name="T26" fmla="*/ 46038 w 201"/>
              <a:gd name="T27" fmla="*/ 261938 h 193"/>
              <a:gd name="T28" fmla="*/ 69850 w 201"/>
              <a:gd name="T29" fmla="*/ 279400 h 193"/>
              <a:gd name="T30" fmla="*/ 96838 w 201"/>
              <a:gd name="T31" fmla="*/ 293688 h 193"/>
              <a:gd name="T32" fmla="*/ 127000 w 201"/>
              <a:gd name="T33" fmla="*/ 303213 h 193"/>
              <a:gd name="T34" fmla="*/ 152400 w 201"/>
              <a:gd name="T35" fmla="*/ 306388 h 193"/>
              <a:gd name="T36" fmla="*/ 166688 w 201"/>
              <a:gd name="T37" fmla="*/ 306388 h 193"/>
              <a:gd name="T38" fmla="*/ 192088 w 201"/>
              <a:gd name="T39" fmla="*/ 303213 h 193"/>
              <a:gd name="T40" fmla="*/ 222250 w 201"/>
              <a:gd name="T41" fmla="*/ 293688 h 193"/>
              <a:gd name="T42" fmla="*/ 249238 w 201"/>
              <a:gd name="T43" fmla="*/ 279400 h 193"/>
              <a:gd name="T44" fmla="*/ 273050 w 201"/>
              <a:gd name="T45" fmla="*/ 261938 h 193"/>
              <a:gd name="T46" fmla="*/ 292100 w 201"/>
              <a:gd name="T47" fmla="*/ 238125 h 193"/>
              <a:gd name="T48" fmla="*/ 307975 w 201"/>
              <a:gd name="T49" fmla="*/ 212725 h 193"/>
              <a:gd name="T50" fmla="*/ 315913 w 201"/>
              <a:gd name="T51" fmla="*/ 182563 h 193"/>
              <a:gd name="T52" fmla="*/ 319088 w 201"/>
              <a:gd name="T53" fmla="*/ 160338 h 193"/>
              <a:gd name="T54" fmla="*/ 319088 w 201"/>
              <a:gd name="T55" fmla="*/ 144463 h 193"/>
              <a:gd name="T56" fmla="*/ 315913 w 201"/>
              <a:gd name="T57" fmla="*/ 122238 h 193"/>
              <a:gd name="T58" fmla="*/ 307975 w 201"/>
              <a:gd name="T59" fmla="*/ 93663 h 193"/>
              <a:gd name="T60" fmla="*/ 292100 w 201"/>
              <a:gd name="T61" fmla="*/ 66675 h 193"/>
              <a:gd name="T62" fmla="*/ 273050 w 201"/>
              <a:gd name="T63" fmla="*/ 44450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1" y="0"/>
                </a:moveTo>
                <a:lnTo>
                  <a:pt x="96" y="0"/>
                </a:lnTo>
                <a:lnTo>
                  <a:pt x="91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3" y="12"/>
                </a:lnTo>
                <a:lnTo>
                  <a:pt x="44" y="16"/>
                </a:lnTo>
                <a:lnTo>
                  <a:pt x="37" y="22"/>
                </a:lnTo>
                <a:lnTo>
                  <a:pt x="29" y="28"/>
                </a:lnTo>
                <a:lnTo>
                  <a:pt x="23" y="35"/>
                </a:lnTo>
                <a:lnTo>
                  <a:pt x="17" y="42"/>
                </a:lnTo>
                <a:lnTo>
                  <a:pt x="11" y="50"/>
                </a:lnTo>
                <a:lnTo>
                  <a:pt x="7" y="59"/>
                </a:lnTo>
                <a:lnTo>
                  <a:pt x="4" y="67"/>
                </a:lnTo>
                <a:lnTo>
                  <a:pt x="2" y="77"/>
                </a:lnTo>
                <a:lnTo>
                  <a:pt x="0" y="86"/>
                </a:lnTo>
                <a:lnTo>
                  <a:pt x="0" y="91"/>
                </a:lnTo>
                <a:lnTo>
                  <a:pt x="0" y="96"/>
                </a:lnTo>
                <a:lnTo>
                  <a:pt x="0" y="101"/>
                </a:lnTo>
                <a:lnTo>
                  <a:pt x="0" y="106"/>
                </a:lnTo>
                <a:lnTo>
                  <a:pt x="2" y="115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0"/>
                </a:lnTo>
                <a:lnTo>
                  <a:pt x="23" y="158"/>
                </a:lnTo>
                <a:lnTo>
                  <a:pt x="29" y="165"/>
                </a:lnTo>
                <a:lnTo>
                  <a:pt x="37" y="171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1" y="192"/>
                </a:lnTo>
                <a:lnTo>
                  <a:pt x="96" y="193"/>
                </a:lnTo>
                <a:lnTo>
                  <a:pt x="101" y="193"/>
                </a:lnTo>
                <a:lnTo>
                  <a:pt x="105" y="193"/>
                </a:lnTo>
                <a:lnTo>
                  <a:pt x="111" y="192"/>
                </a:lnTo>
                <a:lnTo>
                  <a:pt x="121" y="191"/>
                </a:lnTo>
                <a:lnTo>
                  <a:pt x="131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5" y="171"/>
                </a:lnTo>
                <a:lnTo>
                  <a:pt x="172" y="165"/>
                </a:lnTo>
                <a:lnTo>
                  <a:pt x="179" y="158"/>
                </a:lnTo>
                <a:lnTo>
                  <a:pt x="184" y="150"/>
                </a:lnTo>
                <a:lnTo>
                  <a:pt x="190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5"/>
                </a:lnTo>
                <a:lnTo>
                  <a:pt x="201" y="106"/>
                </a:lnTo>
                <a:lnTo>
                  <a:pt x="201" y="101"/>
                </a:lnTo>
                <a:lnTo>
                  <a:pt x="201" y="96"/>
                </a:lnTo>
                <a:lnTo>
                  <a:pt x="201" y="91"/>
                </a:lnTo>
                <a:lnTo>
                  <a:pt x="201" y="86"/>
                </a:lnTo>
                <a:lnTo>
                  <a:pt x="199" y="77"/>
                </a:lnTo>
                <a:lnTo>
                  <a:pt x="197" y="67"/>
                </a:lnTo>
                <a:lnTo>
                  <a:pt x="194" y="59"/>
                </a:lnTo>
                <a:lnTo>
                  <a:pt x="190" y="50"/>
                </a:lnTo>
                <a:lnTo>
                  <a:pt x="184" y="42"/>
                </a:lnTo>
                <a:lnTo>
                  <a:pt x="179" y="35"/>
                </a:lnTo>
                <a:lnTo>
                  <a:pt x="172" y="28"/>
                </a:lnTo>
                <a:lnTo>
                  <a:pt x="165" y="22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1" y="4"/>
                </a:lnTo>
                <a:lnTo>
                  <a:pt x="121" y="2"/>
                </a:lnTo>
                <a:lnTo>
                  <a:pt x="111" y="1"/>
                </a:lnTo>
                <a:lnTo>
                  <a:pt x="105" y="0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79" name="Rectangle 124"/>
          <p:cNvSpPr>
            <a:spLocks noChangeArrowheads="1"/>
          </p:cNvSpPr>
          <p:nvPr/>
        </p:nvSpPr>
        <p:spPr bwMode="auto">
          <a:xfrm>
            <a:off x="636588" y="5511800"/>
            <a:ext cx="334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1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80" name="Rectangle 125"/>
          <p:cNvSpPr>
            <a:spLocks noChangeArrowheads="1"/>
          </p:cNvSpPr>
          <p:nvPr/>
        </p:nvSpPr>
        <p:spPr bwMode="auto">
          <a:xfrm>
            <a:off x="985838" y="4810125"/>
            <a:ext cx="9144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Gestionado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81" name="Freeform 126"/>
          <p:cNvSpPr>
            <a:spLocks/>
          </p:cNvSpPr>
          <p:nvPr/>
        </p:nvSpPr>
        <p:spPr bwMode="auto">
          <a:xfrm>
            <a:off x="561975" y="4779963"/>
            <a:ext cx="322263" cy="306387"/>
          </a:xfrm>
          <a:custGeom>
            <a:avLst/>
            <a:gdLst>
              <a:gd name="T0" fmla="*/ 152400 w 203"/>
              <a:gd name="T1" fmla="*/ 0 h 193"/>
              <a:gd name="T2" fmla="*/ 130175 w 203"/>
              <a:gd name="T3" fmla="*/ 3175 h 193"/>
              <a:gd name="T4" fmla="*/ 100013 w 203"/>
              <a:gd name="T5" fmla="*/ 11112 h 193"/>
              <a:gd name="T6" fmla="*/ 71438 w 203"/>
              <a:gd name="T7" fmla="*/ 26987 h 193"/>
              <a:gd name="T8" fmla="*/ 47625 w 203"/>
              <a:gd name="T9" fmla="*/ 46037 h 193"/>
              <a:gd name="T10" fmla="*/ 28575 w 203"/>
              <a:gd name="T11" fmla="*/ 68262 h 193"/>
              <a:gd name="T12" fmla="*/ 14288 w 203"/>
              <a:gd name="T13" fmla="*/ 93662 h 193"/>
              <a:gd name="T14" fmla="*/ 4763 w 203"/>
              <a:gd name="T15" fmla="*/ 122237 h 193"/>
              <a:gd name="T16" fmla="*/ 0 w 203"/>
              <a:gd name="T17" fmla="*/ 146050 h 193"/>
              <a:gd name="T18" fmla="*/ 0 w 203"/>
              <a:gd name="T19" fmla="*/ 161925 h 193"/>
              <a:gd name="T20" fmla="*/ 4763 w 203"/>
              <a:gd name="T21" fmla="*/ 184150 h 193"/>
              <a:gd name="T22" fmla="*/ 14288 w 203"/>
              <a:gd name="T23" fmla="*/ 212725 h 193"/>
              <a:gd name="T24" fmla="*/ 28575 w 203"/>
              <a:gd name="T25" fmla="*/ 238125 h 193"/>
              <a:gd name="T26" fmla="*/ 47625 w 203"/>
              <a:gd name="T27" fmla="*/ 261937 h 193"/>
              <a:gd name="T28" fmla="*/ 71438 w 203"/>
              <a:gd name="T29" fmla="*/ 279400 h 193"/>
              <a:gd name="T30" fmla="*/ 100013 w 203"/>
              <a:gd name="T31" fmla="*/ 293687 h 193"/>
              <a:gd name="T32" fmla="*/ 130175 w 203"/>
              <a:gd name="T33" fmla="*/ 303212 h 193"/>
              <a:gd name="T34" fmla="*/ 152400 w 203"/>
              <a:gd name="T35" fmla="*/ 306387 h 193"/>
              <a:gd name="T36" fmla="*/ 169863 w 203"/>
              <a:gd name="T37" fmla="*/ 306387 h 193"/>
              <a:gd name="T38" fmla="*/ 193675 w 203"/>
              <a:gd name="T39" fmla="*/ 303212 h 193"/>
              <a:gd name="T40" fmla="*/ 223838 w 203"/>
              <a:gd name="T41" fmla="*/ 293687 h 193"/>
              <a:gd name="T42" fmla="*/ 252413 w 203"/>
              <a:gd name="T43" fmla="*/ 279400 h 193"/>
              <a:gd name="T44" fmla="*/ 274638 w 203"/>
              <a:gd name="T45" fmla="*/ 261937 h 193"/>
              <a:gd name="T46" fmla="*/ 293688 w 203"/>
              <a:gd name="T47" fmla="*/ 238125 h 193"/>
              <a:gd name="T48" fmla="*/ 307975 w 203"/>
              <a:gd name="T49" fmla="*/ 212725 h 193"/>
              <a:gd name="T50" fmla="*/ 319088 w 203"/>
              <a:gd name="T51" fmla="*/ 184150 h 193"/>
              <a:gd name="T52" fmla="*/ 322263 w 203"/>
              <a:gd name="T53" fmla="*/ 161925 h 193"/>
              <a:gd name="T54" fmla="*/ 322263 w 203"/>
              <a:gd name="T55" fmla="*/ 146050 h 193"/>
              <a:gd name="T56" fmla="*/ 319088 w 203"/>
              <a:gd name="T57" fmla="*/ 122237 h 193"/>
              <a:gd name="T58" fmla="*/ 307975 w 203"/>
              <a:gd name="T59" fmla="*/ 93662 h 193"/>
              <a:gd name="T60" fmla="*/ 293688 w 203"/>
              <a:gd name="T61" fmla="*/ 68262 h 193"/>
              <a:gd name="T62" fmla="*/ 274638 w 203"/>
              <a:gd name="T63" fmla="*/ 46037 h 193"/>
              <a:gd name="T64" fmla="*/ 252413 w 203"/>
              <a:gd name="T65" fmla="*/ 26987 h 193"/>
              <a:gd name="T66" fmla="*/ 223838 w 203"/>
              <a:gd name="T67" fmla="*/ 11112 h 193"/>
              <a:gd name="T68" fmla="*/ 193675 w 203"/>
              <a:gd name="T69" fmla="*/ 3175 h 193"/>
              <a:gd name="T70" fmla="*/ 169863 w 203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3"/>
              <a:gd name="T109" fmla="*/ 0 h 193"/>
              <a:gd name="T110" fmla="*/ 203 w 203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3" h="193">
                <a:moveTo>
                  <a:pt x="102" y="0"/>
                </a:moveTo>
                <a:lnTo>
                  <a:pt x="96" y="0"/>
                </a:lnTo>
                <a:lnTo>
                  <a:pt x="91" y="0"/>
                </a:lnTo>
                <a:lnTo>
                  <a:pt x="82" y="2"/>
                </a:lnTo>
                <a:lnTo>
                  <a:pt x="71" y="4"/>
                </a:lnTo>
                <a:lnTo>
                  <a:pt x="63" y="7"/>
                </a:lnTo>
                <a:lnTo>
                  <a:pt x="53" y="12"/>
                </a:lnTo>
                <a:lnTo>
                  <a:pt x="45" y="17"/>
                </a:lnTo>
                <a:lnTo>
                  <a:pt x="37" y="23"/>
                </a:lnTo>
                <a:lnTo>
                  <a:pt x="30" y="29"/>
                </a:lnTo>
                <a:lnTo>
                  <a:pt x="24" y="36"/>
                </a:lnTo>
                <a:lnTo>
                  <a:pt x="18" y="43"/>
                </a:lnTo>
                <a:lnTo>
                  <a:pt x="13" y="51"/>
                </a:lnTo>
                <a:lnTo>
                  <a:pt x="9" y="59"/>
                </a:lnTo>
                <a:lnTo>
                  <a:pt x="5" y="68"/>
                </a:lnTo>
                <a:lnTo>
                  <a:pt x="3" y="77"/>
                </a:lnTo>
                <a:lnTo>
                  <a:pt x="1" y="87"/>
                </a:lnTo>
                <a:lnTo>
                  <a:pt x="0" y="92"/>
                </a:lnTo>
                <a:lnTo>
                  <a:pt x="0" y="97"/>
                </a:lnTo>
                <a:lnTo>
                  <a:pt x="0" y="102"/>
                </a:lnTo>
                <a:lnTo>
                  <a:pt x="1" y="107"/>
                </a:lnTo>
                <a:lnTo>
                  <a:pt x="3" y="116"/>
                </a:lnTo>
                <a:lnTo>
                  <a:pt x="5" y="125"/>
                </a:lnTo>
                <a:lnTo>
                  <a:pt x="9" y="134"/>
                </a:lnTo>
                <a:lnTo>
                  <a:pt x="13" y="142"/>
                </a:lnTo>
                <a:lnTo>
                  <a:pt x="18" y="150"/>
                </a:lnTo>
                <a:lnTo>
                  <a:pt x="24" y="158"/>
                </a:lnTo>
                <a:lnTo>
                  <a:pt x="30" y="165"/>
                </a:lnTo>
                <a:lnTo>
                  <a:pt x="37" y="171"/>
                </a:lnTo>
                <a:lnTo>
                  <a:pt x="45" y="176"/>
                </a:lnTo>
                <a:lnTo>
                  <a:pt x="53" y="181"/>
                </a:lnTo>
                <a:lnTo>
                  <a:pt x="63" y="185"/>
                </a:lnTo>
                <a:lnTo>
                  <a:pt x="71" y="188"/>
                </a:lnTo>
                <a:lnTo>
                  <a:pt x="82" y="191"/>
                </a:lnTo>
                <a:lnTo>
                  <a:pt x="91" y="192"/>
                </a:lnTo>
                <a:lnTo>
                  <a:pt x="96" y="193"/>
                </a:lnTo>
                <a:lnTo>
                  <a:pt x="102" y="193"/>
                </a:lnTo>
                <a:lnTo>
                  <a:pt x="107" y="193"/>
                </a:lnTo>
                <a:lnTo>
                  <a:pt x="112" y="192"/>
                </a:lnTo>
                <a:lnTo>
                  <a:pt x="122" y="191"/>
                </a:lnTo>
                <a:lnTo>
                  <a:pt x="131" y="188"/>
                </a:lnTo>
                <a:lnTo>
                  <a:pt x="141" y="185"/>
                </a:lnTo>
                <a:lnTo>
                  <a:pt x="150" y="181"/>
                </a:lnTo>
                <a:lnTo>
                  <a:pt x="159" y="176"/>
                </a:lnTo>
                <a:lnTo>
                  <a:pt x="166" y="171"/>
                </a:lnTo>
                <a:lnTo>
                  <a:pt x="173" y="165"/>
                </a:lnTo>
                <a:lnTo>
                  <a:pt x="180" y="158"/>
                </a:lnTo>
                <a:lnTo>
                  <a:pt x="185" y="150"/>
                </a:lnTo>
                <a:lnTo>
                  <a:pt x="190" y="142"/>
                </a:lnTo>
                <a:lnTo>
                  <a:pt x="194" y="134"/>
                </a:lnTo>
                <a:lnTo>
                  <a:pt x="198" y="125"/>
                </a:lnTo>
                <a:lnTo>
                  <a:pt x="201" y="116"/>
                </a:lnTo>
                <a:lnTo>
                  <a:pt x="202" y="107"/>
                </a:lnTo>
                <a:lnTo>
                  <a:pt x="203" y="102"/>
                </a:lnTo>
                <a:lnTo>
                  <a:pt x="203" y="97"/>
                </a:lnTo>
                <a:lnTo>
                  <a:pt x="203" y="92"/>
                </a:lnTo>
                <a:lnTo>
                  <a:pt x="202" y="87"/>
                </a:lnTo>
                <a:lnTo>
                  <a:pt x="201" y="77"/>
                </a:lnTo>
                <a:lnTo>
                  <a:pt x="198" y="68"/>
                </a:lnTo>
                <a:lnTo>
                  <a:pt x="194" y="59"/>
                </a:lnTo>
                <a:lnTo>
                  <a:pt x="190" y="51"/>
                </a:lnTo>
                <a:lnTo>
                  <a:pt x="185" y="43"/>
                </a:lnTo>
                <a:lnTo>
                  <a:pt x="180" y="36"/>
                </a:lnTo>
                <a:lnTo>
                  <a:pt x="173" y="29"/>
                </a:lnTo>
                <a:lnTo>
                  <a:pt x="166" y="23"/>
                </a:lnTo>
                <a:lnTo>
                  <a:pt x="159" y="17"/>
                </a:lnTo>
                <a:lnTo>
                  <a:pt x="150" y="12"/>
                </a:lnTo>
                <a:lnTo>
                  <a:pt x="141" y="7"/>
                </a:lnTo>
                <a:lnTo>
                  <a:pt x="131" y="4"/>
                </a:lnTo>
                <a:lnTo>
                  <a:pt x="122" y="2"/>
                </a:lnTo>
                <a:lnTo>
                  <a:pt x="112" y="0"/>
                </a:lnTo>
                <a:lnTo>
                  <a:pt x="107" y="0"/>
                </a:lnTo>
                <a:lnTo>
                  <a:pt x="102" y="0"/>
                </a:lnTo>
                <a:close/>
              </a:path>
            </a:pathLst>
          </a:custGeom>
          <a:solidFill>
            <a:srgbClr val="0000D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82" name="Rectangle 127"/>
          <p:cNvSpPr>
            <a:spLocks noChangeArrowheads="1"/>
          </p:cNvSpPr>
          <p:nvPr/>
        </p:nvSpPr>
        <p:spPr bwMode="auto">
          <a:xfrm>
            <a:off x="668338" y="4789488"/>
            <a:ext cx="1349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2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83" name="Freeform 128"/>
          <p:cNvSpPr>
            <a:spLocks/>
          </p:cNvSpPr>
          <p:nvPr/>
        </p:nvSpPr>
        <p:spPr bwMode="auto">
          <a:xfrm>
            <a:off x="561975" y="4779963"/>
            <a:ext cx="322263" cy="306387"/>
          </a:xfrm>
          <a:custGeom>
            <a:avLst/>
            <a:gdLst>
              <a:gd name="T0" fmla="*/ 152400 w 203"/>
              <a:gd name="T1" fmla="*/ 0 h 193"/>
              <a:gd name="T2" fmla="*/ 130175 w 203"/>
              <a:gd name="T3" fmla="*/ 3175 h 193"/>
              <a:gd name="T4" fmla="*/ 100013 w 203"/>
              <a:gd name="T5" fmla="*/ 11112 h 193"/>
              <a:gd name="T6" fmla="*/ 71438 w 203"/>
              <a:gd name="T7" fmla="*/ 26987 h 193"/>
              <a:gd name="T8" fmla="*/ 47625 w 203"/>
              <a:gd name="T9" fmla="*/ 46037 h 193"/>
              <a:gd name="T10" fmla="*/ 28575 w 203"/>
              <a:gd name="T11" fmla="*/ 68262 h 193"/>
              <a:gd name="T12" fmla="*/ 14288 w 203"/>
              <a:gd name="T13" fmla="*/ 93662 h 193"/>
              <a:gd name="T14" fmla="*/ 4763 w 203"/>
              <a:gd name="T15" fmla="*/ 122237 h 193"/>
              <a:gd name="T16" fmla="*/ 0 w 203"/>
              <a:gd name="T17" fmla="*/ 146050 h 193"/>
              <a:gd name="T18" fmla="*/ 0 w 203"/>
              <a:gd name="T19" fmla="*/ 161925 h 193"/>
              <a:gd name="T20" fmla="*/ 4763 w 203"/>
              <a:gd name="T21" fmla="*/ 184150 h 193"/>
              <a:gd name="T22" fmla="*/ 14288 w 203"/>
              <a:gd name="T23" fmla="*/ 212725 h 193"/>
              <a:gd name="T24" fmla="*/ 28575 w 203"/>
              <a:gd name="T25" fmla="*/ 238125 h 193"/>
              <a:gd name="T26" fmla="*/ 47625 w 203"/>
              <a:gd name="T27" fmla="*/ 261937 h 193"/>
              <a:gd name="T28" fmla="*/ 71438 w 203"/>
              <a:gd name="T29" fmla="*/ 279400 h 193"/>
              <a:gd name="T30" fmla="*/ 100013 w 203"/>
              <a:gd name="T31" fmla="*/ 293687 h 193"/>
              <a:gd name="T32" fmla="*/ 130175 w 203"/>
              <a:gd name="T33" fmla="*/ 303212 h 193"/>
              <a:gd name="T34" fmla="*/ 152400 w 203"/>
              <a:gd name="T35" fmla="*/ 306387 h 193"/>
              <a:gd name="T36" fmla="*/ 169863 w 203"/>
              <a:gd name="T37" fmla="*/ 306387 h 193"/>
              <a:gd name="T38" fmla="*/ 193675 w 203"/>
              <a:gd name="T39" fmla="*/ 303212 h 193"/>
              <a:gd name="T40" fmla="*/ 223838 w 203"/>
              <a:gd name="T41" fmla="*/ 293687 h 193"/>
              <a:gd name="T42" fmla="*/ 252413 w 203"/>
              <a:gd name="T43" fmla="*/ 279400 h 193"/>
              <a:gd name="T44" fmla="*/ 274638 w 203"/>
              <a:gd name="T45" fmla="*/ 261937 h 193"/>
              <a:gd name="T46" fmla="*/ 293688 w 203"/>
              <a:gd name="T47" fmla="*/ 238125 h 193"/>
              <a:gd name="T48" fmla="*/ 307975 w 203"/>
              <a:gd name="T49" fmla="*/ 212725 h 193"/>
              <a:gd name="T50" fmla="*/ 319088 w 203"/>
              <a:gd name="T51" fmla="*/ 184150 h 193"/>
              <a:gd name="T52" fmla="*/ 322263 w 203"/>
              <a:gd name="T53" fmla="*/ 161925 h 193"/>
              <a:gd name="T54" fmla="*/ 322263 w 203"/>
              <a:gd name="T55" fmla="*/ 146050 h 193"/>
              <a:gd name="T56" fmla="*/ 319088 w 203"/>
              <a:gd name="T57" fmla="*/ 122237 h 193"/>
              <a:gd name="T58" fmla="*/ 307975 w 203"/>
              <a:gd name="T59" fmla="*/ 93662 h 193"/>
              <a:gd name="T60" fmla="*/ 293688 w 203"/>
              <a:gd name="T61" fmla="*/ 68262 h 193"/>
              <a:gd name="T62" fmla="*/ 274638 w 203"/>
              <a:gd name="T63" fmla="*/ 46037 h 193"/>
              <a:gd name="T64" fmla="*/ 252413 w 203"/>
              <a:gd name="T65" fmla="*/ 26987 h 193"/>
              <a:gd name="T66" fmla="*/ 223838 w 203"/>
              <a:gd name="T67" fmla="*/ 11112 h 193"/>
              <a:gd name="T68" fmla="*/ 193675 w 203"/>
              <a:gd name="T69" fmla="*/ 3175 h 193"/>
              <a:gd name="T70" fmla="*/ 169863 w 203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3"/>
              <a:gd name="T109" fmla="*/ 0 h 193"/>
              <a:gd name="T110" fmla="*/ 203 w 203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3" h="193">
                <a:moveTo>
                  <a:pt x="102" y="0"/>
                </a:moveTo>
                <a:lnTo>
                  <a:pt x="96" y="0"/>
                </a:lnTo>
                <a:lnTo>
                  <a:pt x="91" y="0"/>
                </a:lnTo>
                <a:lnTo>
                  <a:pt x="82" y="2"/>
                </a:lnTo>
                <a:lnTo>
                  <a:pt x="71" y="4"/>
                </a:lnTo>
                <a:lnTo>
                  <a:pt x="63" y="7"/>
                </a:lnTo>
                <a:lnTo>
                  <a:pt x="53" y="12"/>
                </a:lnTo>
                <a:lnTo>
                  <a:pt x="45" y="17"/>
                </a:lnTo>
                <a:lnTo>
                  <a:pt x="37" y="23"/>
                </a:lnTo>
                <a:lnTo>
                  <a:pt x="30" y="29"/>
                </a:lnTo>
                <a:lnTo>
                  <a:pt x="24" y="36"/>
                </a:lnTo>
                <a:lnTo>
                  <a:pt x="18" y="43"/>
                </a:lnTo>
                <a:lnTo>
                  <a:pt x="13" y="51"/>
                </a:lnTo>
                <a:lnTo>
                  <a:pt x="9" y="59"/>
                </a:lnTo>
                <a:lnTo>
                  <a:pt x="5" y="68"/>
                </a:lnTo>
                <a:lnTo>
                  <a:pt x="3" y="77"/>
                </a:lnTo>
                <a:lnTo>
                  <a:pt x="1" y="87"/>
                </a:lnTo>
                <a:lnTo>
                  <a:pt x="0" y="92"/>
                </a:lnTo>
                <a:lnTo>
                  <a:pt x="0" y="97"/>
                </a:lnTo>
                <a:lnTo>
                  <a:pt x="0" y="102"/>
                </a:lnTo>
                <a:lnTo>
                  <a:pt x="1" y="107"/>
                </a:lnTo>
                <a:lnTo>
                  <a:pt x="3" y="116"/>
                </a:lnTo>
                <a:lnTo>
                  <a:pt x="5" y="125"/>
                </a:lnTo>
                <a:lnTo>
                  <a:pt x="9" y="134"/>
                </a:lnTo>
                <a:lnTo>
                  <a:pt x="13" y="142"/>
                </a:lnTo>
                <a:lnTo>
                  <a:pt x="18" y="150"/>
                </a:lnTo>
                <a:lnTo>
                  <a:pt x="24" y="158"/>
                </a:lnTo>
                <a:lnTo>
                  <a:pt x="30" y="165"/>
                </a:lnTo>
                <a:lnTo>
                  <a:pt x="37" y="171"/>
                </a:lnTo>
                <a:lnTo>
                  <a:pt x="45" y="176"/>
                </a:lnTo>
                <a:lnTo>
                  <a:pt x="53" y="181"/>
                </a:lnTo>
                <a:lnTo>
                  <a:pt x="63" y="185"/>
                </a:lnTo>
                <a:lnTo>
                  <a:pt x="71" y="188"/>
                </a:lnTo>
                <a:lnTo>
                  <a:pt x="82" y="191"/>
                </a:lnTo>
                <a:lnTo>
                  <a:pt x="91" y="192"/>
                </a:lnTo>
                <a:lnTo>
                  <a:pt x="96" y="193"/>
                </a:lnTo>
                <a:lnTo>
                  <a:pt x="102" y="193"/>
                </a:lnTo>
                <a:lnTo>
                  <a:pt x="107" y="193"/>
                </a:lnTo>
                <a:lnTo>
                  <a:pt x="112" y="192"/>
                </a:lnTo>
                <a:lnTo>
                  <a:pt x="122" y="191"/>
                </a:lnTo>
                <a:lnTo>
                  <a:pt x="131" y="188"/>
                </a:lnTo>
                <a:lnTo>
                  <a:pt x="141" y="185"/>
                </a:lnTo>
                <a:lnTo>
                  <a:pt x="150" y="181"/>
                </a:lnTo>
                <a:lnTo>
                  <a:pt x="159" y="176"/>
                </a:lnTo>
                <a:lnTo>
                  <a:pt x="166" y="171"/>
                </a:lnTo>
                <a:lnTo>
                  <a:pt x="173" y="165"/>
                </a:lnTo>
                <a:lnTo>
                  <a:pt x="180" y="158"/>
                </a:lnTo>
                <a:lnTo>
                  <a:pt x="185" y="150"/>
                </a:lnTo>
                <a:lnTo>
                  <a:pt x="190" y="142"/>
                </a:lnTo>
                <a:lnTo>
                  <a:pt x="194" y="134"/>
                </a:lnTo>
                <a:lnTo>
                  <a:pt x="198" y="125"/>
                </a:lnTo>
                <a:lnTo>
                  <a:pt x="201" y="116"/>
                </a:lnTo>
                <a:lnTo>
                  <a:pt x="202" y="107"/>
                </a:lnTo>
                <a:lnTo>
                  <a:pt x="203" y="102"/>
                </a:lnTo>
                <a:lnTo>
                  <a:pt x="203" y="97"/>
                </a:lnTo>
                <a:lnTo>
                  <a:pt x="203" y="92"/>
                </a:lnTo>
                <a:lnTo>
                  <a:pt x="202" y="87"/>
                </a:lnTo>
                <a:lnTo>
                  <a:pt x="201" y="77"/>
                </a:lnTo>
                <a:lnTo>
                  <a:pt x="198" y="68"/>
                </a:lnTo>
                <a:lnTo>
                  <a:pt x="194" y="59"/>
                </a:lnTo>
                <a:lnTo>
                  <a:pt x="190" y="51"/>
                </a:lnTo>
                <a:lnTo>
                  <a:pt x="185" y="43"/>
                </a:lnTo>
                <a:lnTo>
                  <a:pt x="180" y="36"/>
                </a:lnTo>
                <a:lnTo>
                  <a:pt x="173" y="29"/>
                </a:lnTo>
                <a:lnTo>
                  <a:pt x="166" y="23"/>
                </a:lnTo>
                <a:lnTo>
                  <a:pt x="159" y="17"/>
                </a:lnTo>
                <a:lnTo>
                  <a:pt x="150" y="12"/>
                </a:lnTo>
                <a:lnTo>
                  <a:pt x="141" y="7"/>
                </a:lnTo>
                <a:lnTo>
                  <a:pt x="131" y="4"/>
                </a:lnTo>
                <a:lnTo>
                  <a:pt x="122" y="2"/>
                </a:lnTo>
                <a:lnTo>
                  <a:pt x="112" y="0"/>
                </a:lnTo>
                <a:lnTo>
                  <a:pt x="107" y="0"/>
                </a:lnTo>
                <a:lnTo>
                  <a:pt x="102" y="0"/>
                </a:lnTo>
                <a:close/>
              </a:path>
            </a:pathLst>
          </a:custGeom>
          <a:solidFill>
            <a:srgbClr val="0000D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84" name="Rectangle 129"/>
          <p:cNvSpPr>
            <a:spLocks noChangeArrowheads="1"/>
          </p:cNvSpPr>
          <p:nvPr/>
        </p:nvSpPr>
        <p:spPr bwMode="auto">
          <a:xfrm>
            <a:off x="620713" y="4789488"/>
            <a:ext cx="1349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2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85" name="Rectangle 130"/>
          <p:cNvSpPr>
            <a:spLocks noChangeArrowheads="1"/>
          </p:cNvSpPr>
          <p:nvPr/>
        </p:nvSpPr>
        <p:spPr bwMode="auto">
          <a:xfrm>
            <a:off x="966788" y="3935413"/>
            <a:ext cx="665162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Arial Narrow" pitchFamily="34" charset="0"/>
              </a:rPr>
              <a:t>Definido</a:t>
            </a:r>
            <a:endParaRPr kumimoji="1" lang="en-US">
              <a:latin typeface="Arial Narrow" pitchFamily="34" charset="0"/>
            </a:endParaRPr>
          </a:p>
        </p:txBody>
      </p:sp>
      <p:sp>
        <p:nvSpPr>
          <p:cNvPr id="25686" name="Freeform 131"/>
          <p:cNvSpPr>
            <a:spLocks/>
          </p:cNvSpPr>
          <p:nvPr/>
        </p:nvSpPr>
        <p:spPr bwMode="auto">
          <a:xfrm>
            <a:off x="546100" y="3868738"/>
            <a:ext cx="319088" cy="306387"/>
          </a:xfrm>
          <a:custGeom>
            <a:avLst/>
            <a:gdLst>
              <a:gd name="T0" fmla="*/ 152400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6037 h 193"/>
              <a:gd name="T10" fmla="*/ 26988 w 201"/>
              <a:gd name="T11" fmla="*/ 68262 h 193"/>
              <a:gd name="T12" fmla="*/ 11113 w 201"/>
              <a:gd name="T13" fmla="*/ 95250 h 193"/>
              <a:gd name="T14" fmla="*/ 3175 w 201"/>
              <a:gd name="T15" fmla="*/ 123825 h 193"/>
              <a:gd name="T16" fmla="*/ 0 w 201"/>
              <a:gd name="T17" fmla="*/ 146050 h 193"/>
              <a:gd name="T18" fmla="*/ 0 w 201"/>
              <a:gd name="T19" fmla="*/ 161925 h 193"/>
              <a:gd name="T20" fmla="*/ 3175 w 201"/>
              <a:gd name="T21" fmla="*/ 184150 h 193"/>
              <a:gd name="T22" fmla="*/ 11113 w 201"/>
              <a:gd name="T23" fmla="*/ 212725 h 193"/>
              <a:gd name="T24" fmla="*/ 26988 w 201"/>
              <a:gd name="T25" fmla="*/ 239712 h 193"/>
              <a:gd name="T26" fmla="*/ 46038 w 201"/>
              <a:gd name="T27" fmla="*/ 261937 h 193"/>
              <a:gd name="T28" fmla="*/ 69850 w 201"/>
              <a:gd name="T29" fmla="*/ 279400 h 193"/>
              <a:gd name="T30" fmla="*/ 96838 w 201"/>
              <a:gd name="T31" fmla="*/ 293687 h 193"/>
              <a:gd name="T32" fmla="*/ 127000 w 201"/>
              <a:gd name="T33" fmla="*/ 303212 h 193"/>
              <a:gd name="T34" fmla="*/ 152400 w 201"/>
              <a:gd name="T35" fmla="*/ 306387 h 193"/>
              <a:gd name="T36" fmla="*/ 166688 w 201"/>
              <a:gd name="T37" fmla="*/ 306387 h 193"/>
              <a:gd name="T38" fmla="*/ 192088 w 201"/>
              <a:gd name="T39" fmla="*/ 303212 h 193"/>
              <a:gd name="T40" fmla="*/ 222250 w 201"/>
              <a:gd name="T41" fmla="*/ 293687 h 193"/>
              <a:gd name="T42" fmla="*/ 249238 w 201"/>
              <a:gd name="T43" fmla="*/ 279400 h 193"/>
              <a:gd name="T44" fmla="*/ 273050 w 201"/>
              <a:gd name="T45" fmla="*/ 261937 h 193"/>
              <a:gd name="T46" fmla="*/ 292100 w 201"/>
              <a:gd name="T47" fmla="*/ 239712 h 193"/>
              <a:gd name="T48" fmla="*/ 307975 w 201"/>
              <a:gd name="T49" fmla="*/ 212725 h 193"/>
              <a:gd name="T50" fmla="*/ 315913 w 201"/>
              <a:gd name="T51" fmla="*/ 184150 h 193"/>
              <a:gd name="T52" fmla="*/ 319088 w 201"/>
              <a:gd name="T53" fmla="*/ 161925 h 193"/>
              <a:gd name="T54" fmla="*/ 319088 w 201"/>
              <a:gd name="T55" fmla="*/ 146050 h 193"/>
              <a:gd name="T56" fmla="*/ 315913 w 201"/>
              <a:gd name="T57" fmla="*/ 123825 h 193"/>
              <a:gd name="T58" fmla="*/ 307975 w 201"/>
              <a:gd name="T59" fmla="*/ 95250 h 193"/>
              <a:gd name="T60" fmla="*/ 292100 w 201"/>
              <a:gd name="T61" fmla="*/ 68262 h 193"/>
              <a:gd name="T62" fmla="*/ 273050 w 201"/>
              <a:gd name="T63" fmla="*/ 46037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1" y="0"/>
                </a:moveTo>
                <a:lnTo>
                  <a:pt x="96" y="0"/>
                </a:lnTo>
                <a:lnTo>
                  <a:pt x="91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3" y="12"/>
                </a:lnTo>
                <a:lnTo>
                  <a:pt x="44" y="16"/>
                </a:lnTo>
                <a:lnTo>
                  <a:pt x="37" y="23"/>
                </a:lnTo>
                <a:lnTo>
                  <a:pt x="29" y="29"/>
                </a:lnTo>
                <a:lnTo>
                  <a:pt x="23" y="36"/>
                </a:lnTo>
                <a:lnTo>
                  <a:pt x="17" y="43"/>
                </a:lnTo>
                <a:lnTo>
                  <a:pt x="11" y="51"/>
                </a:lnTo>
                <a:lnTo>
                  <a:pt x="7" y="60"/>
                </a:lnTo>
                <a:lnTo>
                  <a:pt x="4" y="68"/>
                </a:lnTo>
                <a:lnTo>
                  <a:pt x="2" y="78"/>
                </a:lnTo>
                <a:lnTo>
                  <a:pt x="0" y="87"/>
                </a:lnTo>
                <a:lnTo>
                  <a:pt x="0" y="92"/>
                </a:lnTo>
                <a:lnTo>
                  <a:pt x="0" y="97"/>
                </a:lnTo>
                <a:lnTo>
                  <a:pt x="0" y="102"/>
                </a:lnTo>
                <a:lnTo>
                  <a:pt x="0" y="107"/>
                </a:lnTo>
                <a:lnTo>
                  <a:pt x="2" y="116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1"/>
                </a:lnTo>
                <a:lnTo>
                  <a:pt x="23" y="158"/>
                </a:lnTo>
                <a:lnTo>
                  <a:pt x="29" y="165"/>
                </a:lnTo>
                <a:lnTo>
                  <a:pt x="37" y="171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1" y="192"/>
                </a:lnTo>
                <a:lnTo>
                  <a:pt x="96" y="193"/>
                </a:lnTo>
                <a:lnTo>
                  <a:pt x="101" y="193"/>
                </a:lnTo>
                <a:lnTo>
                  <a:pt x="105" y="193"/>
                </a:lnTo>
                <a:lnTo>
                  <a:pt x="111" y="192"/>
                </a:lnTo>
                <a:lnTo>
                  <a:pt x="121" y="191"/>
                </a:lnTo>
                <a:lnTo>
                  <a:pt x="131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5" y="171"/>
                </a:lnTo>
                <a:lnTo>
                  <a:pt x="172" y="165"/>
                </a:lnTo>
                <a:lnTo>
                  <a:pt x="179" y="158"/>
                </a:lnTo>
                <a:lnTo>
                  <a:pt x="184" y="151"/>
                </a:lnTo>
                <a:lnTo>
                  <a:pt x="190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6"/>
                </a:lnTo>
                <a:lnTo>
                  <a:pt x="201" y="107"/>
                </a:lnTo>
                <a:lnTo>
                  <a:pt x="201" y="102"/>
                </a:lnTo>
                <a:lnTo>
                  <a:pt x="201" y="97"/>
                </a:lnTo>
                <a:lnTo>
                  <a:pt x="201" y="92"/>
                </a:lnTo>
                <a:lnTo>
                  <a:pt x="201" y="87"/>
                </a:lnTo>
                <a:lnTo>
                  <a:pt x="199" y="78"/>
                </a:lnTo>
                <a:lnTo>
                  <a:pt x="197" y="68"/>
                </a:lnTo>
                <a:lnTo>
                  <a:pt x="194" y="60"/>
                </a:lnTo>
                <a:lnTo>
                  <a:pt x="190" y="51"/>
                </a:lnTo>
                <a:lnTo>
                  <a:pt x="184" y="43"/>
                </a:lnTo>
                <a:lnTo>
                  <a:pt x="179" y="36"/>
                </a:lnTo>
                <a:lnTo>
                  <a:pt x="172" y="29"/>
                </a:lnTo>
                <a:lnTo>
                  <a:pt x="165" y="23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1" y="4"/>
                </a:lnTo>
                <a:lnTo>
                  <a:pt x="121" y="2"/>
                </a:lnTo>
                <a:lnTo>
                  <a:pt x="111" y="1"/>
                </a:lnTo>
                <a:lnTo>
                  <a:pt x="105" y="0"/>
                </a:lnTo>
                <a:lnTo>
                  <a:pt x="101" y="0"/>
                </a:lnTo>
                <a:close/>
              </a:path>
            </a:pathLst>
          </a:custGeom>
          <a:solidFill>
            <a:srgbClr val="063D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87" name="Rectangle 132"/>
          <p:cNvSpPr>
            <a:spLocks noChangeArrowheads="1"/>
          </p:cNvSpPr>
          <p:nvPr/>
        </p:nvSpPr>
        <p:spPr bwMode="auto">
          <a:xfrm>
            <a:off x="650875" y="3883025"/>
            <a:ext cx="1349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3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88" name="Freeform 133"/>
          <p:cNvSpPr>
            <a:spLocks/>
          </p:cNvSpPr>
          <p:nvPr/>
        </p:nvSpPr>
        <p:spPr bwMode="auto">
          <a:xfrm>
            <a:off x="546100" y="3868738"/>
            <a:ext cx="319088" cy="306387"/>
          </a:xfrm>
          <a:custGeom>
            <a:avLst/>
            <a:gdLst>
              <a:gd name="T0" fmla="*/ 152400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6037 h 193"/>
              <a:gd name="T10" fmla="*/ 26988 w 201"/>
              <a:gd name="T11" fmla="*/ 68262 h 193"/>
              <a:gd name="T12" fmla="*/ 11113 w 201"/>
              <a:gd name="T13" fmla="*/ 95250 h 193"/>
              <a:gd name="T14" fmla="*/ 3175 w 201"/>
              <a:gd name="T15" fmla="*/ 123825 h 193"/>
              <a:gd name="T16" fmla="*/ 0 w 201"/>
              <a:gd name="T17" fmla="*/ 146050 h 193"/>
              <a:gd name="T18" fmla="*/ 0 w 201"/>
              <a:gd name="T19" fmla="*/ 161925 h 193"/>
              <a:gd name="T20" fmla="*/ 3175 w 201"/>
              <a:gd name="T21" fmla="*/ 184150 h 193"/>
              <a:gd name="T22" fmla="*/ 11113 w 201"/>
              <a:gd name="T23" fmla="*/ 212725 h 193"/>
              <a:gd name="T24" fmla="*/ 26988 w 201"/>
              <a:gd name="T25" fmla="*/ 239712 h 193"/>
              <a:gd name="T26" fmla="*/ 46038 w 201"/>
              <a:gd name="T27" fmla="*/ 261937 h 193"/>
              <a:gd name="T28" fmla="*/ 69850 w 201"/>
              <a:gd name="T29" fmla="*/ 279400 h 193"/>
              <a:gd name="T30" fmla="*/ 96838 w 201"/>
              <a:gd name="T31" fmla="*/ 293687 h 193"/>
              <a:gd name="T32" fmla="*/ 127000 w 201"/>
              <a:gd name="T33" fmla="*/ 303212 h 193"/>
              <a:gd name="T34" fmla="*/ 152400 w 201"/>
              <a:gd name="T35" fmla="*/ 306387 h 193"/>
              <a:gd name="T36" fmla="*/ 166688 w 201"/>
              <a:gd name="T37" fmla="*/ 306387 h 193"/>
              <a:gd name="T38" fmla="*/ 192088 w 201"/>
              <a:gd name="T39" fmla="*/ 303212 h 193"/>
              <a:gd name="T40" fmla="*/ 222250 w 201"/>
              <a:gd name="T41" fmla="*/ 293687 h 193"/>
              <a:gd name="T42" fmla="*/ 249238 w 201"/>
              <a:gd name="T43" fmla="*/ 279400 h 193"/>
              <a:gd name="T44" fmla="*/ 273050 w 201"/>
              <a:gd name="T45" fmla="*/ 261937 h 193"/>
              <a:gd name="T46" fmla="*/ 292100 w 201"/>
              <a:gd name="T47" fmla="*/ 239712 h 193"/>
              <a:gd name="T48" fmla="*/ 307975 w 201"/>
              <a:gd name="T49" fmla="*/ 212725 h 193"/>
              <a:gd name="T50" fmla="*/ 315913 w 201"/>
              <a:gd name="T51" fmla="*/ 184150 h 193"/>
              <a:gd name="T52" fmla="*/ 319088 w 201"/>
              <a:gd name="T53" fmla="*/ 161925 h 193"/>
              <a:gd name="T54" fmla="*/ 319088 w 201"/>
              <a:gd name="T55" fmla="*/ 146050 h 193"/>
              <a:gd name="T56" fmla="*/ 315913 w 201"/>
              <a:gd name="T57" fmla="*/ 123825 h 193"/>
              <a:gd name="T58" fmla="*/ 307975 w 201"/>
              <a:gd name="T59" fmla="*/ 95250 h 193"/>
              <a:gd name="T60" fmla="*/ 292100 w 201"/>
              <a:gd name="T61" fmla="*/ 68262 h 193"/>
              <a:gd name="T62" fmla="*/ 273050 w 201"/>
              <a:gd name="T63" fmla="*/ 46037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1" y="0"/>
                </a:moveTo>
                <a:lnTo>
                  <a:pt x="96" y="0"/>
                </a:lnTo>
                <a:lnTo>
                  <a:pt x="91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3" y="12"/>
                </a:lnTo>
                <a:lnTo>
                  <a:pt x="44" y="16"/>
                </a:lnTo>
                <a:lnTo>
                  <a:pt x="37" y="23"/>
                </a:lnTo>
                <a:lnTo>
                  <a:pt x="29" y="29"/>
                </a:lnTo>
                <a:lnTo>
                  <a:pt x="23" y="36"/>
                </a:lnTo>
                <a:lnTo>
                  <a:pt x="17" y="43"/>
                </a:lnTo>
                <a:lnTo>
                  <a:pt x="11" y="51"/>
                </a:lnTo>
                <a:lnTo>
                  <a:pt x="7" y="60"/>
                </a:lnTo>
                <a:lnTo>
                  <a:pt x="4" y="68"/>
                </a:lnTo>
                <a:lnTo>
                  <a:pt x="2" y="78"/>
                </a:lnTo>
                <a:lnTo>
                  <a:pt x="0" y="87"/>
                </a:lnTo>
                <a:lnTo>
                  <a:pt x="0" y="92"/>
                </a:lnTo>
                <a:lnTo>
                  <a:pt x="0" y="97"/>
                </a:lnTo>
                <a:lnTo>
                  <a:pt x="0" y="102"/>
                </a:lnTo>
                <a:lnTo>
                  <a:pt x="0" y="107"/>
                </a:lnTo>
                <a:lnTo>
                  <a:pt x="2" y="116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1"/>
                </a:lnTo>
                <a:lnTo>
                  <a:pt x="23" y="158"/>
                </a:lnTo>
                <a:lnTo>
                  <a:pt x="29" y="165"/>
                </a:lnTo>
                <a:lnTo>
                  <a:pt x="37" y="171"/>
                </a:lnTo>
                <a:lnTo>
                  <a:pt x="44" y="176"/>
                </a:lnTo>
                <a:lnTo>
                  <a:pt x="53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1" y="192"/>
                </a:lnTo>
                <a:lnTo>
                  <a:pt x="96" y="193"/>
                </a:lnTo>
                <a:lnTo>
                  <a:pt x="101" y="193"/>
                </a:lnTo>
                <a:lnTo>
                  <a:pt x="105" y="193"/>
                </a:lnTo>
                <a:lnTo>
                  <a:pt x="111" y="192"/>
                </a:lnTo>
                <a:lnTo>
                  <a:pt x="121" y="191"/>
                </a:lnTo>
                <a:lnTo>
                  <a:pt x="131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5" y="171"/>
                </a:lnTo>
                <a:lnTo>
                  <a:pt x="172" y="165"/>
                </a:lnTo>
                <a:lnTo>
                  <a:pt x="179" y="158"/>
                </a:lnTo>
                <a:lnTo>
                  <a:pt x="184" y="151"/>
                </a:lnTo>
                <a:lnTo>
                  <a:pt x="190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6"/>
                </a:lnTo>
                <a:lnTo>
                  <a:pt x="201" y="107"/>
                </a:lnTo>
                <a:lnTo>
                  <a:pt x="201" y="102"/>
                </a:lnTo>
                <a:lnTo>
                  <a:pt x="201" y="97"/>
                </a:lnTo>
                <a:lnTo>
                  <a:pt x="201" y="92"/>
                </a:lnTo>
                <a:lnTo>
                  <a:pt x="201" y="87"/>
                </a:lnTo>
                <a:lnTo>
                  <a:pt x="199" y="78"/>
                </a:lnTo>
                <a:lnTo>
                  <a:pt x="197" y="68"/>
                </a:lnTo>
                <a:lnTo>
                  <a:pt x="194" y="60"/>
                </a:lnTo>
                <a:lnTo>
                  <a:pt x="190" y="51"/>
                </a:lnTo>
                <a:lnTo>
                  <a:pt x="184" y="43"/>
                </a:lnTo>
                <a:lnTo>
                  <a:pt x="179" y="36"/>
                </a:lnTo>
                <a:lnTo>
                  <a:pt x="172" y="29"/>
                </a:lnTo>
                <a:lnTo>
                  <a:pt x="165" y="23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1" y="4"/>
                </a:lnTo>
                <a:lnTo>
                  <a:pt x="121" y="2"/>
                </a:lnTo>
                <a:lnTo>
                  <a:pt x="111" y="1"/>
                </a:lnTo>
                <a:lnTo>
                  <a:pt x="105" y="0"/>
                </a:lnTo>
                <a:lnTo>
                  <a:pt x="101" y="0"/>
                </a:lnTo>
                <a:close/>
              </a:path>
            </a:pathLst>
          </a:custGeom>
          <a:solidFill>
            <a:srgbClr val="063D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89" name="Rectangle 134"/>
          <p:cNvSpPr>
            <a:spLocks noChangeArrowheads="1"/>
          </p:cNvSpPr>
          <p:nvPr/>
        </p:nvSpPr>
        <p:spPr bwMode="auto">
          <a:xfrm>
            <a:off x="620713" y="3883025"/>
            <a:ext cx="1349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3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90" name="Rectangle 135"/>
          <p:cNvSpPr>
            <a:spLocks noChangeArrowheads="1"/>
          </p:cNvSpPr>
          <p:nvPr/>
        </p:nvSpPr>
        <p:spPr bwMode="auto">
          <a:xfrm>
            <a:off x="931863" y="2287588"/>
            <a:ext cx="9525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s-PE" b="1">
                <a:solidFill>
                  <a:srgbClr val="000000"/>
                </a:solidFill>
                <a:latin typeface="Arial Narrow" pitchFamily="34" charset="0"/>
              </a:rPr>
              <a:t>Optimizante</a:t>
            </a:r>
            <a:endParaRPr kumimoji="1" lang="es-PE">
              <a:latin typeface="Arial Narrow" pitchFamily="34" charset="0"/>
            </a:endParaRPr>
          </a:p>
        </p:txBody>
      </p:sp>
      <p:sp>
        <p:nvSpPr>
          <p:cNvPr id="25691" name="Freeform 136"/>
          <p:cNvSpPr>
            <a:spLocks/>
          </p:cNvSpPr>
          <p:nvPr/>
        </p:nvSpPr>
        <p:spPr bwMode="auto">
          <a:xfrm>
            <a:off x="539750" y="2230438"/>
            <a:ext cx="319088" cy="306387"/>
          </a:xfrm>
          <a:custGeom>
            <a:avLst/>
            <a:gdLst>
              <a:gd name="T0" fmla="*/ 150813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4450 h 193"/>
              <a:gd name="T10" fmla="*/ 26988 w 201"/>
              <a:gd name="T11" fmla="*/ 66675 h 193"/>
              <a:gd name="T12" fmla="*/ 11113 w 201"/>
              <a:gd name="T13" fmla="*/ 93662 h 193"/>
              <a:gd name="T14" fmla="*/ 1588 w 201"/>
              <a:gd name="T15" fmla="*/ 122237 h 193"/>
              <a:gd name="T16" fmla="*/ 0 w 201"/>
              <a:gd name="T17" fmla="*/ 144462 h 193"/>
              <a:gd name="T18" fmla="*/ 0 w 201"/>
              <a:gd name="T19" fmla="*/ 160337 h 193"/>
              <a:gd name="T20" fmla="*/ 1588 w 201"/>
              <a:gd name="T21" fmla="*/ 182562 h 193"/>
              <a:gd name="T22" fmla="*/ 11113 w 201"/>
              <a:gd name="T23" fmla="*/ 212725 h 193"/>
              <a:gd name="T24" fmla="*/ 26988 w 201"/>
              <a:gd name="T25" fmla="*/ 238125 h 193"/>
              <a:gd name="T26" fmla="*/ 46038 w 201"/>
              <a:gd name="T27" fmla="*/ 261937 h 193"/>
              <a:gd name="T28" fmla="*/ 69850 w 201"/>
              <a:gd name="T29" fmla="*/ 279400 h 193"/>
              <a:gd name="T30" fmla="*/ 96838 w 201"/>
              <a:gd name="T31" fmla="*/ 293687 h 193"/>
              <a:gd name="T32" fmla="*/ 127000 w 201"/>
              <a:gd name="T33" fmla="*/ 303212 h 193"/>
              <a:gd name="T34" fmla="*/ 150813 w 201"/>
              <a:gd name="T35" fmla="*/ 306387 h 193"/>
              <a:gd name="T36" fmla="*/ 166688 w 201"/>
              <a:gd name="T37" fmla="*/ 306387 h 193"/>
              <a:gd name="T38" fmla="*/ 192088 w 201"/>
              <a:gd name="T39" fmla="*/ 303212 h 193"/>
              <a:gd name="T40" fmla="*/ 222250 w 201"/>
              <a:gd name="T41" fmla="*/ 293687 h 193"/>
              <a:gd name="T42" fmla="*/ 249238 w 201"/>
              <a:gd name="T43" fmla="*/ 279400 h 193"/>
              <a:gd name="T44" fmla="*/ 271463 w 201"/>
              <a:gd name="T45" fmla="*/ 261937 h 193"/>
              <a:gd name="T46" fmla="*/ 292100 w 201"/>
              <a:gd name="T47" fmla="*/ 238125 h 193"/>
              <a:gd name="T48" fmla="*/ 307975 w 201"/>
              <a:gd name="T49" fmla="*/ 212725 h 193"/>
              <a:gd name="T50" fmla="*/ 315913 w 201"/>
              <a:gd name="T51" fmla="*/ 182562 h 193"/>
              <a:gd name="T52" fmla="*/ 319088 w 201"/>
              <a:gd name="T53" fmla="*/ 160337 h 193"/>
              <a:gd name="T54" fmla="*/ 319088 w 201"/>
              <a:gd name="T55" fmla="*/ 144462 h 193"/>
              <a:gd name="T56" fmla="*/ 315913 w 201"/>
              <a:gd name="T57" fmla="*/ 122237 h 193"/>
              <a:gd name="T58" fmla="*/ 307975 w 201"/>
              <a:gd name="T59" fmla="*/ 93662 h 193"/>
              <a:gd name="T60" fmla="*/ 292100 w 201"/>
              <a:gd name="T61" fmla="*/ 66675 h 193"/>
              <a:gd name="T62" fmla="*/ 271463 w 201"/>
              <a:gd name="T63" fmla="*/ 44450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0" y="0"/>
                </a:moveTo>
                <a:lnTo>
                  <a:pt x="95" y="0"/>
                </a:lnTo>
                <a:lnTo>
                  <a:pt x="90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2" y="12"/>
                </a:lnTo>
                <a:lnTo>
                  <a:pt x="44" y="16"/>
                </a:lnTo>
                <a:lnTo>
                  <a:pt x="35" y="22"/>
                </a:lnTo>
                <a:lnTo>
                  <a:pt x="29" y="28"/>
                </a:lnTo>
                <a:lnTo>
                  <a:pt x="22" y="35"/>
                </a:lnTo>
                <a:lnTo>
                  <a:pt x="17" y="42"/>
                </a:lnTo>
                <a:lnTo>
                  <a:pt x="11" y="50"/>
                </a:lnTo>
                <a:lnTo>
                  <a:pt x="7" y="59"/>
                </a:lnTo>
                <a:lnTo>
                  <a:pt x="4" y="67"/>
                </a:lnTo>
                <a:lnTo>
                  <a:pt x="1" y="77"/>
                </a:lnTo>
                <a:lnTo>
                  <a:pt x="0" y="86"/>
                </a:lnTo>
                <a:lnTo>
                  <a:pt x="0" y="91"/>
                </a:lnTo>
                <a:lnTo>
                  <a:pt x="0" y="96"/>
                </a:lnTo>
                <a:lnTo>
                  <a:pt x="0" y="101"/>
                </a:lnTo>
                <a:lnTo>
                  <a:pt x="0" y="106"/>
                </a:lnTo>
                <a:lnTo>
                  <a:pt x="1" y="115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0"/>
                </a:lnTo>
                <a:lnTo>
                  <a:pt x="22" y="158"/>
                </a:lnTo>
                <a:lnTo>
                  <a:pt x="29" y="165"/>
                </a:lnTo>
                <a:lnTo>
                  <a:pt x="35" y="171"/>
                </a:lnTo>
                <a:lnTo>
                  <a:pt x="44" y="176"/>
                </a:lnTo>
                <a:lnTo>
                  <a:pt x="52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0" y="192"/>
                </a:lnTo>
                <a:lnTo>
                  <a:pt x="95" y="193"/>
                </a:lnTo>
                <a:lnTo>
                  <a:pt x="100" y="193"/>
                </a:lnTo>
                <a:lnTo>
                  <a:pt x="105" y="193"/>
                </a:lnTo>
                <a:lnTo>
                  <a:pt x="110" y="192"/>
                </a:lnTo>
                <a:lnTo>
                  <a:pt x="121" y="191"/>
                </a:lnTo>
                <a:lnTo>
                  <a:pt x="130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4" y="171"/>
                </a:lnTo>
                <a:lnTo>
                  <a:pt x="171" y="165"/>
                </a:lnTo>
                <a:lnTo>
                  <a:pt x="178" y="158"/>
                </a:lnTo>
                <a:lnTo>
                  <a:pt x="184" y="150"/>
                </a:lnTo>
                <a:lnTo>
                  <a:pt x="189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5"/>
                </a:lnTo>
                <a:lnTo>
                  <a:pt x="201" y="106"/>
                </a:lnTo>
                <a:lnTo>
                  <a:pt x="201" y="101"/>
                </a:lnTo>
                <a:lnTo>
                  <a:pt x="201" y="96"/>
                </a:lnTo>
                <a:lnTo>
                  <a:pt x="201" y="91"/>
                </a:lnTo>
                <a:lnTo>
                  <a:pt x="201" y="86"/>
                </a:lnTo>
                <a:lnTo>
                  <a:pt x="199" y="77"/>
                </a:lnTo>
                <a:lnTo>
                  <a:pt x="197" y="67"/>
                </a:lnTo>
                <a:lnTo>
                  <a:pt x="194" y="59"/>
                </a:lnTo>
                <a:lnTo>
                  <a:pt x="189" y="50"/>
                </a:lnTo>
                <a:lnTo>
                  <a:pt x="184" y="42"/>
                </a:lnTo>
                <a:lnTo>
                  <a:pt x="178" y="35"/>
                </a:lnTo>
                <a:lnTo>
                  <a:pt x="171" y="28"/>
                </a:lnTo>
                <a:lnTo>
                  <a:pt x="164" y="22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0" y="4"/>
                </a:lnTo>
                <a:lnTo>
                  <a:pt x="121" y="2"/>
                </a:lnTo>
                <a:lnTo>
                  <a:pt x="110" y="1"/>
                </a:lnTo>
                <a:lnTo>
                  <a:pt x="105" y="0"/>
                </a:lnTo>
                <a:lnTo>
                  <a:pt x="100" y="0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92" name="Rectangle 137"/>
          <p:cNvSpPr>
            <a:spLocks noChangeArrowheads="1"/>
          </p:cNvSpPr>
          <p:nvPr/>
        </p:nvSpPr>
        <p:spPr bwMode="auto">
          <a:xfrm>
            <a:off x="625475" y="2236788"/>
            <a:ext cx="334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5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93" name="Freeform 138"/>
          <p:cNvSpPr>
            <a:spLocks/>
          </p:cNvSpPr>
          <p:nvPr/>
        </p:nvSpPr>
        <p:spPr bwMode="auto">
          <a:xfrm>
            <a:off x="539750" y="2230438"/>
            <a:ext cx="319088" cy="306387"/>
          </a:xfrm>
          <a:custGeom>
            <a:avLst/>
            <a:gdLst>
              <a:gd name="T0" fmla="*/ 150813 w 201"/>
              <a:gd name="T1" fmla="*/ 0 h 193"/>
              <a:gd name="T2" fmla="*/ 127000 w 201"/>
              <a:gd name="T3" fmla="*/ 3175 h 193"/>
              <a:gd name="T4" fmla="*/ 96838 w 201"/>
              <a:gd name="T5" fmla="*/ 12700 h 193"/>
              <a:gd name="T6" fmla="*/ 69850 w 201"/>
              <a:gd name="T7" fmla="*/ 25400 h 193"/>
              <a:gd name="T8" fmla="*/ 46038 w 201"/>
              <a:gd name="T9" fmla="*/ 44450 h 193"/>
              <a:gd name="T10" fmla="*/ 26988 w 201"/>
              <a:gd name="T11" fmla="*/ 66675 h 193"/>
              <a:gd name="T12" fmla="*/ 11113 w 201"/>
              <a:gd name="T13" fmla="*/ 93662 h 193"/>
              <a:gd name="T14" fmla="*/ 1588 w 201"/>
              <a:gd name="T15" fmla="*/ 122237 h 193"/>
              <a:gd name="T16" fmla="*/ 0 w 201"/>
              <a:gd name="T17" fmla="*/ 144462 h 193"/>
              <a:gd name="T18" fmla="*/ 0 w 201"/>
              <a:gd name="T19" fmla="*/ 160337 h 193"/>
              <a:gd name="T20" fmla="*/ 1588 w 201"/>
              <a:gd name="T21" fmla="*/ 182562 h 193"/>
              <a:gd name="T22" fmla="*/ 11113 w 201"/>
              <a:gd name="T23" fmla="*/ 212725 h 193"/>
              <a:gd name="T24" fmla="*/ 26988 w 201"/>
              <a:gd name="T25" fmla="*/ 238125 h 193"/>
              <a:gd name="T26" fmla="*/ 46038 w 201"/>
              <a:gd name="T27" fmla="*/ 261937 h 193"/>
              <a:gd name="T28" fmla="*/ 69850 w 201"/>
              <a:gd name="T29" fmla="*/ 279400 h 193"/>
              <a:gd name="T30" fmla="*/ 96838 w 201"/>
              <a:gd name="T31" fmla="*/ 293687 h 193"/>
              <a:gd name="T32" fmla="*/ 127000 w 201"/>
              <a:gd name="T33" fmla="*/ 303212 h 193"/>
              <a:gd name="T34" fmla="*/ 150813 w 201"/>
              <a:gd name="T35" fmla="*/ 306387 h 193"/>
              <a:gd name="T36" fmla="*/ 166688 w 201"/>
              <a:gd name="T37" fmla="*/ 306387 h 193"/>
              <a:gd name="T38" fmla="*/ 192088 w 201"/>
              <a:gd name="T39" fmla="*/ 303212 h 193"/>
              <a:gd name="T40" fmla="*/ 222250 w 201"/>
              <a:gd name="T41" fmla="*/ 293687 h 193"/>
              <a:gd name="T42" fmla="*/ 249238 w 201"/>
              <a:gd name="T43" fmla="*/ 279400 h 193"/>
              <a:gd name="T44" fmla="*/ 271463 w 201"/>
              <a:gd name="T45" fmla="*/ 261937 h 193"/>
              <a:gd name="T46" fmla="*/ 292100 w 201"/>
              <a:gd name="T47" fmla="*/ 238125 h 193"/>
              <a:gd name="T48" fmla="*/ 307975 w 201"/>
              <a:gd name="T49" fmla="*/ 212725 h 193"/>
              <a:gd name="T50" fmla="*/ 315913 w 201"/>
              <a:gd name="T51" fmla="*/ 182562 h 193"/>
              <a:gd name="T52" fmla="*/ 319088 w 201"/>
              <a:gd name="T53" fmla="*/ 160337 h 193"/>
              <a:gd name="T54" fmla="*/ 319088 w 201"/>
              <a:gd name="T55" fmla="*/ 144462 h 193"/>
              <a:gd name="T56" fmla="*/ 315913 w 201"/>
              <a:gd name="T57" fmla="*/ 122237 h 193"/>
              <a:gd name="T58" fmla="*/ 307975 w 201"/>
              <a:gd name="T59" fmla="*/ 93662 h 193"/>
              <a:gd name="T60" fmla="*/ 292100 w 201"/>
              <a:gd name="T61" fmla="*/ 66675 h 193"/>
              <a:gd name="T62" fmla="*/ 271463 w 201"/>
              <a:gd name="T63" fmla="*/ 44450 h 193"/>
              <a:gd name="T64" fmla="*/ 249238 w 201"/>
              <a:gd name="T65" fmla="*/ 25400 h 193"/>
              <a:gd name="T66" fmla="*/ 222250 w 201"/>
              <a:gd name="T67" fmla="*/ 12700 h 193"/>
              <a:gd name="T68" fmla="*/ 192088 w 201"/>
              <a:gd name="T69" fmla="*/ 3175 h 193"/>
              <a:gd name="T70" fmla="*/ 166688 w 201"/>
              <a:gd name="T71" fmla="*/ 0 h 19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01"/>
              <a:gd name="T109" fmla="*/ 0 h 193"/>
              <a:gd name="T110" fmla="*/ 201 w 201"/>
              <a:gd name="T111" fmla="*/ 193 h 19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01" h="193">
                <a:moveTo>
                  <a:pt x="100" y="0"/>
                </a:moveTo>
                <a:lnTo>
                  <a:pt x="95" y="0"/>
                </a:lnTo>
                <a:lnTo>
                  <a:pt x="90" y="1"/>
                </a:lnTo>
                <a:lnTo>
                  <a:pt x="80" y="2"/>
                </a:lnTo>
                <a:lnTo>
                  <a:pt x="70" y="4"/>
                </a:lnTo>
                <a:lnTo>
                  <a:pt x="61" y="8"/>
                </a:lnTo>
                <a:lnTo>
                  <a:pt x="52" y="12"/>
                </a:lnTo>
                <a:lnTo>
                  <a:pt x="44" y="16"/>
                </a:lnTo>
                <a:lnTo>
                  <a:pt x="35" y="22"/>
                </a:lnTo>
                <a:lnTo>
                  <a:pt x="29" y="28"/>
                </a:lnTo>
                <a:lnTo>
                  <a:pt x="22" y="35"/>
                </a:lnTo>
                <a:lnTo>
                  <a:pt x="17" y="42"/>
                </a:lnTo>
                <a:lnTo>
                  <a:pt x="11" y="50"/>
                </a:lnTo>
                <a:lnTo>
                  <a:pt x="7" y="59"/>
                </a:lnTo>
                <a:lnTo>
                  <a:pt x="4" y="67"/>
                </a:lnTo>
                <a:lnTo>
                  <a:pt x="1" y="77"/>
                </a:lnTo>
                <a:lnTo>
                  <a:pt x="0" y="86"/>
                </a:lnTo>
                <a:lnTo>
                  <a:pt x="0" y="91"/>
                </a:lnTo>
                <a:lnTo>
                  <a:pt x="0" y="96"/>
                </a:lnTo>
                <a:lnTo>
                  <a:pt x="0" y="101"/>
                </a:lnTo>
                <a:lnTo>
                  <a:pt x="0" y="106"/>
                </a:lnTo>
                <a:lnTo>
                  <a:pt x="1" y="115"/>
                </a:lnTo>
                <a:lnTo>
                  <a:pt x="4" y="125"/>
                </a:lnTo>
                <a:lnTo>
                  <a:pt x="7" y="134"/>
                </a:lnTo>
                <a:lnTo>
                  <a:pt x="11" y="143"/>
                </a:lnTo>
                <a:lnTo>
                  <a:pt x="17" y="150"/>
                </a:lnTo>
                <a:lnTo>
                  <a:pt x="22" y="158"/>
                </a:lnTo>
                <a:lnTo>
                  <a:pt x="29" y="165"/>
                </a:lnTo>
                <a:lnTo>
                  <a:pt x="35" y="171"/>
                </a:lnTo>
                <a:lnTo>
                  <a:pt x="44" y="176"/>
                </a:lnTo>
                <a:lnTo>
                  <a:pt x="52" y="181"/>
                </a:lnTo>
                <a:lnTo>
                  <a:pt x="61" y="185"/>
                </a:lnTo>
                <a:lnTo>
                  <a:pt x="70" y="188"/>
                </a:lnTo>
                <a:lnTo>
                  <a:pt x="80" y="191"/>
                </a:lnTo>
                <a:lnTo>
                  <a:pt x="90" y="192"/>
                </a:lnTo>
                <a:lnTo>
                  <a:pt x="95" y="193"/>
                </a:lnTo>
                <a:lnTo>
                  <a:pt x="100" y="193"/>
                </a:lnTo>
                <a:lnTo>
                  <a:pt x="105" y="193"/>
                </a:lnTo>
                <a:lnTo>
                  <a:pt x="110" y="192"/>
                </a:lnTo>
                <a:lnTo>
                  <a:pt x="121" y="191"/>
                </a:lnTo>
                <a:lnTo>
                  <a:pt x="130" y="188"/>
                </a:lnTo>
                <a:lnTo>
                  <a:pt x="140" y="185"/>
                </a:lnTo>
                <a:lnTo>
                  <a:pt x="148" y="181"/>
                </a:lnTo>
                <a:lnTo>
                  <a:pt x="157" y="176"/>
                </a:lnTo>
                <a:lnTo>
                  <a:pt x="164" y="171"/>
                </a:lnTo>
                <a:lnTo>
                  <a:pt x="171" y="165"/>
                </a:lnTo>
                <a:lnTo>
                  <a:pt x="178" y="158"/>
                </a:lnTo>
                <a:lnTo>
                  <a:pt x="184" y="150"/>
                </a:lnTo>
                <a:lnTo>
                  <a:pt x="189" y="143"/>
                </a:lnTo>
                <a:lnTo>
                  <a:pt x="194" y="134"/>
                </a:lnTo>
                <a:lnTo>
                  <a:pt x="197" y="125"/>
                </a:lnTo>
                <a:lnTo>
                  <a:pt x="199" y="115"/>
                </a:lnTo>
                <a:lnTo>
                  <a:pt x="201" y="106"/>
                </a:lnTo>
                <a:lnTo>
                  <a:pt x="201" y="101"/>
                </a:lnTo>
                <a:lnTo>
                  <a:pt x="201" y="96"/>
                </a:lnTo>
                <a:lnTo>
                  <a:pt x="201" y="91"/>
                </a:lnTo>
                <a:lnTo>
                  <a:pt x="201" y="86"/>
                </a:lnTo>
                <a:lnTo>
                  <a:pt x="199" y="77"/>
                </a:lnTo>
                <a:lnTo>
                  <a:pt x="197" y="67"/>
                </a:lnTo>
                <a:lnTo>
                  <a:pt x="194" y="59"/>
                </a:lnTo>
                <a:lnTo>
                  <a:pt x="189" y="50"/>
                </a:lnTo>
                <a:lnTo>
                  <a:pt x="184" y="42"/>
                </a:lnTo>
                <a:lnTo>
                  <a:pt x="178" y="35"/>
                </a:lnTo>
                <a:lnTo>
                  <a:pt x="171" y="28"/>
                </a:lnTo>
                <a:lnTo>
                  <a:pt x="164" y="22"/>
                </a:lnTo>
                <a:lnTo>
                  <a:pt x="157" y="16"/>
                </a:lnTo>
                <a:lnTo>
                  <a:pt x="148" y="12"/>
                </a:lnTo>
                <a:lnTo>
                  <a:pt x="140" y="8"/>
                </a:lnTo>
                <a:lnTo>
                  <a:pt x="130" y="4"/>
                </a:lnTo>
                <a:lnTo>
                  <a:pt x="121" y="2"/>
                </a:lnTo>
                <a:lnTo>
                  <a:pt x="110" y="1"/>
                </a:lnTo>
                <a:lnTo>
                  <a:pt x="105" y="0"/>
                </a:lnTo>
                <a:lnTo>
                  <a:pt x="100" y="0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5694" name="Rectangle 139"/>
          <p:cNvSpPr>
            <a:spLocks noChangeArrowheads="1"/>
          </p:cNvSpPr>
          <p:nvPr/>
        </p:nvSpPr>
        <p:spPr bwMode="auto">
          <a:xfrm>
            <a:off x="636588" y="2236788"/>
            <a:ext cx="334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  <a:spcAft>
                <a:spcPct val="4000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kumimoji="1" lang="en-US" sz="1900" b="1">
                <a:solidFill>
                  <a:srgbClr val="FFFFFF"/>
                </a:solidFill>
              </a:rPr>
              <a:t>5   </a:t>
            </a:r>
            <a:endParaRPr kumimoji="1" lang="en-US" sz="1800">
              <a:latin typeface="Arial Narrow" pitchFamily="34" charset="0"/>
            </a:endParaRPr>
          </a:p>
        </p:txBody>
      </p:sp>
      <p:sp>
        <p:nvSpPr>
          <p:cNvPr id="25695" name="Line 140"/>
          <p:cNvSpPr>
            <a:spLocks noChangeShapeType="1"/>
          </p:cNvSpPr>
          <p:nvPr/>
        </p:nvSpPr>
        <p:spPr bwMode="auto">
          <a:xfrm>
            <a:off x="5408613" y="1574800"/>
            <a:ext cx="1587" cy="4491038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25741" name="Picture 14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786050" y="193675"/>
            <a:ext cx="6357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 dirty="0"/>
              <a:t>NIVELES DE MADUREZ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0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6628" name="AutoShape 8"/>
          <p:cNvSpPr>
            <a:spLocks noChangeAspect="1" noChangeArrowheads="1" noTextEdit="1"/>
          </p:cNvSpPr>
          <p:nvPr/>
        </p:nvSpPr>
        <p:spPr bwMode="auto">
          <a:xfrm>
            <a:off x="0" y="719138"/>
            <a:ext cx="9144000" cy="631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29" name="Freeform 10"/>
          <p:cNvSpPr>
            <a:spLocks/>
          </p:cNvSpPr>
          <p:nvPr/>
        </p:nvSpPr>
        <p:spPr bwMode="auto">
          <a:xfrm>
            <a:off x="4503738" y="1406525"/>
            <a:ext cx="363537" cy="725488"/>
          </a:xfrm>
          <a:custGeom>
            <a:avLst/>
            <a:gdLst>
              <a:gd name="T0" fmla="*/ 0 w 229"/>
              <a:gd name="T1" fmla="*/ 725488 h 457"/>
              <a:gd name="T2" fmla="*/ 0 w 229"/>
              <a:gd name="T3" fmla="*/ 679450 h 457"/>
              <a:gd name="T4" fmla="*/ 1587 w 229"/>
              <a:gd name="T5" fmla="*/ 635000 h 457"/>
              <a:gd name="T6" fmla="*/ 6350 w 229"/>
              <a:gd name="T7" fmla="*/ 590550 h 457"/>
              <a:gd name="T8" fmla="*/ 14287 w 229"/>
              <a:gd name="T9" fmla="*/ 546100 h 457"/>
              <a:gd name="T10" fmla="*/ 23812 w 229"/>
              <a:gd name="T11" fmla="*/ 504825 h 457"/>
              <a:gd name="T12" fmla="*/ 34925 w 229"/>
              <a:gd name="T13" fmla="*/ 463550 h 457"/>
              <a:gd name="T14" fmla="*/ 46037 w 229"/>
              <a:gd name="T15" fmla="*/ 422275 h 457"/>
              <a:gd name="T16" fmla="*/ 60325 w 229"/>
              <a:gd name="T17" fmla="*/ 379413 h 457"/>
              <a:gd name="T18" fmla="*/ 74612 w 229"/>
              <a:gd name="T19" fmla="*/ 339725 h 457"/>
              <a:gd name="T20" fmla="*/ 90487 w 229"/>
              <a:gd name="T21" fmla="*/ 303213 h 457"/>
              <a:gd name="T22" fmla="*/ 107950 w 229"/>
              <a:gd name="T23" fmla="*/ 266700 h 457"/>
              <a:gd name="T24" fmla="*/ 127000 w 229"/>
              <a:gd name="T25" fmla="*/ 231775 h 457"/>
              <a:gd name="T26" fmla="*/ 146050 w 229"/>
              <a:gd name="T27" fmla="*/ 198438 h 457"/>
              <a:gd name="T28" fmla="*/ 166687 w 229"/>
              <a:gd name="T29" fmla="*/ 166688 h 457"/>
              <a:gd name="T30" fmla="*/ 188912 w 229"/>
              <a:gd name="T31" fmla="*/ 138113 h 457"/>
              <a:gd name="T32" fmla="*/ 212725 w 229"/>
              <a:gd name="T33" fmla="*/ 111125 h 457"/>
              <a:gd name="T34" fmla="*/ 236537 w 229"/>
              <a:gd name="T35" fmla="*/ 85725 h 457"/>
              <a:gd name="T36" fmla="*/ 258762 w 229"/>
              <a:gd name="T37" fmla="*/ 61913 h 457"/>
              <a:gd name="T38" fmla="*/ 284162 w 229"/>
              <a:gd name="T39" fmla="*/ 42863 h 457"/>
              <a:gd name="T40" fmla="*/ 309562 w 229"/>
              <a:gd name="T41" fmla="*/ 25400 h 457"/>
              <a:gd name="T42" fmla="*/ 334962 w 229"/>
              <a:gd name="T43" fmla="*/ 11113 h 457"/>
              <a:gd name="T44" fmla="*/ 360362 w 229"/>
              <a:gd name="T45" fmla="*/ 0 h 457"/>
              <a:gd name="T46" fmla="*/ 363537 w 229"/>
              <a:gd name="T47" fmla="*/ 0 h 457"/>
              <a:gd name="T48" fmla="*/ 363537 w 229"/>
              <a:gd name="T49" fmla="*/ 0 h 457"/>
              <a:gd name="T50" fmla="*/ 363537 w 229"/>
              <a:gd name="T51" fmla="*/ 0 h 4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29"/>
              <a:gd name="T79" fmla="*/ 0 h 457"/>
              <a:gd name="T80" fmla="*/ 229 w 229"/>
              <a:gd name="T81" fmla="*/ 457 h 4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29" h="457">
                <a:moveTo>
                  <a:pt x="0" y="457"/>
                </a:moveTo>
                <a:lnTo>
                  <a:pt x="0" y="428"/>
                </a:lnTo>
                <a:lnTo>
                  <a:pt x="1" y="400"/>
                </a:lnTo>
                <a:lnTo>
                  <a:pt x="4" y="372"/>
                </a:lnTo>
                <a:lnTo>
                  <a:pt x="9" y="344"/>
                </a:lnTo>
                <a:lnTo>
                  <a:pt x="15" y="318"/>
                </a:lnTo>
                <a:lnTo>
                  <a:pt x="22" y="292"/>
                </a:lnTo>
                <a:lnTo>
                  <a:pt x="29" y="266"/>
                </a:lnTo>
                <a:lnTo>
                  <a:pt x="38" y="239"/>
                </a:lnTo>
                <a:lnTo>
                  <a:pt x="47" y="214"/>
                </a:lnTo>
                <a:lnTo>
                  <a:pt x="57" y="191"/>
                </a:lnTo>
                <a:lnTo>
                  <a:pt x="68" y="168"/>
                </a:lnTo>
                <a:lnTo>
                  <a:pt x="80" y="146"/>
                </a:lnTo>
                <a:lnTo>
                  <a:pt x="92" y="125"/>
                </a:lnTo>
                <a:lnTo>
                  <a:pt x="105" y="105"/>
                </a:lnTo>
                <a:lnTo>
                  <a:pt x="119" y="87"/>
                </a:lnTo>
                <a:lnTo>
                  <a:pt x="134" y="70"/>
                </a:lnTo>
                <a:lnTo>
                  <a:pt x="149" y="54"/>
                </a:lnTo>
                <a:lnTo>
                  <a:pt x="163" y="39"/>
                </a:lnTo>
                <a:lnTo>
                  <a:pt x="179" y="27"/>
                </a:lnTo>
                <a:lnTo>
                  <a:pt x="195" y="16"/>
                </a:lnTo>
                <a:lnTo>
                  <a:pt x="211" y="7"/>
                </a:lnTo>
                <a:lnTo>
                  <a:pt x="227" y="0"/>
                </a:lnTo>
                <a:lnTo>
                  <a:pt x="229" y="0"/>
                </a:lnTo>
              </a:path>
            </a:pathLst>
          </a:custGeom>
          <a:noFill/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0" name="Freeform 11"/>
          <p:cNvSpPr>
            <a:spLocks/>
          </p:cNvSpPr>
          <p:nvPr/>
        </p:nvSpPr>
        <p:spPr bwMode="auto">
          <a:xfrm>
            <a:off x="4811713" y="1387475"/>
            <a:ext cx="133350" cy="69850"/>
          </a:xfrm>
          <a:custGeom>
            <a:avLst/>
            <a:gdLst>
              <a:gd name="T0" fmla="*/ 133350 w 84"/>
              <a:gd name="T1" fmla="*/ 4762 h 44"/>
              <a:gd name="T2" fmla="*/ 15875 w 84"/>
              <a:gd name="T3" fmla="*/ 69850 h 44"/>
              <a:gd name="T4" fmla="*/ 39687 w 84"/>
              <a:gd name="T5" fmla="*/ 25400 h 44"/>
              <a:gd name="T6" fmla="*/ 0 w 84"/>
              <a:gd name="T7" fmla="*/ 0 h 44"/>
              <a:gd name="T8" fmla="*/ 133350 w 84"/>
              <a:gd name="T9" fmla="*/ 4762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44"/>
              <a:gd name="T17" fmla="*/ 84 w 84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44">
                <a:moveTo>
                  <a:pt x="84" y="3"/>
                </a:moveTo>
                <a:lnTo>
                  <a:pt x="10" y="44"/>
                </a:lnTo>
                <a:lnTo>
                  <a:pt x="25" y="16"/>
                </a:lnTo>
                <a:lnTo>
                  <a:pt x="0" y="0"/>
                </a:lnTo>
                <a:lnTo>
                  <a:pt x="84" y="3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1" name="Freeform 12"/>
          <p:cNvSpPr>
            <a:spLocks/>
          </p:cNvSpPr>
          <p:nvPr/>
        </p:nvSpPr>
        <p:spPr bwMode="auto">
          <a:xfrm>
            <a:off x="3495675" y="2549525"/>
            <a:ext cx="473075" cy="903288"/>
          </a:xfrm>
          <a:custGeom>
            <a:avLst/>
            <a:gdLst>
              <a:gd name="T0" fmla="*/ 0 w 298"/>
              <a:gd name="T1" fmla="*/ 903288 h 569"/>
              <a:gd name="T2" fmla="*/ 0 w 298"/>
              <a:gd name="T3" fmla="*/ 847725 h 569"/>
              <a:gd name="T4" fmla="*/ 4762 w 298"/>
              <a:gd name="T5" fmla="*/ 790575 h 569"/>
              <a:gd name="T6" fmla="*/ 9525 w 298"/>
              <a:gd name="T7" fmla="*/ 738188 h 569"/>
              <a:gd name="T8" fmla="*/ 17462 w 298"/>
              <a:gd name="T9" fmla="*/ 684213 h 569"/>
              <a:gd name="T10" fmla="*/ 30162 w 298"/>
              <a:gd name="T11" fmla="*/ 631825 h 569"/>
              <a:gd name="T12" fmla="*/ 41275 w 298"/>
              <a:gd name="T13" fmla="*/ 577850 h 569"/>
              <a:gd name="T14" fmla="*/ 57150 w 298"/>
              <a:gd name="T15" fmla="*/ 527050 h 569"/>
              <a:gd name="T16" fmla="*/ 73025 w 298"/>
              <a:gd name="T17" fmla="*/ 477838 h 569"/>
              <a:gd name="T18" fmla="*/ 92075 w 298"/>
              <a:gd name="T19" fmla="*/ 428625 h 569"/>
              <a:gd name="T20" fmla="*/ 112713 w 298"/>
              <a:gd name="T21" fmla="*/ 382588 h 569"/>
              <a:gd name="T22" fmla="*/ 136525 w 298"/>
              <a:gd name="T23" fmla="*/ 336550 h 569"/>
              <a:gd name="T24" fmla="*/ 158750 w 298"/>
              <a:gd name="T25" fmla="*/ 295275 h 569"/>
              <a:gd name="T26" fmla="*/ 182562 w 298"/>
              <a:gd name="T27" fmla="*/ 252413 h 569"/>
              <a:gd name="T28" fmla="*/ 209550 w 298"/>
              <a:gd name="T29" fmla="*/ 214313 h 569"/>
              <a:gd name="T30" fmla="*/ 238125 w 298"/>
              <a:gd name="T31" fmla="*/ 176213 h 569"/>
              <a:gd name="T32" fmla="*/ 265112 w 298"/>
              <a:gd name="T33" fmla="*/ 144463 h 569"/>
              <a:gd name="T34" fmla="*/ 293687 w 298"/>
              <a:gd name="T35" fmla="*/ 114300 h 569"/>
              <a:gd name="T36" fmla="*/ 325437 w 298"/>
              <a:gd name="T37" fmla="*/ 85725 h 569"/>
              <a:gd name="T38" fmla="*/ 355600 w 298"/>
              <a:gd name="T39" fmla="*/ 60325 h 569"/>
              <a:gd name="T40" fmla="*/ 388937 w 298"/>
              <a:gd name="T41" fmla="*/ 39688 h 569"/>
              <a:gd name="T42" fmla="*/ 417513 w 298"/>
              <a:gd name="T43" fmla="*/ 20638 h 569"/>
              <a:gd name="T44" fmla="*/ 452438 w 298"/>
              <a:gd name="T45" fmla="*/ 6350 h 569"/>
              <a:gd name="T46" fmla="*/ 473075 w 298"/>
              <a:gd name="T47" fmla="*/ 0 h 569"/>
              <a:gd name="T48" fmla="*/ 473075 w 298"/>
              <a:gd name="T49" fmla="*/ 0 h 569"/>
              <a:gd name="T50" fmla="*/ 473075 w 298"/>
              <a:gd name="T51" fmla="*/ 0 h 5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8"/>
              <a:gd name="T79" fmla="*/ 0 h 569"/>
              <a:gd name="T80" fmla="*/ 298 w 298"/>
              <a:gd name="T81" fmla="*/ 569 h 5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8" h="569">
                <a:moveTo>
                  <a:pt x="0" y="569"/>
                </a:moveTo>
                <a:lnTo>
                  <a:pt x="0" y="534"/>
                </a:lnTo>
                <a:lnTo>
                  <a:pt x="3" y="498"/>
                </a:lnTo>
                <a:lnTo>
                  <a:pt x="6" y="465"/>
                </a:lnTo>
                <a:lnTo>
                  <a:pt x="11" y="431"/>
                </a:lnTo>
                <a:lnTo>
                  <a:pt x="19" y="398"/>
                </a:lnTo>
                <a:lnTo>
                  <a:pt x="26" y="364"/>
                </a:lnTo>
                <a:lnTo>
                  <a:pt x="36" y="332"/>
                </a:lnTo>
                <a:lnTo>
                  <a:pt x="46" y="301"/>
                </a:lnTo>
                <a:lnTo>
                  <a:pt x="58" y="270"/>
                </a:lnTo>
                <a:lnTo>
                  <a:pt x="71" y="241"/>
                </a:lnTo>
                <a:lnTo>
                  <a:pt x="86" y="212"/>
                </a:lnTo>
                <a:lnTo>
                  <a:pt x="100" y="186"/>
                </a:lnTo>
                <a:lnTo>
                  <a:pt x="115" y="159"/>
                </a:lnTo>
                <a:lnTo>
                  <a:pt x="132" y="135"/>
                </a:lnTo>
                <a:lnTo>
                  <a:pt x="150" y="111"/>
                </a:lnTo>
                <a:lnTo>
                  <a:pt x="167" y="91"/>
                </a:lnTo>
                <a:lnTo>
                  <a:pt x="185" y="72"/>
                </a:lnTo>
                <a:lnTo>
                  <a:pt x="205" y="54"/>
                </a:lnTo>
                <a:lnTo>
                  <a:pt x="224" y="38"/>
                </a:lnTo>
                <a:lnTo>
                  <a:pt x="245" y="25"/>
                </a:lnTo>
                <a:lnTo>
                  <a:pt x="263" y="13"/>
                </a:lnTo>
                <a:lnTo>
                  <a:pt x="285" y="4"/>
                </a:lnTo>
                <a:lnTo>
                  <a:pt x="298" y="0"/>
                </a:lnTo>
              </a:path>
            </a:pathLst>
          </a:custGeom>
          <a:noFill/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2" name="Freeform 13"/>
          <p:cNvSpPr>
            <a:spLocks/>
          </p:cNvSpPr>
          <p:nvPr/>
        </p:nvSpPr>
        <p:spPr bwMode="auto">
          <a:xfrm>
            <a:off x="3913188" y="2525713"/>
            <a:ext cx="134937" cy="73025"/>
          </a:xfrm>
          <a:custGeom>
            <a:avLst/>
            <a:gdLst>
              <a:gd name="T0" fmla="*/ 134937 w 85"/>
              <a:gd name="T1" fmla="*/ 12700 h 46"/>
              <a:gd name="T2" fmla="*/ 14287 w 85"/>
              <a:gd name="T3" fmla="*/ 73025 h 46"/>
              <a:gd name="T4" fmla="*/ 38100 w 85"/>
              <a:gd name="T5" fmla="*/ 28575 h 46"/>
              <a:gd name="T6" fmla="*/ 0 w 85"/>
              <a:gd name="T7" fmla="*/ 0 h 46"/>
              <a:gd name="T8" fmla="*/ 134937 w 85"/>
              <a:gd name="T9" fmla="*/ 1270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46"/>
              <a:gd name="T17" fmla="*/ 85 w 85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46">
                <a:moveTo>
                  <a:pt x="85" y="8"/>
                </a:moveTo>
                <a:lnTo>
                  <a:pt x="9" y="46"/>
                </a:lnTo>
                <a:lnTo>
                  <a:pt x="24" y="18"/>
                </a:lnTo>
                <a:lnTo>
                  <a:pt x="0" y="0"/>
                </a:lnTo>
                <a:lnTo>
                  <a:pt x="85" y="8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3" name="Freeform 14"/>
          <p:cNvSpPr>
            <a:spLocks/>
          </p:cNvSpPr>
          <p:nvPr/>
        </p:nvSpPr>
        <p:spPr bwMode="auto">
          <a:xfrm>
            <a:off x="2405063" y="3781425"/>
            <a:ext cx="627062" cy="1076325"/>
          </a:xfrm>
          <a:custGeom>
            <a:avLst/>
            <a:gdLst>
              <a:gd name="T0" fmla="*/ 0 w 395"/>
              <a:gd name="T1" fmla="*/ 1076325 h 678"/>
              <a:gd name="T2" fmla="*/ 0 w 395"/>
              <a:gd name="T3" fmla="*/ 1009650 h 678"/>
              <a:gd name="T4" fmla="*/ 4762 w 395"/>
              <a:gd name="T5" fmla="*/ 944563 h 678"/>
              <a:gd name="T6" fmla="*/ 14287 w 395"/>
              <a:gd name="T7" fmla="*/ 881063 h 678"/>
              <a:gd name="T8" fmla="*/ 25400 w 395"/>
              <a:gd name="T9" fmla="*/ 817563 h 678"/>
              <a:gd name="T10" fmla="*/ 39687 w 395"/>
              <a:gd name="T11" fmla="*/ 754062 h 678"/>
              <a:gd name="T12" fmla="*/ 55562 w 395"/>
              <a:gd name="T13" fmla="*/ 692150 h 678"/>
              <a:gd name="T14" fmla="*/ 74612 w 395"/>
              <a:gd name="T15" fmla="*/ 631825 h 678"/>
              <a:gd name="T16" fmla="*/ 95250 w 395"/>
              <a:gd name="T17" fmla="*/ 573087 h 678"/>
              <a:gd name="T18" fmla="*/ 120650 w 395"/>
              <a:gd name="T19" fmla="*/ 515938 h 678"/>
              <a:gd name="T20" fmla="*/ 146050 w 395"/>
              <a:gd name="T21" fmla="*/ 458788 h 678"/>
              <a:gd name="T22" fmla="*/ 174625 w 395"/>
              <a:gd name="T23" fmla="*/ 406400 h 678"/>
              <a:gd name="T24" fmla="*/ 204787 w 395"/>
              <a:gd name="T25" fmla="*/ 355600 h 678"/>
              <a:gd name="T26" fmla="*/ 234950 w 395"/>
              <a:gd name="T27" fmla="*/ 306387 h 678"/>
              <a:gd name="T28" fmla="*/ 268287 w 395"/>
              <a:gd name="T29" fmla="*/ 260350 h 678"/>
              <a:gd name="T30" fmla="*/ 303212 w 395"/>
              <a:gd name="T31" fmla="*/ 215900 h 678"/>
              <a:gd name="T32" fmla="*/ 338137 w 395"/>
              <a:gd name="T33" fmla="*/ 176212 h 678"/>
              <a:gd name="T34" fmla="*/ 377825 w 395"/>
              <a:gd name="T35" fmla="*/ 139700 h 678"/>
              <a:gd name="T36" fmla="*/ 414337 w 395"/>
              <a:gd name="T37" fmla="*/ 106363 h 678"/>
              <a:gd name="T38" fmla="*/ 454025 w 395"/>
              <a:gd name="T39" fmla="*/ 79375 h 678"/>
              <a:gd name="T40" fmla="*/ 495300 w 395"/>
              <a:gd name="T41" fmla="*/ 53975 h 678"/>
              <a:gd name="T42" fmla="*/ 534987 w 395"/>
              <a:gd name="T43" fmla="*/ 30163 h 678"/>
              <a:gd name="T44" fmla="*/ 576262 w 395"/>
              <a:gd name="T45" fmla="*/ 14288 h 678"/>
              <a:gd name="T46" fmla="*/ 617537 w 395"/>
              <a:gd name="T47" fmla="*/ 3175 h 678"/>
              <a:gd name="T48" fmla="*/ 627062 w 395"/>
              <a:gd name="T49" fmla="*/ 0 h 678"/>
              <a:gd name="T50" fmla="*/ 627062 w 395"/>
              <a:gd name="T51" fmla="*/ 0 h 6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95"/>
              <a:gd name="T79" fmla="*/ 0 h 678"/>
              <a:gd name="T80" fmla="*/ 395 w 395"/>
              <a:gd name="T81" fmla="*/ 678 h 67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95" h="678">
                <a:moveTo>
                  <a:pt x="0" y="678"/>
                </a:moveTo>
                <a:lnTo>
                  <a:pt x="0" y="636"/>
                </a:lnTo>
                <a:lnTo>
                  <a:pt x="3" y="595"/>
                </a:lnTo>
                <a:lnTo>
                  <a:pt x="9" y="555"/>
                </a:lnTo>
                <a:lnTo>
                  <a:pt x="16" y="515"/>
                </a:lnTo>
                <a:lnTo>
                  <a:pt x="25" y="475"/>
                </a:lnTo>
                <a:lnTo>
                  <a:pt x="35" y="436"/>
                </a:lnTo>
                <a:lnTo>
                  <a:pt x="47" y="398"/>
                </a:lnTo>
                <a:lnTo>
                  <a:pt x="60" y="361"/>
                </a:lnTo>
                <a:lnTo>
                  <a:pt x="76" y="325"/>
                </a:lnTo>
                <a:lnTo>
                  <a:pt x="92" y="289"/>
                </a:lnTo>
                <a:lnTo>
                  <a:pt x="110" y="256"/>
                </a:lnTo>
                <a:lnTo>
                  <a:pt x="129" y="224"/>
                </a:lnTo>
                <a:lnTo>
                  <a:pt x="148" y="193"/>
                </a:lnTo>
                <a:lnTo>
                  <a:pt x="169" y="164"/>
                </a:lnTo>
                <a:lnTo>
                  <a:pt x="191" y="136"/>
                </a:lnTo>
                <a:lnTo>
                  <a:pt x="213" y="111"/>
                </a:lnTo>
                <a:lnTo>
                  <a:pt x="238" y="88"/>
                </a:lnTo>
                <a:lnTo>
                  <a:pt x="261" y="67"/>
                </a:lnTo>
                <a:lnTo>
                  <a:pt x="286" y="50"/>
                </a:lnTo>
                <a:lnTo>
                  <a:pt x="312" y="34"/>
                </a:lnTo>
                <a:lnTo>
                  <a:pt x="337" y="19"/>
                </a:lnTo>
                <a:lnTo>
                  <a:pt x="363" y="9"/>
                </a:lnTo>
                <a:lnTo>
                  <a:pt x="389" y="2"/>
                </a:lnTo>
                <a:lnTo>
                  <a:pt x="395" y="0"/>
                </a:lnTo>
              </a:path>
            </a:pathLst>
          </a:custGeom>
          <a:noFill/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4" name="Freeform 15"/>
          <p:cNvSpPr>
            <a:spLocks/>
          </p:cNvSpPr>
          <p:nvPr/>
        </p:nvSpPr>
        <p:spPr bwMode="auto">
          <a:xfrm>
            <a:off x="2974975" y="3759200"/>
            <a:ext cx="133350" cy="68263"/>
          </a:xfrm>
          <a:custGeom>
            <a:avLst/>
            <a:gdLst>
              <a:gd name="T0" fmla="*/ 133350 w 84"/>
              <a:gd name="T1" fmla="*/ 15875 h 43"/>
              <a:gd name="T2" fmla="*/ 9525 w 84"/>
              <a:gd name="T3" fmla="*/ 68263 h 43"/>
              <a:gd name="T4" fmla="*/ 36512 w 84"/>
              <a:gd name="T5" fmla="*/ 26988 h 43"/>
              <a:gd name="T6" fmla="*/ 0 w 84"/>
              <a:gd name="T7" fmla="*/ 0 h 43"/>
              <a:gd name="T8" fmla="*/ 133350 w 84"/>
              <a:gd name="T9" fmla="*/ 15875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43"/>
              <a:gd name="T17" fmla="*/ 84 w 8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43">
                <a:moveTo>
                  <a:pt x="84" y="10"/>
                </a:moveTo>
                <a:lnTo>
                  <a:pt x="6" y="43"/>
                </a:lnTo>
                <a:lnTo>
                  <a:pt x="23" y="17"/>
                </a:lnTo>
                <a:lnTo>
                  <a:pt x="0" y="0"/>
                </a:lnTo>
                <a:lnTo>
                  <a:pt x="84" y="10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5" name="Freeform 16"/>
          <p:cNvSpPr>
            <a:spLocks/>
          </p:cNvSpPr>
          <p:nvPr/>
        </p:nvSpPr>
        <p:spPr bwMode="auto">
          <a:xfrm>
            <a:off x="1630363" y="5202238"/>
            <a:ext cx="336550" cy="915987"/>
          </a:xfrm>
          <a:custGeom>
            <a:avLst/>
            <a:gdLst>
              <a:gd name="T0" fmla="*/ 0 w 212"/>
              <a:gd name="T1" fmla="*/ 915987 h 577"/>
              <a:gd name="T2" fmla="*/ 0 w 212"/>
              <a:gd name="T3" fmla="*/ 857250 h 577"/>
              <a:gd name="T4" fmla="*/ 3175 w 212"/>
              <a:gd name="T5" fmla="*/ 801687 h 577"/>
              <a:gd name="T6" fmla="*/ 7938 w 212"/>
              <a:gd name="T7" fmla="*/ 746124 h 577"/>
              <a:gd name="T8" fmla="*/ 14288 w 212"/>
              <a:gd name="T9" fmla="*/ 690562 h 577"/>
              <a:gd name="T10" fmla="*/ 20638 w 212"/>
              <a:gd name="T11" fmla="*/ 636587 h 577"/>
              <a:gd name="T12" fmla="*/ 33338 w 212"/>
              <a:gd name="T13" fmla="*/ 584200 h 577"/>
              <a:gd name="T14" fmla="*/ 41275 w 212"/>
              <a:gd name="T15" fmla="*/ 530225 h 577"/>
              <a:gd name="T16" fmla="*/ 55563 w 212"/>
              <a:gd name="T17" fmla="*/ 479425 h 577"/>
              <a:gd name="T18" fmla="*/ 69850 w 212"/>
              <a:gd name="T19" fmla="*/ 430212 h 577"/>
              <a:gd name="T20" fmla="*/ 85725 w 212"/>
              <a:gd name="T21" fmla="*/ 382587 h 577"/>
              <a:gd name="T22" fmla="*/ 101600 w 212"/>
              <a:gd name="T23" fmla="*/ 334962 h 577"/>
              <a:gd name="T24" fmla="*/ 119063 w 212"/>
              <a:gd name="T25" fmla="*/ 292100 h 577"/>
              <a:gd name="T26" fmla="*/ 136525 w 212"/>
              <a:gd name="T27" fmla="*/ 249237 h 577"/>
              <a:gd name="T28" fmla="*/ 157163 w 212"/>
              <a:gd name="T29" fmla="*/ 211137 h 577"/>
              <a:gd name="T30" fmla="*/ 176212 w 212"/>
              <a:gd name="T31" fmla="*/ 173037 h 577"/>
              <a:gd name="T32" fmla="*/ 200025 w 212"/>
              <a:gd name="T33" fmla="*/ 138112 h 577"/>
              <a:gd name="T34" fmla="*/ 220663 w 212"/>
              <a:gd name="T35" fmla="*/ 106362 h 577"/>
              <a:gd name="T36" fmla="*/ 242888 w 212"/>
              <a:gd name="T37" fmla="*/ 77787 h 577"/>
              <a:gd name="T38" fmla="*/ 266700 w 212"/>
              <a:gd name="T39" fmla="*/ 52387 h 577"/>
              <a:gd name="T40" fmla="*/ 288925 w 212"/>
              <a:gd name="T41" fmla="*/ 30162 h 577"/>
              <a:gd name="T42" fmla="*/ 312738 w 212"/>
              <a:gd name="T43" fmla="*/ 11112 h 577"/>
              <a:gd name="T44" fmla="*/ 336550 w 212"/>
              <a:gd name="T45" fmla="*/ 0 h 577"/>
              <a:gd name="T46" fmla="*/ 336550 w 212"/>
              <a:gd name="T47" fmla="*/ 0 h 577"/>
              <a:gd name="T48" fmla="*/ 336550 w 212"/>
              <a:gd name="T49" fmla="*/ 0 h 577"/>
              <a:gd name="T50" fmla="*/ 336550 w 212"/>
              <a:gd name="T51" fmla="*/ 0 h 57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12"/>
              <a:gd name="T79" fmla="*/ 0 h 577"/>
              <a:gd name="T80" fmla="*/ 212 w 212"/>
              <a:gd name="T81" fmla="*/ 577 h 57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12" h="577">
                <a:moveTo>
                  <a:pt x="0" y="577"/>
                </a:moveTo>
                <a:lnTo>
                  <a:pt x="0" y="540"/>
                </a:lnTo>
                <a:lnTo>
                  <a:pt x="2" y="505"/>
                </a:lnTo>
                <a:lnTo>
                  <a:pt x="5" y="470"/>
                </a:lnTo>
                <a:lnTo>
                  <a:pt x="9" y="435"/>
                </a:lnTo>
                <a:lnTo>
                  <a:pt x="13" y="401"/>
                </a:lnTo>
                <a:lnTo>
                  <a:pt x="21" y="368"/>
                </a:lnTo>
                <a:lnTo>
                  <a:pt x="26" y="334"/>
                </a:lnTo>
                <a:lnTo>
                  <a:pt x="35" y="302"/>
                </a:lnTo>
                <a:lnTo>
                  <a:pt x="44" y="271"/>
                </a:lnTo>
                <a:lnTo>
                  <a:pt x="54" y="241"/>
                </a:lnTo>
                <a:lnTo>
                  <a:pt x="64" y="211"/>
                </a:lnTo>
                <a:lnTo>
                  <a:pt x="75" y="184"/>
                </a:lnTo>
                <a:lnTo>
                  <a:pt x="86" y="157"/>
                </a:lnTo>
                <a:lnTo>
                  <a:pt x="99" y="133"/>
                </a:lnTo>
                <a:lnTo>
                  <a:pt x="111" y="109"/>
                </a:lnTo>
                <a:lnTo>
                  <a:pt x="126" y="87"/>
                </a:lnTo>
                <a:lnTo>
                  <a:pt x="139" y="67"/>
                </a:lnTo>
                <a:lnTo>
                  <a:pt x="153" y="49"/>
                </a:lnTo>
                <a:lnTo>
                  <a:pt x="168" y="33"/>
                </a:lnTo>
                <a:lnTo>
                  <a:pt x="182" y="19"/>
                </a:lnTo>
                <a:lnTo>
                  <a:pt x="197" y="7"/>
                </a:lnTo>
                <a:lnTo>
                  <a:pt x="212" y="0"/>
                </a:lnTo>
              </a:path>
            </a:pathLst>
          </a:custGeom>
          <a:noFill/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6" name="Freeform 17"/>
          <p:cNvSpPr>
            <a:spLocks/>
          </p:cNvSpPr>
          <p:nvPr/>
        </p:nvSpPr>
        <p:spPr bwMode="auto">
          <a:xfrm>
            <a:off x="1908175" y="5180013"/>
            <a:ext cx="134938" cy="74612"/>
          </a:xfrm>
          <a:custGeom>
            <a:avLst/>
            <a:gdLst>
              <a:gd name="T0" fmla="*/ 134938 w 85"/>
              <a:gd name="T1" fmla="*/ 0 h 47"/>
              <a:gd name="T2" fmla="*/ 20638 w 85"/>
              <a:gd name="T3" fmla="*/ 74612 h 47"/>
              <a:gd name="T4" fmla="*/ 41275 w 85"/>
              <a:gd name="T5" fmla="*/ 28575 h 47"/>
              <a:gd name="T6" fmla="*/ 0 w 85"/>
              <a:gd name="T7" fmla="*/ 3175 h 47"/>
              <a:gd name="T8" fmla="*/ 134938 w 85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"/>
              <a:gd name="T16" fmla="*/ 0 h 47"/>
              <a:gd name="T17" fmla="*/ 85 w 85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" h="47">
                <a:moveTo>
                  <a:pt x="85" y="0"/>
                </a:moveTo>
                <a:lnTo>
                  <a:pt x="13" y="47"/>
                </a:lnTo>
                <a:lnTo>
                  <a:pt x="26" y="18"/>
                </a:lnTo>
                <a:lnTo>
                  <a:pt x="0" y="2"/>
                </a:lnTo>
                <a:lnTo>
                  <a:pt x="85" y="0"/>
                </a:lnTo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26637" name="Rectangle 18"/>
          <p:cNvSpPr>
            <a:spLocks noChangeArrowheads="1"/>
          </p:cNvSpPr>
          <p:nvPr/>
        </p:nvSpPr>
        <p:spPr bwMode="auto">
          <a:xfrm>
            <a:off x="6497638" y="1203325"/>
            <a:ext cx="2644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Innovación y Despliegue Organizacional (OID) </a:t>
            </a:r>
            <a:endParaRPr lang="es-ES"/>
          </a:p>
        </p:txBody>
      </p:sp>
      <p:sp>
        <p:nvSpPr>
          <p:cNvPr id="26638" name="Rectangle 19"/>
          <p:cNvSpPr>
            <a:spLocks noChangeArrowheads="1"/>
          </p:cNvSpPr>
          <p:nvPr/>
        </p:nvSpPr>
        <p:spPr bwMode="auto">
          <a:xfrm>
            <a:off x="6497638" y="1352550"/>
            <a:ext cx="20526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Análisis Causal y Resolución (CAR) </a:t>
            </a:r>
            <a:endParaRPr lang="es-ES"/>
          </a:p>
        </p:txBody>
      </p:sp>
      <p:sp>
        <p:nvSpPr>
          <p:cNvPr id="26639" name="AutoShape 20"/>
          <p:cNvSpPr>
            <a:spLocks noChangeArrowheads="1"/>
          </p:cNvSpPr>
          <p:nvPr/>
        </p:nvSpPr>
        <p:spPr bwMode="auto">
          <a:xfrm>
            <a:off x="1341438" y="5805488"/>
            <a:ext cx="1425575" cy="657225"/>
          </a:xfrm>
          <a:prstGeom prst="roundRect">
            <a:avLst>
              <a:gd name="adj" fmla="val 16606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0" name="AutoShape 21"/>
          <p:cNvSpPr>
            <a:spLocks noChangeArrowheads="1"/>
          </p:cNvSpPr>
          <p:nvPr/>
        </p:nvSpPr>
        <p:spPr bwMode="auto">
          <a:xfrm>
            <a:off x="1279525" y="5853113"/>
            <a:ext cx="1416050" cy="6477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1" name="Rectangle 22"/>
          <p:cNvSpPr>
            <a:spLocks noChangeArrowheads="1"/>
          </p:cNvSpPr>
          <p:nvPr/>
        </p:nvSpPr>
        <p:spPr bwMode="auto">
          <a:xfrm>
            <a:off x="1670050" y="5959475"/>
            <a:ext cx="692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Inicial  </a:t>
            </a:r>
            <a:endParaRPr lang="es-ES"/>
          </a:p>
        </p:txBody>
      </p:sp>
      <p:sp>
        <p:nvSpPr>
          <p:cNvPr id="26642" name="Rectangle 23"/>
          <p:cNvSpPr>
            <a:spLocks noChangeArrowheads="1"/>
          </p:cNvSpPr>
          <p:nvPr/>
        </p:nvSpPr>
        <p:spPr bwMode="auto">
          <a:xfrm>
            <a:off x="1866900" y="6205538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(1)</a:t>
            </a:r>
            <a:endParaRPr lang="es-ES"/>
          </a:p>
        </p:txBody>
      </p:sp>
      <p:sp>
        <p:nvSpPr>
          <p:cNvPr id="26643" name="AutoShape 24"/>
          <p:cNvSpPr>
            <a:spLocks noChangeArrowheads="1"/>
          </p:cNvSpPr>
          <p:nvPr/>
        </p:nvSpPr>
        <p:spPr bwMode="auto">
          <a:xfrm>
            <a:off x="2105025" y="4786313"/>
            <a:ext cx="1476375" cy="657225"/>
          </a:xfrm>
          <a:prstGeom prst="roundRect">
            <a:avLst>
              <a:gd name="adj" fmla="val 16606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4" name="AutoShape 25"/>
          <p:cNvSpPr>
            <a:spLocks noChangeArrowheads="1"/>
          </p:cNvSpPr>
          <p:nvPr/>
        </p:nvSpPr>
        <p:spPr bwMode="auto">
          <a:xfrm>
            <a:off x="2043113" y="4857750"/>
            <a:ext cx="1465262" cy="6477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5" name="Rectangle 26"/>
          <p:cNvSpPr>
            <a:spLocks noChangeArrowheads="1"/>
          </p:cNvSpPr>
          <p:nvPr/>
        </p:nvSpPr>
        <p:spPr bwMode="auto">
          <a:xfrm>
            <a:off x="2216150" y="4938713"/>
            <a:ext cx="1174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Gestionado </a:t>
            </a:r>
            <a:endParaRPr lang="es-ES"/>
          </a:p>
        </p:txBody>
      </p:sp>
      <p:sp>
        <p:nvSpPr>
          <p:cNvPr id="26646" name="Rectangle 27"/>
          <p:cNvSpPr>
            <a:spLocks noChangeArrowheads="1"/>
          </p:cNvSpPr>
          <p:nvPr/>
        </p:nvSpPr>
        <p:spPr bwMode="auto">
          <a:xfrm>
            <a:off x="2652713" y="5184775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(2)</a:t>
            </a:r>
            <a:endParaRPr lang="es-ES"/>
          </a:p>
        </p:txBody>
      </p:sp>
      <p:sp>
        <p:nvSpPr>
          <p:cNvPr id="26647" name="AutoShape 28"/>
          <p:cNvSpPr>
            <a:spLocks noChangeArrowheads="1"/>
          </p:cNvSpPr>
          <p:nvPr/>
        </p:nvSpPr>
        <p:spPr bwMode="auto">
          <a:xfrm>
            <a:off x="3171825" y="3379788"/>
            <a:ext cx="1563688" cy="657225"/>
          </a:xfrm>
          <a:prstGeom prst="roundRect">
            <a:avLst>
              <a:gd name="adj" fmla="val 16606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8" name="AutoShape 29"/>
          <p:cNvSpPr>
            <a:spLocks noChangeArrowheads="1"/>
          </p:cNvSpPr>
          <p:nvPr/>
        </p:nvSpPr>
        <p:spPr bwMode="auto">
          <a:xfrm>
            <a:off x="3108325" y="3452813"/>
            <a:ext cx="1555750" cy="64611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49" name="Rectangle 30"/>
          <p:cNvSpPr>
            <a:spLocks noChangeArrowheads="1"/>
          </p:cNvSpPr>
          <p:nvPr/>
        </p:nvSpPr>
        <p:spPr bwMode="auto">
          <a:xfrm>
            <a:off x="3481388" y="3533775"/>
            <a:ext cx="869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Definido </a:t>
            </a:r>
            <a:endParaRPr lang="es-ES"/>
          </a:p>
        </p:txBody>
      </p:sp>
      <p:sp>
        <p:nvSpPr>
          <p:cNvPr id="26650" name="Rectangle 31"/>
          <p:cNvSpPr>
            <a:spLocks noChangeArrowheads="1"/>
          </p:cNvSpPr>
          <p:nvPr/>
        </p:nvSpPr>
        <p:spPr bwMode="auto">
          <a:xfrm>
            <a:off x="3765550" y="3779838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(3)</a:t>
            </a:r>
            <a:endParaRPr lang="es-ES"/>
          </a:p>
        </p:txBody>
      </p:sp>
      <p:sp>
        <p:nvSpPr>
          <p:cNvPr id="26651" name="AutoShape 32"/>
          <p:cNvSpPr>
            <a:spLocks noChangeArrowheads="1"/>
          </p:cNvSpPr>
          <p:nvPr/>
        </p:nvSpPr>
        <p:spPr bwMode="auto">
          <a:xfrm>
            <a:off x="4110038" y="2060575"/>
            <a:ext cx="1846262" cy="823913"/>
          </a:xfrm>
          <a:prstGeom prst="roundRect">
            <a:avLst>
              <a:gd name="adj" fmla="val 16620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52" name="AutoShape 33"/>
          <p:cNvSpPr>
            <a:spLocks noChangeArrowheads="1"/>
          </p:cNvSpPr>
          <p:nvPr/>
        </p:nvSpPr>
        <p:spPr bwMode="auto">
          <a:xfrm>
            <a:off x="4048125" y="2132013"/>
            <a:ext cx="1836738" cy="8143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53" name="Rectangle 34"/>
          <p:cNvSpPr>
            <a:spLocks noChangeArrowheads="1"/>
          </p:cNvSpPr>
          <p:nvPr/>
        </p:nvSpPr>
        <p:spPr bwMode="auto">
          <a:xfrm>
            <a:off x="4408488" y="2173288"/>
            <a:ext cx="1174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Gestionado </a:t>
            </a:r>
            <a:endParaRPr lang="es-ES"/>
          </a:p>
        </p:txBody>
      </p:sp>
      <p:sp>
        <p:nvSpPr>
          <p:cNvPr id="26654" name="Rectangle 35"/>
          <p:cNvSpPr>
            <a:spLocks noChangeArrowheads="1"/>
          </p:cNvSpPr>
          <p:nvPr/>
        </p:nvSpPr>
        <p:spPr bwMode="auto">
          <a:xfrm>
            <a:off x="4089400" y="2419350"/>
            <a:ext cx="1819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Cuantitativamente </a:t>
            </a:r>
            <a:endParaRPr lang="es-ES"/>
          </a:p>
        </p:txBody>
      </p:sp>
      <p:sp>
        <p:nvSpPr>
          <p:cNvPr id="26655" name="Rectangle 36"/>
          <p:cNvSpPr>
            <a:spLocks noChangeArrowheads="1"/>
          </p:cNvSpPr>
          <p:nvPr/>
        </p:nvSpPr>
        <p:spPr bwMode="auto">
          <a:xfrm>
            <a:off x="4846638" y="2665413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(4)</a:t>
            </a:r>
            <a:endParaRPr lang="es-ES"/>
          </a:p>
        </p:txBody>
      </p:sp>
      <p:sp>
        <p:nvSpPr>
          <p:cNvPr id="26656" name="AutoShape 37"/>
          <p:cNvSpPr>
            <a:spLocks noChangeArrowheads="1"/>
          </p:cNvSpPr>
          <p:nvPr/>
        </p:nvSpPr>
        <p:spPr bwMode="auto">
          <a:xfrm>
            <a:off x="5008563" y="996950"/>
            <a:ext cx="1489075" cy="657225"/>
          </a:xfrm>
          <a:prstGeom prst="roundRect">
            <a:avLst>
              <a:gd name="adj" fmla="val 16606"/>
            </a:avLst>
          </a:pr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57" name="AutoShape 38"/>
          <p:cNvSpPr>
            <a:spLocks noChangeArrowheads="1"/>
          </p:cNvSpPr>
          <p:nvPr/>
        </p:nvSpPr>
        <p:spPr bwMode="auto">
          <a:xfrm>
            <a:off x="4962525" y="1069975"/>
            <a:ext cx="1481138" cy="6461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1113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658" name="Rectangle 39"/>
          <p:cNvSpPr>
            <a:spLocks noChangeArrowheads="1"/>
          </p:cNvSpPr>
          <p:nvPr/>
        </p:nvSpPr>
        <p:spPr bwMode="auto">
          <a:xfrm>
            <a:off x="5105400" y="1150938"/>
            <a:ext cx="1222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Optimizante </a:t>
            </a:r>
            <a:endParaRPr lang="es-ES"/>
          </a:p>
        </p:txBody>
      </p:sp>
      <p:sp>
        <p:nvSpPr>
          <p:cNvPr id="26659" name="Rectangle 40"/>
          <p:cNvSpPr>
            <a:spLocks noChangeArrowheads="1"/>
          </p:cNvSpPr>
          <p:nvPr/>
        </p:nvSpPr>
        <p:spPr bwMode="auto">
          <a:xfrm>
            <a:off x="5565775" y="1397000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606060"/>
                </a:solidFill>
              </a:rPr>
              <a:t>(5)</a:t>
            </a:r>
            <a:endParaRPr lang="es-ES"/>
          </a:p>
        </p:txBody>
      </p:sp>
      <p:sp>
        <p:nvSpPr>
          <p:cNvPr id="26660" name="Rectangle 41"/>
          <p:cNvSpPr>
            <a:spLocks noChangeArrowheads="1"/>
          </p:cNvSpPr>
          <p:nvPr/>
        </p:nvSpPr>
        <p:spPr bwMode="auto">
          <a:xfrm>
            <a:off x="2651125" y="1106488"/>
            <a:ext cx="19621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</a:rPr>
              <a:t>Mejora Continua del Proceso </a:t>
            </a:r>
            <a:endParaRPr lang="es-ES"/>
          </a:p>
        </p:txBody>
      </p:sp>
      <p:sp>
        <p:nvSpPr>
          <p:cNvPr id="26661" name="Rectangle 42"/>
          <p:cNvSpPr>
            <a:spLocks noChangeArrowheads="1"/>
          </p:cNvSpPr>
          <p:nvPr/>
        </p:nvSpPr>
        <p:spPr bwMode="auto">
          <a:xfrm>
            <a:off x="3065463" y="1282700"/>
            <a:ext cx="119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(2 Áreas de Proceso)</a:t>
            </a:r>
            <a:endParaRPr lang="es-ES"/>
          </a:p>
        </p:txBody>
      </p:sp>
      <p:sp>
        <p:nvSpPr>
          <p:cNvPr id="26662" name="Rectangle 43"/>
          <p:cNvSpPr>
            <a:spLocks noChangeArrowheads="1"/>
          </p:cNvSpPr>
          <p:nvPr/>
        </p:nvSpPr>
        <p:spPr bwMode="auto">
          <a:xfrm>
            <a:off x="2179638" y="2322513"/>
            <a:ext cx="135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</a:rPr>
              <a:t>Gestión Cuantitativa</a:t>
            </a:r>
            <a:endParaRPr lang="es-ES"/>
          </a:p>
        </p:txBody>
      </p:sp>
      <p:sp>
        <p:nvSpPr>
          <p:cNvPr id="26663" name="Rectangle 44"/>
          <p:cNvSpPr>
            <a:spLocks noChangeArrowheads="1"/>
          </p:cNvSpPr>
          <p:nvPr/>
        </p:nvSpPr>
        <p:spPr bwMode="auto">
          <a:xfrm>
            <a:off x="3578225" y="23479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26664" name="Rectangle 45"/>
          <p:cNvSpPr>
            <a:spLocks noChangeArrowheads="1"/>
          </p:cNvSpPr>
          <p:nvPr/>
        </p:nvSpPr>
        <p:spPr bwMode="auto">
          <a:xfrm>
            <a:off x="2301875" y="2498725"/>
            <a:ext cx="119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(2 Áreas de Proceso)</a:t>
            </a:r>
            <a:endParaRPr lang="es-ES"/>
          </a:p>
        </p:txBody>
      </p:sp>
      <p:sp>
        <p:nvSpPr>
          <p:cNvPr id="26665" name="Rectangle 46"/>
          <p:cNvSpPr>
            <a:spLocks noChangeArrowheads="1"/>
          </p:cNvSpPr>
          <p:nvPr/>
        </p:nvSpPr>
        <p:spPr bwMode="auto">
          <a:xfrm>
            <a:off x="26988" y="4781550"/>
            <a:ext cx="1924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</a:rPr>
              <a:t>Gestión Básica de Proyectos</a:t>
            </a:r>
            <a:endParaRPr lang="es-ES"/>
          </a:p>
        </p:txBody>
      </p:sp>
      <p:sp>
        <p:nvSpPr>
          <p:cNvPr id="26666" name="Rectangle 47"/>
          <p:cNvSpPr>
            <a:spLocks noChangeArrowheads="1"/>
          </p:cNvSpPr>
          <p:nvPr/>
        </p:nvSpPr>
        <p:spPr bwMode="auto">
          <a:xfrm>
            <a:off x="2012950" y="480695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 </a:t>
            </a:r>
            <a:endParaRPr lang="es-ES"/>
          </a:p>
        </p:txBody>
      </p:sp>
      <p:sp>
        <p:nvSpPr>
          <p:cNvPr id="26667" name="Rectangle 48"/>
          <p:cNvSpPr>
            <a:spLocks noChangeArrowheads="1"/>
          </p:cNvSpPr>
          <p:nvPr/>
        </p:nvSpPr>
        <p:spPr bwMode="auto">
          <a:xfrm>
            <a:off x="441325" y="4957763"/>
            <a:ext cx="119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(7 Áreas de Proceso)</a:t>
            </a:r>
            <a:endParaRPr lang="es-ES"/>
          </a:p>
        </p:txBody>
      </p:sp>
      <p:sp>
        <p:nvSpPr>
          <p:cNvPr id="26668" name="Rectangle 49"/>
          <p:cNvSpPr>
            <a:spLocks noChangeArrowheads="1"/>
          </p:cNvSpPr>
          <p:nvPr/>
        </p:nvSpPr>
        <p:spPr bwMode="auto">
          <a:xfrm>
            <a:off x="927100" y="3457575"/>
            <a:ext cx="1939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</a:rPr>
              <a:t>Estandarización del Proceso </a:t>
            </a:r>
            <a:endParaRPr lang="es-ES"/>
          </a:p>
        </p:txBody>
      </p:sp>
      <p:sp>
        <p:nvSpPr>
          <p:cNvPr id="26669" name="Rectangle 50"/>
          <p:cNvSpPr>
            <a:spLocks noChangeArrowheads="1"/>
          </p:cNvSpPr>
          <p:nvPr/>
        </p:nvSpPr>
        <p:spPr bwMode="auto">
          <a:xfrm>
            <a:off x="1296988" y="3633788"/>
            <a:ext cx="1263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</a:rPr>
              <a:t>(11 Áreas de Proceso)</a:t>
            </a:r>
            <a:endParaRPr lang="es-ES"/>
          </a:p>
        </p:txBody>
      </p:sp>
      <p:sp>
        <p:nvSpPr>
          <p:cNvPr id="26670" name="Rectangle 51"/>
          <p:cNvSpPr>
            <a:spLocks noChangeArrowheads="1"/>
          </p:cNvSpPr>
          <p:nvPr/>
        </p:nvSpPr>
        <p:spPr bwMode="auto">
          <a:xfrm>
            <a:off x="6046788" y="2073275"/>
            <a:ext cx="26908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Rendimiento del Proceso Organizacional (OPP) </a:t>
            </a:r>
            <a:endParaRPr lang="es-ES"/>
          </a:p>
        </p:txBody>
      </p:sp>
      <p:sp>
        <p:nvSpPr>
          <p:cNvPr id="26671" name="Rectangle 52"/>
          <p:cNvSpPr>
            <a:spLocks noChangeArrowheads="1"/>
          </p:cNvSpPr>
          <p:nvPr/>
        </p:nvSpPr>
        <p:spPr bwMode="auto">
          <a:xfrm>
            <a:off x="6046788" y="2222500"/>
            <a:ext cx="2406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Cuantitativa de Proyectos (QPM ) </a:t>
            </a:r>
            <a:endParaRPr lang="es-ES"/>
          </a:p>
        </p:txBody>
      </p:sp>
      <p:sp>
        <p:nvSpPr>
          <p:cNvPr id="26672" name="Rectangle 53"/>
          <p:cNvSpPr>
            <a:spLocks noChangeArrowheads="1"/>
          </p:cNvSpPr>
          <p:nvPr/>
        </p:nvSpPr>
        <p:spPr bwMode="auto">
          <a:xfrm>
            <a:off x="4808538" y="3106738"/>
            <a:ext cx="1735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Desarrollo de Requisitos (RD) </a:t>
            </a:r>
            <a:endParaRPr lang="es-ES"/>
          </a:p>
        </p:txBody>
      </p:sp>
      <p:sp>
        <p:nvSpPr>
          <p:cNvPr id="26673" name="Rectangle 54"/>
          <p:cNvSpPr>
            <a:spLocks noChangeArrowheads="1"/>
          </p:cNvSpPr>
          <p:nvPr/>
        </p:nvSpPr>
        <p:spPr bwMode="auto">
          <a:xfrm>
            <a:off x="4808538" y="3254375"/>
            <a:ext cx="12969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Solución Técnica (TS) </a:t>
            </a:r>
            <a:endParaRPr lang="es-ES"/>
          </a:p>
        </p:txBody>
      </p:sp>
      <p:sp>
        <p:nvSpPr>
          <p:cNvPr id="26674" name="Rectangle 55"/>
          <p:cNvSpPr>
            <a:spLocks noChangeArrowheads="1"/>
          </p:cNvSpPr>
          <p:nvPr/>
        </p:nvSpPr>
        <p:spPr bwMode="auto">
          <a:xfrm>
            <a:off x="4808538" y="3403600"/>
            <a:ext cx="1706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Integración del Producto (PI) </a:t>
            </a:r>
            <a:endParaRPr lang="es-ES"/>
          </a:p>
        </p:txBody>
      </p:sp>
      <p:sp>
        <p:nvSpPr>
          <p:cNvPr id="26675" name="Rectangle 56"/>
          <p:cNvSpPr>
            <a:spLocks noChangeArrowheads="1"/>
          </p:cNvSpPr>
          <p:nvPr/>
        </p:nvSpPr>
        <p:spPr bwMode="auto">
          <a:xfrm>
            <a:off x="4808538" y="3551238"/>
            <a:ext cx="1157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Verificación (VER) </a:t>
            </a:r>
            <a:endParaRPr lang="es-ES"/>
          </a:p>
        </p:txBody>
      </p:sp>
      <p:sp>
        <p:nvSpPr>
          <p:cNvPr id="26676" name="Rectangle 57"/>
          <p:cNvSpPr>
            <a:spLocks noChangeArrowheads="1"/>
          </p:cNvSpPr>
          <p:nvPr/>
        </p:nvSpPr>
        <p:spPr bwMode="auto">
          <a:xfrm>
            <a:off x="4808538" y="3700463"/>
            <a:ext cx="10763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Validación (VAL) </a:t>
            </a:r>
            <a:endParaRPr lang="es-ES"/>
          </a:p>
        </p:txBody>
      </p:sp>
      <p:sp>
        <p:nvSpPr>
          <p:cNvPr id="26677" name="Rectangle 58"/>
          <p:cNvSpPr>
            <a:spLocks noChangeArrowheads="1"/>
          </p:cNvSpPr>
          <p:nvPr/>
        </p:nvSpPr>
        <p:spPr bwMode="auto">
          <a:xfrm>
            <a:off x="4808538" y="3849688"/>
            <a:ext cx="22558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Enfoque Proceso Organizacional (OPF) </a:t>
            </a:r>
            <a:endParaRPr lang="es-ES"/>
          </a:p>
        </p:txBody>
      </p:sp>
      <p:sp>
        <p:nvSpPr>
          <p:cNvPr id="26678" name="Rectangle 59"/>
          <p:cNvSpPr>
            <a:spLocks noChangeArrowheads="1"/>
          </p:cNvSpPr>
          <p:nvPr/>
        </p:nvSpPr>
        <p:spPr bwMode="auto">
          <a:xfrm>
            <a:off x="4808538" y="3997325"/>
            <a:ext cx="25638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Definición del Proceso Organizacional (OPD) </a:t>
            </a:r>
            <a:endParaRPr lang="es-ES"/>
          </a:p>
        </p:txBody>
      </p:sp>
      <p:sp>
        <p:nvSpPr>
          <p:cNvPr id="26679" name="Rectangle 60"/>
          <p:cNvSpPr>
            <a:spLocks noChangeArrowheads="1"/>
          </p:cNvSpPr>
          <p:nvPr/>
        </p:nvSpPr>
        <p:spPr bwMode="auto">
          <a:xfrm>
            <a:off x="4808538" y="4146550"/>
            <a:ext cx="20542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Formación de la Organización (OT) </a:t>
            </a:r>
            <a:endParaRPr lang="es-ES"/>
          </a:p>
        </p:txBody>
      </p:sp>
      <p:sp>
        <p:nvSpPr>
          <p:cNvPr id="26680" name="Rectangle 61"/>
          <p:cNvSpPr>
            <a:spLocks noChangeArrowheads="1"/>
          </p:cNvSpPr>
          <p:nvPr/>
        </p:nvSpPr>
        <p:spPr bwMode="auto">
          <a:xfrm>
            <a:off x="4808538" y="4294188"/>
            <a:ext cx="2178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Integrada de Proyectos (IPM) </a:t>
            </a:r>
            <a:endParaRPr lang="es-ES"/>
          </a:p>
        </p:txBody>
      </p:sp>
      <p:sp>
        <p:nvSpPr>
          <p:cNvPr id="26681" name="Rectangle 62"/>
          <p:cNvSpPr>
            <a:spLocks noChangeArrowheads="1"/>
          </p:cNvSpPr>
          <p:nvPr/>
        </p:nvSpPr>
        <p:spPr bwMode="auto">
          <a:xfrm>
            <a:off x="4808538" y="4443413"/>
            <a:ext cx="16208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de Riesgos (RSKM) </a:t>
            </a:r>
            <a:endParaRPr lang="es-ES"/>
          </a:p>
        </p:txBody>
      </p:sp>
      <p:sp>
        <p:nvSpPr>
          <p:cNvPr id="26682" name="Rectangle 63"/>
          <p:cNvSpPr>
            <a:spLocks noChangeArrowheads="1"/>
          </p:cNvSpPr>
          <p:nvPr/>
        </p:nvSpPr>
        <p:spPr bwMode="auto">
          <a:xfrm>
            <a:off x="4808538" y="4591050"/>
            <a:ext cx="22653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Análisis de Decisión y Resolución (DAR)</a:t>
            </a:r>
            <a:endParaRPr lang="es-ES"/>
          </a:p>
        </p:txBody>
      </p:sp>
      <p:sp>
        <p:nvSpPr>
          <p:cNvPr id="26683" name="Rectangle 64"/>
          <p:cNvSpPr>
            <a:spLocks noChangeArrowheads="1"/>
          </p:cNvSpPr>
          <p:nvPr/>
        </p:nvSpPr>
        <p:spPr bwMode="auto">
          <a:xfrm>
            <a:off x="3611563" y="4852988"/>
            <a:ext cx="17891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de Requisitos (REQM) </a:t>
            </a:r>
            <a:endParaRPr lang="es-ES"/>
          </a:p>
        </p:txBody>
      </p:sp>
      <p:sp>
        <p:nvSpPr>
          <p:cNvPr id="26684" name="Rectangle 65"/>
          <p:cNvSpPr>
            <a:spLocks noChangeArrowheads="1"/>
          </p:cNvSpPr>
          <p:nvPr/>
        </p:nvSpPr>
        <p:spPr bwMode="auto">
          <a:xfrm>
            <a:off x="3611563" y="5002213"/>
            <a:ext cx="1792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Planificación del Proyecto (PP) </a:t>
            </a:r>
            <a:endParaRPr lang="es-ES"/>
          </a:p>
        </p:txBody>
      </p:sp>
      <p:sp>
        <p:nvSpPr>
          <p:cNvPr id="26685" name="Rectangle 66"/>
          <p:cNvSpPr>
            <a:spLocks noChangeArrowheads="1"/>
          </p:cNvSpPr>
          <p:nvPr/>
        </p:nvSpPr>
        <p:spPr bwMode="auto">
          <a:xfrm>
            <a:off x="3611563" y="5149850"/>
            <a:ext cx="26066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Monitorización y Control del Proyecto (PMC) </a:t>
            </a:r>
            <a:endParaRPr lang="es-ES"/>
          </a:p>
        </p:txBody>
      </p:sp>
      <p:sp>
        <p:nvSpPr>
          <p:cNvPr id="26686" name="Rectangle 67"/>
          <p:cNvSpPr>
            <a:spLocks noChangeArrowheads="1"/>
          </p:cNvSpPr>
          <p:nvPr/>
        </p:nvSpPr>
        <p:spPr bwMode="auto">
          <a:xfrm>
            <a:off x="3611563" y="5299075"/>
            <a:ext cx="2781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del Acuerdo con el Suministrador (SAM) </a:t>
            </a:r>
            <a:endParaRPr lang="es-ES"/>
          </a:p>
        </p:txBody>
      </p:sp>
      <p:sp>
        <p:nvSpPr>
          <p:cNvPr id="26687" name="Rectangle 68"/>
          <p:cNvSpPr>
            <a:spLocks noChangeArrowheads="1"/>
          </p:cNvSpPr>
          <p:nvPr/>
        </p:nvSpPr>
        <p:spPr bwMode="auto">
          <a:xfrm>
            <a:off x="3611563" y="5446713"/>
            <a:ext cx="1670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Medición y Análisis (M &amp; A) </a:t>
            </a:r>
            <a:endParaRPr lang="es-ES"/>
          </a:p>
        </p:txBody>
      </p:sp>
      <p:sp>
        <p:nvSpPr>
          <p:cNvPr id="26688" name="Rectangle 69"/>
          <p:cNvSpPr>
            <a:spLocks noChangeArrowheads="1"/>
          </p:cNvSpPr>
          <p:nvPr/>
        </p:nvSpPr>
        <p:spPr bwMode="auto">
          <a:xfrm>
            <a:off x="3611563" y="5595938"/>
            <a:ext cx="3425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Aseguramiento de la Calidad del Proceso y Producto (PPQA) </a:t>
            </a:r>
            <a:endParaRPr lang="es-ES"/>
          </a:p>
        </p:txBody>
      </p:sp>
      <p:sp>
        <p:nvSpPr>
          <p:cNvPr id="26689" name="Rectangle 70"/>
          <p:cNvSpPr>
            <a:spLocks noChangeArrowheads="1"/>
          </p:cNvSpPr>
          <p:nvPr/>
        </p:nvSpPr>
        <p:spPr bwMode="auto">
          <a:xfrm>
            <a:off x="3611563" y="5745163"/>
            <a:ext cx="1924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Gestión de la Configuración (CM)</a:t>
            </a:r>
            <a:endParaRPr lang="es-ES"/>
          </a:p>
        </p:txBody>
      </p:sp>
      <p:sp>
        <p:nvSpPr>
          <p:cNvPr id="26690" name="Rectangle 71"/>
          <p:cNvSpPr>
            <a:spLocks noChangeArrowheads="1"/>
          </p:cNvSpPr>
          <p:nvPr/>
        </p:nvSpPr>
        <p:spPr bwMode="auto">
          <a:xfrm>
            <a:off x="2833688" y="6092825"/>
            <a:ext cx="15779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606060"/>
                </a:solidFill>
                <a:latin typeface="Times New Roman" pitchFamily="18" charset="0"/>
              </a:rPr>
              <a:t>- Procesos Caóticos (Ad Hoc)</a:t>
            </a:r>
            <a:endParaRPr lang="es-ES"/>
          </a:p>
        </p:txBody>
      </p:sp>
      <p:sp>
        <p:nvSpPr>
          <p:cNvPr id="26691" name="Rectangle 78"/>
          <p:cNvSpPr>
            <a:spLocks noChangeArrowheads="1"/>
          </p:cNvSpPr>
          <p:nvPr/>
        </p:nvSpPr>
        <p:spPr bwMode="auto">
          <a:xfrm>
            <a:off x="9067800" y="3698875"/>
            <a:ext cx="381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800000"/>
                </a:solidFill>
              </a:rPr>
              <a:t> </a:t>
            </a:r>
            <a:endParaRPr lang="es-ES"/>
          </a:p>
        </p:txBody>
      </p:sp>
      <p:sp>
        <p:nvSpPr>
          <p:cNvPr id="26692" name="Rectangle 81"/>
          <p:cNvSpPr>
            <a:spLocks noChangeArrowheads="1"/>
          </p:cNvSpPr>
          <p:nvPr/>
        </p:nvSpPr>
        <p:spPr bwMode="auto">
          <a:xfrm>
            <a:off x="5359400" y="747713"/>
            <a:ext cx="228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408000"/>
                </a:solidFill>
              </a:rPr>
              <a:t>      </a:t>
            </a:r>
            <a:endParaRPr lang="es-ES"/>
          </a:p>
        </p:txBody>
      </p:sp>
      <p:sp>
        <p:nvSpPr>
          <p:cNvPr id="26693" name="Rectangle 82"/>
          <p:cNvSpPr>
            <a:spLocks noChangeArrowheads="1"/>
          </p:cNvSpPr>
          <p:nvPr/>
        </p:nvSpPr>
        <p:spPr bwMode="auto">
          <a:xfrm>
            <a:off x="1982788" y="6592888"/>
            <a:ext cx="190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 b="1">
                <a:solidFill>
                  <a:srgbClr val="408000"/>
                </a:solidFill>
              </a:rPr>
              <a:t>     </a:t>
            </a:r>
            <a:endParaRPr lang="es-ES"/>
          </a:p>
        </p:txBody>
      </p:sp>
      <p:pic>
        <p:nvPicPr>
          <p:cNvPr id="26694" name="Picture 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409575"/>
            <a:ext cx="6858016" cy="519113"/>
          </a:xfrm>
          <a:noFill/>
        </p:spPr>
        <p:txBody>
          <a:bodyPr/>
          <a:lstStyle/>
          <a:p>
            <a:pPr eaLnBrk="1" hangingPunct="1"/>
            <a:r>
              <a:rPr lang="es-ES" sz="3600" dirty="0" smtClean="0"/>
              <a:t>Áreas de proceso</a:t>
            </a:r>
            <a:br>
              <a:rPr lang="es-ES" sz="3600" dirty="0" smtClean="0"/>
            </a:br>
            <a:r>
              <a:rPr lang="es-ES" sz="3200" dirty="0" smtClean="0"/>
              <a:t>Definición :</a:t>
            </a:r>
            <a:endParaRPr lang="es-ES" sz="36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229600" cy="46799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2800" smtClean="0"/>
              <a:t>Conjunto de prácticas relacionadas que son ejecutadas de forma conjunta para conseguir un conjunto de objetivos</a:t>
            </a:r>
          </a:p>
          <a:p>
            <a:pPr algn="just" eaLnBrk="1" hangingPunct="1"/>
            <a:r>
              <a:rPr lang="es-ES" sz="2800" smtClean="0"/>
              <a:t>Las áreas de proceso que ayuda a mejorar o evaluar CMMI son 22</a:t>
            </a:r>
          </a:p>
          <a:p>
            <a:pPr algn="just" eaLnBrk="1" hangingPunct="1"/>
            <a:r>
              <a:rPr lang="es-ES" sz="2800" smtClean="0"/>
              <a:t>Se agrupan en 4 categorías según su finalidad: </a:t>
            </a:r>
          </a:p>
          <a:p>
            <a:pPr lvl="1" algn="just" eaLnBrk="1" hangingPunct="1"/>
            <a:r>
              <a:rPr lang="es-ES" sz="2400" smtClean="0"/>
              <a:t>Gestión de proyectos</a:t>
            </a:r>
          </a:p>
          <a:p>
            <a:pPr lvl="1" algn="just" eaLnBrk="1" hangingPunct="1"/>
            <a:r>
              <a:rPr lang="es-ES" sz="2400" smtClean="0"/>
              <a:t>Ingeniería</a:t>
            </a:r>
          </a:p>
          <a:p>
            <a:pPr lvl="1" algn="just" eaLnBrk="1" hangingPunct="1"/>
            <a:r>
              <a:rPr lang="es-ES" sz="2400" smtClean="0"/>
              <a:t>Gestión de procesos</a:t>
            </a:r>
          </a:p>
          <a:p>
            <a:pPr lvl="1" algn="just" eaLnBrk="1" hangingPunct="1"/>
            <a:r>
              <a:rPr lang="es-ES" sz="2400" smtClean="0"/>
              <a:t>Soporte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8675" name="AutoShape 8"/>
          <p:cNvSpPr>
            <a:spLocks noChangeAspect="1" noChangeArrowheads="1" noTextEdit="1"/>
          </p:cNvSpPr>
          <p:nvPr/>
        </p:nvSpPr>
        <p:spPr bwMode="auto">
          <a:xfrm>
            <a:off x="1116013" y="1628775"/>
            <a:ext cx="6624637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684213" y="4875213"/>
            <a:ext cx="44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s-ES"/>
          </a:p>
        </p:txBody>
      </p:sp>
      <p:grpSp>
        <p:nvGrpSpPr>
          <p:cNvPr id="28677" name="Group 13"/>
          <p:cNvGrpSpPr>
            <a:grpSpLocks/>
          </p:cNvGrpSpPr>
          <p:nvPr/>
        </p:nvGrpSpPr>
        <p:grpSpPr bwMode="auto">
          <a:xfrm>
            <a:off x="3946525" y="4154488"/>
            <a:ext cx="3541713" cy="163512"/>
            <a:chOff x="1865" y="2617"/>
            <a:chExt cx="2231" cy="103"/>
          </a:xfrm>
        </p:grpSpPr>
        <p:sp>
          <p:nvSpPr>
            <p:cNvPr id="28729" name="Freeform 11"/>
            <p:cNvSpPr>
              <a:spLocks/>
            </p:cNvSpPr>
            <p:nvPr/>
          </p:nvSpPr>
          <p:spPr bwMode="auto">
            <a:xfrm>
              <a:off x="1865" y="2658"/>
              <a:ext cx="2108" cy="21"/>
            </a:xfrm>
            <a:custGeom>
              <a:avLst/>
              <a:gdLst>
                <a:gd name="T0" fmla="*/ 0 w 2108"/>
                <a:gd name="T1" fmla="*/ 0 h 21"/>
                <a:gd name="T2" fmla="*/ 0 w 2108"/>
                <a:gd name="T3" fmla="*/ 21 h 21"/>
                <a:gd name="T4" fmla="*/ 2108 w 2108"/>
                <a:gd name="T5" fmla="*/ 21 h 21"/>
                <a:gd name="T6" fmla="*/ 2108 w 2108"/>
                <a:gd name="T7" fmla="*/ 4 h 21"/>
                <a:gd name="T8" fmla="*/ 0 w 2108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8"/>
                <a:gd name="T16" fmla="*/ 0 h 21"/>
                <a:gd name="T17" fmla="*/ 2108 w 210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8" h="21">
                  <a:moveTo>
                    <a:pt x="0" y="0"/>
                  </a:moveTo>
                  <a:lnTo>
                    <a:pt x="0" y="21"/>
                  </a:lnTo>
                  <a:lnTo>
                    <a:pt x="2108" y="21"/>
                  </a:lnTo>
                  <a:lnTo>
                    <a:pt x="210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53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8730" name="Freeform 12"/>
            <p:cNvSpPr>
              <a:spLocks/>
            </p:cNvSpPr>
            <p:nvPr/>
          </p:nvSpPr>
          <p:spPr bwMode="auto">
            <a:xfrm>
              <a:off x="3913" y="2617"/>
              <a:ext cx="183" cy="103"/>
            </a:xfrm>
            <a:custGeom>
              <a:avLst/>
              <a:gdLst>
                <a:gd name="T0" fmla="*/ 0 w 183"/>
                <a:gd name="T1" fmla="*/ 103 h 103"/>
                <a:gd name="T2" fmla="*/ 183 w 183"/>
                <a:gd name="T3" fmla="*/ 51 h 103"/>
                <a:gd name="T4" fmla="*/ 0 w 183"/>
                <a:gd name="T5" fmla="*/ 0 h 103"/>
                <a:gd name="T6" fmla="*/ 56 w 183"/>
                <a:gd name="T7" fmla="*/ 51 h 103"/>
                <a:gd name="T8" fmla="*/ 0 w 183"/>
                <a:gd name="T9" fmla="*/ 103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3"/>
                <a:gd name="T17" fmla="*/ 183 w 18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3">
                  <a:moveTo>
                    <a:pt x="0" y="103"/>
                  </a:moveTo>
                  <a:lnTo>
                    <a:pt x="183" y="51"/>
                  </a:lnTo>
                  <a:lnTo>
                    <a:pt x="0" y="0"/>
                  </a:lnTo>
                  <a:lnTo>
                    <a:pt x="56" y="5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953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4286250" y="4219575"/>
            <a:ext cx="6826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79" name="Rectangle 15"/>
          <p:cNvSpPr>
            <a:spLocks noChangeArrowheads="1"/>
          </p:cNvSpPr>
          <p:nvPr/>
        </p:nvSpPr>
        <p:spPr bwMode="auto">
          <a:xfrm>
            <a:off x="4394200" y="4273550"/>
            <a:ext cx="369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 b="1">
                <a:solidFill>
                  <a:srgbClr val="39536B"/>
                </a:solidFill>
              </a:rPr>
              <a:t>PA</a:t>
            </a:r>
            <a:endParaRPr lang="es-ES"/>
          </a:p>
        </p:txBody>
      </p:sp>
      <p:sp>
        <p:nvSpPr>
          <p:cNvPr id="28680" name="Rectangle 16"/>
          <p:cNvSpPr>
            <a:spLocks noChangeArrowheads="1"/>
          </p:cNvSpPr>
          <p:nvPr/>
        </p:nvSpPr>
        <p:spPr bwMode="auto">
          <a:xfrm>
            <a:off x="4824413" y="440372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81" name="Rectangle 17"/>
          <p:cNvSpPr>
            <a:spLocks noChangeArrowheads="1"/>
          </p:cNvSpPr>
          <p:nvPr/>
        </p:nvSpPr>
        <p:spPr bwMode="auto">
          <a:xfrm>
            <a:off x="5202238" y="4219575"/>
            <a:ext cx="6826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82" name="Rectangle 18"/>
          <p:cNvSpPr>
            <a:spLocks noChangeArrowheads="1"/>
          </p:cNvSpPr>
          <p:nvPr/>
        </p:nvSpPr>
        <p:spPr bwMode="auto">
          <a:xfrm>
            <a:off x="5310188" y="4273550"/>
            <a:ext cx="3698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 b="1">
                <a:solidFill>
                  <a:srgbClr val="39536B"/>
                </a:solidFill>
              </a:rPr>
              <a:t>PA</a:t>
            </a:r>
            <a:endParaRPr lang="es-ES"/>
          </a:p>
        </p:txBody>
      </p:sp>
      <p:sp>
        <p:nvSpPr>
          <p:cNvPr id="28683" name="Rectangle 19"/>
          <p:cNvSpPr>
            <a:spLocks noChangeArrowheads="1"/>
          </p:cNvSpPr>
          <p:nvPr/>
        </p:nvSpPr>
        <p:spPr bwMode="auto">
          <a:xfrm>
            <a:off x="5738813" y="4403725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4273550" y="2581275"/>
            <a:ext cx="417513" cy="1671638"/>
          </a:xfrm>
          <a:prstGeom prst="rect">
            <a:avLst/>
          </a:prstGeom>
          <a:solidFill>
            <a:srgbClr val="87AB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85" name="Rectangle 21"/>
          <p:cNvSpPr>
            <a:spLocks noChangeArrowheads="1"/>
          </p:cNvSpPr>
          <p:nvPr/>
        </p:nvSpPr>
        <p:spPr bwMode="auto">
          <a:xfrm>
            <a:off x="5253038" y="3219450"/>
            <a:ext cx="423862" cy="995363"/>
          </a:xfrm>
          <a:prstGeom prst="rect">
            <a:avLst/>
          </a:prstGeom>
          <a:solidFill>
            <a:srgbClr val="9C210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86" name="Rectangle 22"/>
          <p:cNvSpPr>
            <a:spLocks noChangeArrowheads="1"/>
          </p:cNvSpPr>
          <p:nvPr/>
        </p:nvSpPr>
        <p:spPr bwMode="auto">
          <a:xfrm>
            <a:off x="6232525" y="2711450"/>
            <a:ext cx="485775" cy="1519238"/>
          </a:xfrm>
          <a:prstGeom prst="rect">
            <a:avLst/>
          </a:prstGeom>
          <a:solidFill>
            <a:srgbClr val="44985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8687" name="Group 25"/>
          <p:cNvGrpSpPr>
            <a:grpSpLocks/>
          </p:cNvGrpSpPr>
          <p:nvPr/>
        </p:nvGrpSpPr>
        <p:grpSpPr bwMode="auto">
          <a:xfrm>
            <a:off x="3851275" y="1947863"/>
            <a:ext cx="188913" cy="2287587"/>
            <a:chOff x="1805" y="1227"/>
            <a:chExt cx="119" cy="1441"/>
          </a:xfrm>
        </p:grpSpPr>
        <p:sp>
          <p:nvSpPr>
            <p:cNvPr id="28727" name="Rectangle 23"/>
            <p:cNvSpPr>
              <a:spLocks noChangeArrowheads="1"/>
            </p:cNvSpPr>
            <p:nvPr/>
          </p:nvSpPr>
          <p:spPr bwMode="auto">
            <a:xfrm>
              <a:off x="1853" y="1333"/>
              <a:ext cx="24" cy="1335"/>
            </a:xfrm>
            <a:prstGeom prst="rect">
              <a:avLst/>
            </a:prstGeom>
            <a:solidFill>
              <a:srgbClr val="39536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728" name="Freeform 24"/>
            <p:cNvSpPr>
              <a:spLocks/>
            </p:cNvSpPr>
            <p:nvPr/>
          </p:nvSpPr>
          <p:spPr bwMode="auto">
            <a:xfrm>
              <a:off x="1805" y="1227"/>
              <a:ext cx="119" cy="157"/>
            </a:xfrm>
            <a:custGeom>
              <a:avLst/>
              <a:gdLst>
                <a:gd name="T0" fmla="*/ 119 w 119"/>
                <a:gd name="T1" fmla="*/ 157 h 157"/>
                <a:gd name="T2" fmla="*/ 60 w 119"/>
                <a:gd name="T3" fmla="*/ 0 h 157"/>
                <a:gd name="T4" fmla="*/ 0 w 119"/>
                <a:gd name="T5" fmla="*/ 157 h 157"/>
                <a:gd name="T6" fmla="*/ 60 w 119"/>
                <a:gd name="T7" fmla="*/ 109 h 157"/>
                <a:gd name="T8" fmla="*/ 119 w 11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157"/>
                <a:gd name="T17" fmla="*/ 119 w 11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157">
                  <a:moveTo>
                    <a:pt x="119" y="157"/>
                  </a:moveTo>
                  <a:lnTo>
                    <a:pt x="60" y="0"/>
                  </a:lnTo>
                  <a:lnTo>
                    <a:pt x="0" y="157"/>
                  </a:lnTo>
                  <a:lnTo>
                    <a:pt x="60" y="109"/>
                  </a:lnTo>
                  <a:lnTo>
                    <a:pt x="119" y="157"/>
                  </a:lnTo>
                  <a:close/>
                </a:path>
              </a:pathLst>
            </a:custGeom>
            <a:solidFill>
              <a:srgbClr val="3953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8688" name="Rectangle 26"/>
          <p:cNvSpPr>
            <a:spLocks noChangeArrowheads="1"/>
          </p:cNvSpPr>
          <p:nvPr/>
        </p:nvSpPr>
        <p:spPr bwMode="auto">
          <a:xfrm>
            <a:off x="4179888" y="1828800"/>
            <a:ext cx="3429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89" name="Rectangle 27"/>
          <p:cNvSpPr>
            <a:spLocks noChangeArrowheads="1"/>
          </p:cNvSpPr>
          <p:nvPr/>
        </p:nvSpPr>
        <p:spPr bwMode="auto">
          <a:xfrm>
            <a:off x="4298950" y="1889125"/>
            <a:ext cx="2459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Representación Continua</a:t>
            </a:r>
            <a:endParaRPr lang="es-ES"/>
          </a:p>
        </p:txBody>
      </p:sp>
      <p:sp>
        <p:nvSpPr>
          <p:cNvPr id="28690" name="Rectangle 28"/>
          <p:cNvSpPr>
            <a:spLocks noChangeArrowheads="1"/>
          </p:cNvSpPr>
          <p:nvPr/>
        </p:nvSpPr>
        <p:spPr bwMode="auto">
          <a:xfrm>
            <a:off x="7197725" y="189388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>
                <a:solidFill>
                  <a:srgbClr val="39536B"/>
                </a:solidFill>
                <a:latin typeface="Times New Roman" pitchFamily="18" charset="0"/>
              </a:rPr>
              <a:t> </a:t>
            </a:r>
            <a:endParaRPr lang="es-ES"/>
          </a:p>
        </p:txBody>
      </p:sp>
      <p:sp>
        <p:nvSpPr>
          <p:cNvPr id="28691" name="Rectangle 29"/>
          <p:cNvSpPr>
            <a:spLocks noChangeArrowheads="1"/>
          </p:cNvSpPr>
          <p:nvPr/>
        </p:nvSpPr>
        <p:spPr bwMode="auto">
          <a:xfrm>
            <a:off x="750888" y="2093913"/>
            <a:ext cx="309562" cy="22875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692" name="Rectangle 30"/>
          <p:cNvSpPr>
            <a:spLocks noChangeArrowheads="1"/>
          </p:cNvSpPr>
          <p:nvPr/>
        </p:nvSpPr>
        <p:spPr bwMode="auto">
          <a:xfrm>
            <a:off x="820738" y="220821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C</a:t>
            </a:r>
            <a:endParaRPr lang="es-ES"/>
          </a:p>
        </p:txBody>
      </p:sp>
      <p:sp>
        <p:nvSpPr>
          <p:cNvPr id="28693" name="Rectangle 31"/>
          <p:cNvSpPr>
            <a:spLocks noChangeArrowheads="1"/>
          </p:cNvSpPr>
          <p:nvPr/>
        </p:nvSpPr>
        <p:spPr bwMode="auto">
          <a:xfrm>
            <a:off x="990600" y="2208213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94" name="Rectangle 32"/>
          <p:cNvSpPr>
            <a:spLocks noChangeArrowheads="1"/>
          </p:cNvSpPr>
          <p:nvPr/>
        </p:nvSpPr>
        <p:spPr bwMode="auto">
          <a:xfrm>
            <a:off x="820738" y="2439988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a</a:t>
            </a:r>
            <a:endParaRPr lang="es-ES"/>
          </a:p>
        </p:txBody>
      </p:sp>
      <p:sp>
        <p:nvSpPr>
          <p:cNvPr id="28695" name="Rectangle 33"/>
          <p:cNvSpPr>
            <a:spLocks noChangeArrowheads="1"/>
          </p:cNvSpPr>
          <p:nvPr/>
        </p:nvSpPr>
        <p:spPr bwMode="auto">
          <a:xfrm>
            <a:off x="952500" y="243998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96" name="Rectangle 34"/>
          <p:cNvSpPr>
            <a:spLocks noChangeArrowheads="1"/>
          </p:cNvSpPr>
          <p:nvPr/>
        </p:nvSpPr>
        <p:spPr bwMode="auto">
          <a:xfrm>
            <a:off x="820738" y="2678113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p</a:t>
            </a:r>
            <a:endParaRPr lang="es-ES"/>
          </a:p>
        </p:txBody>
      </p:sp>
      <p:sp>
        <p:nvSpPr>
          <p:cNvPr id="28697" name="Rectangle 35"/>
          <p:cNvSpPr>
            <a:spLocks noChangeArrowheads="1"/>
          </p:cNvSpPr>
          <p:nvPr/>
        </p:nvSpPr>
        <p:spPr bwMode="auto">
          <a:xfrm>
            <a:off x="965200" y="2678113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698" name="Rectangle 36"/>
          <p:cNvSpPr>
            <a:spLocks noChangeArrowheads="1"/>
          </p:cNvSpPr>
          <p:nvPr/>
        </p:nvSpPr>
        <p:spPr bwMode="auto">
          <a:xfrm>
            <a:off x="820738" y="2916238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a</a:t>
            </a:r>
            <a:endParaRPr lang="es-ES"/>
          </a:p>
        </p:txBody>
      </p:sp>
      <p:sp>
        <p:nvSpPr>
          <p:cNvPr id="28699" name="Rectangle 37"/>
          <p:cNvSpPr>
            <a:spLocks noChangeArrowheads="1"/>
          </p:cNvSpPr>
          <p:nvPr/>
        </p:nvSpPr>
        <p:spPr bwMode="auto">
          <a:xfrm>
            <a:off x="952500" y="29162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0" name="Rectangle 38"/>
          <p:cNvSpPr>
            <a:spLocks noChangeArrowheads="1"/>
          </p:cNvSpPr>
          <p:nvPr/>
        </p:nvSpPr>
        <p:spPr bwMode="auto">
          <a:xfrm>
            <a:off x="820738" y="31496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c</a:t>
            </a:r>
            <a:endParaRPr lang="es-ES"/>
          </a:p>
        </p:txBody>
      </p:sp>
      <p:sp>
        <p:nvSpPr>
          <p:cNvPr id="28701" name="Rectangle 39"/>
          <p:cNvSpPr>
            <a:spLocks noChangeArrowheads="1"/>
          </p:cNvSpPr>
          <p:nvPr/>
        </p:nvSpPr>
        <p:spPr bwMode="auto">
          <a:xfrm>
            <a:off x="952500" y="31496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2" name="Rectangle 40"/>
          <p:cNvSpPr>
            <a:spLocks noChangeArrowheads="1"/>
          </p:cNvSpPr>
          <p:nvPr/>
        </p:nvSpPr>
        <p:spPr bwMode="auto">
          <a:xfrm>
            <a:off x="820738" y="33861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3" name="Rectangle 41"/>
          <p:cNvSpPr>
            <a:spLocks noChangeArrowheads="1"/>
          </p:cNvSpPr>
          <p:nvPr/>
        </p:nvSpPr>
        <p:spPr bwMode="auto">
          <a:xfrm>
            <a:off x="884238" y="33861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i</a:t>
            </a:r>
            <a:endParaRPr lang="es-ES"/>
          </a:p>
        </p:txBody>
      </p:sp>
      <p:sp>
        <p:nvSpPr>
          <p:cNvPr id="28704" name="Rectangle 42"/>
          <p:cNvSpPr>
            <a:spLocks noChangeArrowheads="1"/>
          </p:cNvSpPr>
          <p:nvPr/>
        </p:nvSpPr>
        <p:spPr bwMode="auto">
          <a:xfrm>
            <a:off x="952500" y="338613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5" name="Rectangle 43"/>
          <p:cNvSpPr>
            <a:spLocks noChangeArrowheads="1"/>
          </p:cNvSpPr>
          <p:nvPr/>
        </p:nvSpPr>
        <p:spPr bwMode="auto">
          <a:xfrm>
            <a:off x="820738" y="3619500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d</a:t>
            </a:r>
            <a:endParaRPr lang="es-ES"/>
          </a:p>
        </p:txBody>
      </p:sp>
      <p:sp>
        <p:nvSpPr>
          <p:cNvPr id="28706" name="Rectangle 44"/>
          <p:cNvSpPr>
            <a:spLocks noChangeArrowheads="1"/>
          </p:cNvSpPr>
          <p:nvPr/>
        </p:nvSpPr>
        <p:spPr bwMode="auto">
          <a:xfrm>
            <a:off x="965200" y="36195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7" name="Rectangle 45"/>
          <p:cNvSpPr>
            <a:spLocks noChangeArrowheads="1"/>
          </p:cNvSpPr>
          <p:nvPr/>
        </p:nvSpPr>
        <p:spPr bwMode="auto">
          <a:xfrm>
            <a:off x="820738" y="38576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a</a:t>
            </a:r>
            <a:endParaRPr lang="es-ES"/>
          </a:p>
        </p:txBody>
      </p:sp>
      <p:sp>
        <p:nvSpPr>
          <p:cNvPr id="28708" name="Rectangle 46"/>
          <p:cNvSpPr>
            <a:spLocks noChangeArrowheads="1"/>
          </p:cNvSpPr>
          <p:nvPr/>
        </p:nvSpPr>
        <p:spPr bwMode="auto">
          <a:xfrm>
            <a:off x="952500" y="3857625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09" name="Rectangle 47"/>
          <p:cNvSpPr>
            <a:spLocks noChangeArrowheads="1"/>
          </p:cNvSpPr>
          <p:nvPr/>
        </p:nvSpPr>
        <p:spPr bwMode="auto">
          <a:xfrm>
            <a:off x="820738" y="4095750"/>
            <a:ext cx="123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d</a:t>
            </a:r>
            <a:endParaRPr lang="es-ES"/>
          </a:p>
        </p:txBody>
      </p:sp>
      <p:sp>
        <p:nvSpPr>
          <p:cNvPr id="28710" name="Rectangle 48"/>
          <p:cNvSpPr>
            <a:spLocks noChangeArrowheads="1"/>
          </p:cNvSpPr>
          <p:nvPr/>
        </p:nvSpPr>
        <p:spPr bwMode="auto">
          <a:xfrm>
            <a:off x="965200" y="41005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>
                <a:solidFill>
                  <a:srgbClr val="39536B"/>
                </a:solidFill>
                <a:latin typeface="Times New Roman" pitchFamily="18" charset="0"/>
              </a:rPr>
              <a:t> </a:t>
            </a:r>
            <a:endParaRPr lang="es-ES"/>
          </a:p>
        </p:txBody>
      </p:sp>
      <p:sp>
        <p:nvSpPr>
          <p:cNvPr id="28711" name="Rectangle 49"/>
          <p:cNvSpPr>
            <a:spLocks noChangeArrowheads="1"/>
          </p:cNvSpPr>
          <p:nvPr/>
        </p:nvSpPr>
        <p:spPr bwMode="auto">
          <a:xfrm>
            <a:off x="1200150" y="1979613"/>
            <a:ext cx="809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12" name="Rectangle 50"/>
          <p:cNvSpPr>
            <a:spLocks noChangeArrowheads="1"/>
          </p:cNvSpPr>
          <p:nvPr/>
        </p:nvSpPr>
        <p:spPr bwMode="auto">
          <a:xfrm>
            <a:off x="1200150" y="2320925"/>
            <a:ext cx="14620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5 </a:t>
            </a:r>
            <a:r>
              <a:rPr lang="es-ES" sz="1800">
                <a:solidFill>
                  <a:srgbClr val="39536B"/>
                </a:solidFill>
              </a:rPr>
              <a:t>Optimizante</a:t>
            </a:r>
            <a:endParaRPr lang="es-ES"/>
          </a:p>
        </p:txBody>
      </p:sp>
      <p:sp>
        <p:nvSpPr>
          <p:cNvPr id="28713" name="Rectangle 51"/>
          <p:cNvSpPr>
            <a:spLocks noChangeArrowheads="1"/>
          </p:cNvSpPr>
          <p:nvPr/>
        </p:nvSpPr>
        <p:spPr bwMode="auto">
          <a:xfrm>
            <a:off x="1200150" y="2655888"/>
            <a:ext cx="26431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4 </a:t>
            </a:r>
            <a:r>
              <a:rPr lang="es-ES" sz="1800">
                <a:solidFill>
                  <a:srgbClr val="39536B"/>
                </a:solidFill>
              </a:rPr>
              <a:t>Gest. cuantitativamente</a:t>
            </a:r>
            <a:endParaRPr lang="es-ES"/>
          </a:p>
        </p:txBody>
      </p:sp>
      <p:sp>
        <p:nvSpPr>
          <p:cNvPr id="28714" name="Rectangle 52"/>
          <p:cNvSpPr>
            <a:spLocks noChangeArrowheads="1"/>
          </p:cNvSpPr>
          <p:nvPr/>
        </p:nvSpPr>
        <p:spPr bwMode="auto">
          <a:xfrm>
            <a:off x="1200150" y="2992438"/>
            <a:ext cx="13239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3 </a:t>
            </a:r>
            <a:r>
              <a:rPr lang="es-ES" sz="1800">
                <a:solidFill>
                  <a:srgbClr val="39536B"/>
                </a:solidFill>
              </a:rPr>
              <a:t>Definido</a:t>
            </a:r>
            <a:r>
              <a:rPr lang="es-ES" sz="2300" b="1">
                <a:solidFill>
                  <a:srgbClr val="39536B"/>
                </a:solidFill>
              </a:rPr>
              <a:t>   </a:t>
            </a:r>
            <a:endParaRPr lang="es-ES"/>
          </a:p>
        </p:txBody>
      </p:sp>
      <p:sp>
        <p:nvSpPr>
          <p:cNvPr id="28715" name="Rectangle 53"/>
          <p:cNvSpPr>
            <a:spLocks noChangeArrowheads="1"/>
          </p:cNvSpPr>
          <p:nvPr/>
        </p:nvSpPr>
        <p:spPr bwMode="auto">
          <a:xfrm>
            <a:off x="1200150" y="3327400"/>
            <a:ext cx="15382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2 </a:t>
            </a:r>
            <a:r>
              <a:rPr lang="es-ES" sz="1800">
                <a:solidFill>
                  <a:srgbClr val="39536B"/>
                </a:solidFill>
              </a:rPr>
              <a:t>Gestionado</a:t>
            </a:r>
            <a:r>
              <a:rPr lang="es-ES" sz="1800" b="1">
                <a:solidFill>
                  <a:srgbClr val="39536B"/>
                </a:solidFill>
              </a:rPr>
              <a:t>  </a:t>
            </a:r>
            <a:endParaRPr lang="es-ES" sz="1800"/>
          </a:p>
        </p:txBody>
      </p:sp>
      <p:sp>
        <p:nvSpPr>
          <p:cNvPr id="28716" name="Rectangle 54"/>
          <p:cNvSpPr>
            <a:spLocks noChangeArrowheads="1"/>
          </p:cNvSpPr>
          <p:nvPr/>
        </p:nvSpPr>
        <p:spPr bwMode="auto">
          <a:xfrm>
            <a:off x="1200150" y="3668713"/>
            <a:ext cx="14208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1 </a:t>
            </a:r>
            <a:r>
              <a:rPr lang="es-ES" sz="1800">
                <a:solidFill>
                  <a:srgbClr val="39536B"/>
                </a:solidFill>
              </a:rPr>
              <a:t>Ejecutado</a:t>
            </a:r>
            <a:r>
              <a:rPr lang="es-ES" sz="2300" b="1">
                <a:solidFill>
                  <a:srgbClr val="39536B"/>
                </a:solidFill>
              </a:rPr>
              <a:t>  </a:t>
            </a:r>
            <a:endParaRPr lang="es-ES"/>
          </a:p>
        </p:txBody>
      </p:sp>
      <p:sp>
        <p:nvSpPr>
          <p:cNvPr id="28717" name="Rectangle 55"/>
          <p:cNvSpPr>
            <a:spLocks noChangeArrowheads="1"/>
          </p:cNvSpPr>
          <p:nvPr/>
        </p:nvSpPr>
        <p:spPr bwMode="auto">
          <a:xfrm>
            <a:off x="1200150" y="4003675"/>
            <a:ext cx="1619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300" b="1">
                <a:solidFill>
                  <a:srgbClr val="39536B"/>
                </a:solidFill>
              </a:rPr>
              <a:t>0</a:t>
            </a:r>
            <a:endParaRPr lang="es-ES"/>
          </a:p>
        </p:txBody>
      </p:sp>
      <p:sp>
        <p:nvSpPr>
          <p:cNvPr id="28718" name="Rectangle 56"/>
          <p:cNvSpPr>
            <a:spLocks noChangeArrowheads="1"/>
          </p:cNvSpPr>
          <p:nvPr/>
        </p:nvSpPr>
        <p:spPr bwMode="auto">
          <a:xfrm>
            <a:off x="1433513" y="4003675"/>
            <a:ext cx="1117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800">
                <a:solidFill>
                  <a:srgbClr val="39536B"/>
                </a:solidFill>
              </a:rPr>
              <a:t>Incompleto</a:t>
            </a:r>
            <a:endParaRPr lang="es-ES" sz="1800"/>
          </a:p>
        </p:txBody>
      </p:sp>
      <p:sp>
        <p:nvSpPr>
          <p:cNvPr id="28719" name="Rectangle 57"/>
          <p:cNvSpPr>
            <a:spLocks noChangeArrowheads="1"/>
          </p:cNvSpPr>
          <p:nvPr/>
        </p:nvSpPr>
        <p:spPr bwMode="auto">
          <a:xfrm>
            <a:off x="6794500" y="4333875"/>
            <a:ext cx="1230313" cy="4000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6926263" y="4403725"/>
            <a:ext cx="800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b="1">
                <a:solidFill>
                  <a:srgbClr val="39536B"/>
                </a:solidFill>
              </a:rPr>
              <a:t>Proceso</a:t>
            </a:r>
            <a:endParaRPr lang="es-ES"/>
          </a:p>
        </p:txBody>
      </p:sp>
      <p:sp>
        <p:nvSpPr>
          <p:cNvPr id="28721" name="Rectangle 59"/>
          <p:cNvSpPr>
            <a:spLocks noChangeArrowheads="1"/>
          </p:cNvSpPr>
          <p:nvPr/>
        </p:nvSpPr>
        <p:spPr bwMode="auto">
          <a:xfrm>
            <a:off x="7867650" y="4408488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22" name="Rectangle 60"/>
          <p:cNvSpPr>
            <a:spLocks noChangeArrowheads="1"/>
          </p:cNvSpPr>
          <p:nvPr/>
        </p:nvSpPr>
        <p:spPr bwMode="auto">
          <a:xfrm>
            <a:off x="6124575" y="4230688"/>
            <a:ext cx="6826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723" name="Rectangle 61"/>
          <p:cNvSpPr>
            <a:spLocks noChangeArrowheads="1"/>
          </p:cNvSpPr>
          <p:nvPr/>
        </p:nvSpPr>
        <p:spPr bwMode="auto">
          <a:xfrm>
            <a:off x="6232525" y="4284663"/>
            <a:ext cx="369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2100" b="1">
                <a:solidFill>
                  <a:srgbClr val="39536B"/>
                </a:solidFill>
              </a:rPr>
              <a:t>PA</a:t>
            </a:r>
            <a:endParaRPr lang="es-ES"/>
          </a:p>
        </p:txBody>
      </p:sp>
      <p:sp>
        <p:nvSpPr>
          <p:cNvPr id="28724" name="Rectangle 62"/>
          <p:cNvSpPr>
            <a:spLocks noChangeArrowheads="1"/>
          </p:cNvSpPr>
          <p:nvPr/>
        </p:nvSpPr>
        <p:spPr bwMode="auto">
          <a:xfrm>
            <a:off x="6661150" y="4414838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 b="1">
                <a:solidFill>
                  <a:srgbClr val="39536B"/>
                </a:solidFill>
              </a:rPr>
              <a:t> </a:t>
            </a:r>
            <a:endParaRPr lang="es-ES"/>
          </a:p>
        </p:txBody>
      </p:sp>
      <p:sp>
        <p:nvSpPr>
          <p:cNvPr id="28725" name="Rectangle 63"/>
          <p:cNvSpPr>
            <a:spLocks noChangeArrowheads="1"/>
          </p:cNvSpPr>
          <p:nvPr/>
        </p:nvSpPr>
        <p:spPr bwMode="auto">
          <a:xfrm>
            <a:off x="539750" y="1698625"/>
            <a:ext cx="7777163" cy="31654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726" name="Rectangle 3"/>
          <p:cNvSpPr>
            <a:spLocks noChangeArrowheads="1"/>
          </p:cNvSpPr>
          <p:nvPr/>
        </p:nvSpPr>
        <p:spPr bwMode="auto">
          <a:xfrm>
            <a:off x="2000232" y="350838"/>
            <a:ext cx="692151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Representación continua del Modelo: </a:t>
            </a:r>
          </a:p>
          <a:p>
            <a:pPr algn="ctr"/>
            <a:r>
              <a:rPr lang="es-PE" sz="3200" dirty="0"/>
              <a:t>Niveles de capacidad</a:t>
            </a:r>
          </a:p>
        </p:txBody>
      </p:sp>
      <p:pic>
        <p:nvPicPr>
          <p:cNvPr id="28731" name="Picture 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21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225425"/>
            <a:ext cx="6858020" cy="9461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Niveles de capacidad de los procesos (representación continua)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357313"/>
            <a:ext cx="8229600" cy="494982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000" dirty="0" smtClean="0"/>
              <a:t>Los 6 niveles definidos en CMMI para medir la capacidad de los procesos son: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0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0.- </a:t>
            </a:r>
            <a:r>
              <a:rPr lang="es-ES" sz="1800" b="1" dirty="0" smtClean="0"/>
              <a:t>Incompleto</a:t>
            </a:r>
            <a:r>
              <a:rPr lang="es-ES" sz="1800" dirty="0" smtClean="0"/>
              <a:t>: El proceso no se realiza, o no se consiguen sus objetivos.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1.- </a:t>
            </a:r>
            <a:r>
              <a:rPr lang="es-ES" sz="1800" b="1" dirty="0" smtClean="0"/>
              <a:t>Ejecutado</a:t>
            </a:r>
            <a:r>
              <a:rPr lang="es-ES" sz="1800" dirty="0" smtClean="0"/>
              <a:t>: El proceso se ejecuta y se logra su objetivo.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2.- </a:t>
            </a:r>
            <a:r>
              <a:rPr lang="es-ES" sz="1800" b="1" dirty="0" smtClean="0"/>
              <a:t>Gestionado</a:t>
            </a:r>
            <a:r>
              <a:rPr lang="es-ES" sz="1800" dirty="0" smtClean="0"/>
              <a:t>: Además de ejecutarse, el proceso se planifica, se revisa y se evalúa para comprobar que cumple los requisitos.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3.- </a:t>
            </a:r>
            <a:r>
              <a:rPr lang="es-ES" sz="1800" b="1" dirty="0" smtClean="0"/>
              <a:t>Definido</a:t>
            </a:r>
            <a:r>
              <a:rPr lang="es-ES" sz="1800" dirty="0" smtClean="0"/>
              <a:t>: Además de ser un proceso "gestionado" se ajusta a la política de procesos que existe en la organización, alineada con las directivas de la empresa.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4.- </a:t>
            </a:r>
            <a:r>
              <a:rPr lang="es-ES" sz="1800" b="1" dirty="0" smtClean="0"/>
              <a:t>Cuantitativamente gestionado</a:t>
            </a:r>
            <a:r>
              <a:rPr lang="es-ES" sz="1800" dirty="0" smtClean="0"/>
              <a:t>: Además de ser un proceso definido se controla utilizando técnicas cuantitativas. </a:t>
            </a:r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s-ES" sz="1800" dirty="0" smtClean="0"/>
          </a:p>
          <a:p>
            <a:pPr lvl="1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sz="1800" dirty="0" smtClean="0"/>
              <a:t>	5.- </a:t>
            </a:r>
            <a:r>
              <a:rPr lang="es-ES" sz="1800" b="1" dirty="0" err="1" smtClean="0"/>
              <a:t>Optimizante</a:t>
            </a:r>
            <a:r>
              <a:rPr lang="es-ES" sz="1800" dirty="0" smtClean="0"/>
              <a:t>: Además de ser un proceso cuantitativamente gestionado, de forma sistemática se revisa y modifica o cambia para adaptarlo a los objetivos del negocio. 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71670" cy="126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ChangeArrowheads="1"/>
          </p:cNvSpPr>
          <p:nvPr/>
        </p:nvSpPr>
        <p:spPr bwMode="auto">
          <a:xfrm>
            <a:off x="250825" y="5732463"/>
            <a:ext cx="8642350" cy="5746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Nivel 5</a:t>
            </a:r>
          </a:p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OPTIMIZACION</a:t>
            </a:r>
            <a:endParaRPr lang="es-ES" sz="1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34307" name="Rectangle 3"/>
          <p:cNvSpPr>
            <a:spLocks noChangeArrowheads="1"/>
          </p:cNvSpPr>
          <p:nvPr/>
        </p:nvSpPr>
        <p:spPr bwMode="auto">
          <a:xfrm>
            <a:off x="250825" y="5116513"/>
            <a:ext cx="8642350" cy="57467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Nivel 4</a:t>
            </a:r>
          </a:p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ADM. CUANTIT.</a:t>
            </a:r>
            <a:endParaRPr lang="es-ES" sz="1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34308" name="Rectangle 4"/>
          <p:cNvSpPr>
            <a:spLocks noChangeArrowheads="1"/>
          </p:cNvSpPr>
          <p:nvPr/>
        </p:nvSpPr>
        <p:spPr bwMode="auto">
          <a:xfrm>
            <a:off x="250825" y="3652838"/>
            <a:ext cx="8642350" cy="14319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Nivel 3</a:t>
            </a:r>
          </a:p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DEFINIDO</a:t>
            </a:r>
            <a:endParaRPr lang="es-ES" sz="1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34309" name="Rectangle 5"/>
          <p:cNvSpPr>
            <a:spLocks noChangeArrowheads="1"/>
          </p:cNvSpPr>
          <p:nvPr/>
        </p:nvSpPr>
        <p:spPr bwMode="auto">
          <a:xfrm>
            <a:off x="250825" y="2187575"/>
            <a:ext cx="8642350" cy="143192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lin ang="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Nivel 2</a:t>
            </a:r>
          </a:p>
          <a:p>
            <a:pPr>
              <a:defRPr/>
            </a:pPr>
            <a:r>
              <a:rPr lang="es-MX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ADMINISTRADO</a:t>
            </a:r>
            <a:endParaRPr lang="es-ES" sz="1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34310" name="Rectangle 6"/>
          <p:cNvSpPr>
            <a:spLocks noChangeArrowheads="1"/>
          </p:cNvSpPr>
          <p:nvPr/>
        </p:nvSpPr>
        <p:spPr bwMode="auto">
          <a:xfrm>
            <a:off x="2185988" y="1411288"/>
            <a:ext cx="1368425" cy="4897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ADMON. </a:t>
            </a:r>
          </a:p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PROCESOS</a:t>
            </a: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title"/>
          </p:nvPr>
        </p:nvSpPr>
        <p:spPr>
          <a:xfrm>
            <a:off x="1057275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s-MX" sz="3200" dirty="0" smtClean="0"/>
              <a:t>AREAS DE PROCESO DE CMMI DEV 1.2</a:t>
            </a:r>
            <a:endParaRPr lang="es-ES" sz="3200" dirty="0" smtClean="0"/>
          </a:p>
        </p:txBody>
      </p:sp>
      <p:sp>
        <p:nvSpPr>
          <p:cNvPr id="1634312" name="Rectangle 8"/>
          <p:cNvSpPr>
            <a:spLocks noChangeArrowheads="1"/>
          </p:cNvSpPr>
          <p:nvPr/>
        </p:nvSpPr>
        <p:spPr bwMode="auto">
          <a:xfrm>
            <a:off x="3587750" y="1403350"/>
            <a:ext cx="1616075" cy="4897438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ADMON. </a:t>
            </a:r>
          </a:p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PROYECTOS</a:t>
            </a: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825875" y="22574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PP</a:t>
            </a:r>
            <a:endParaRPr lang="es-ES" sz="1800" b="1">
              <a:cs typeface="Arial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825875" y="26892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PMC</a:t>
            </a:r>
            <a:endParaRPr lang="es-ES" sz="1800" b="1">
              <a:cs typeface="Arial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25875" y="3121025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SAM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1634316" name="Rectangle 12"/>
          <p:cNvSpPr>
            <a:spLocks noChangeArrowheads="1"/>
          </p:cNvSpPr>
          <p:nvPr/>
        </p:nvSpPr>
        <p:spPr bwMode="auto">
          <a:xfrm>
            <a:off x="5229225" y="1411288"/>
            <a:ext cx="2295525" cy="48974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INGENIERIA</a:t>
            </a: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729288" y="22574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REQM</a:t>
            </a:r>
            <a:endParaRPr lang="es-ES" sz="1800" b="1">
              <a:cs typeface="Arial" charset="0"/>
            </a:endParaRPr>
          </a:p>
        </p:txBody>
      </p:sp>
      <p:sp>
        <p:nvSpPr>
          <p:cNvPr id="1634318" name="Rectangle 14"/>
          <p:cNvSpPr>
            <a:spLocks noChangeArrowheads="1"/>
          </p:cNvSpPr>
          <p:nvPr/>
        </p:nvSpPr>
        <p:spPr bwMode="auto">
          <a:xfrm>
            <a:off x="7556500" y="1411288"/>
            <a:ext cx="1263650" cy="4897437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100000">
                <a:srgbClr val="FFCC66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s-MX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SOPORTE</a:t>
            </a: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642225" y="26892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PPQA</a:t>
            </a:r>
            <a:endParaRPr lang="es-ES" sz="1800" b="1">
              <a:cs typeface="Arial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642225" y="31210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CM</a:t>
            </a:r>
            <a:endParaRPr lang="es-ES" sz="1800" b="1">
              <a:cs typeface="Arial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7642225" y="2257425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MA</a:t>
            </a:r>
            <a:endParaRPr lang="es-ES" sz="1800" b="1">
              <a:cs typeface="Arial" charset="0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314575" y="372903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OPF</a:t>
            </a:r>
            <a:endParaRPr lang="es-ES" sz="1800" b="1">
              <a:cs typeface="Arial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314575" y="416083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b="1">
                <a:cs typeface="Arial" charset="0"/>
              </a:rPr>
              <a:t>OPD+IPPD</a:t>
            </a:r>
            <a:endParaRPr lang="es-ES" b="1">
              <a:cs typeface="Arial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314575" y="459263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OT</a:t>
            </a:r>
            <a:endParaRPr lang="es-ES" sz="1800" b="1">
              <a:cs typeface="Arial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825875" y="36972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b="1">
                <a:cs typeface="Arial" charset="0"/>
              </a:rPr>
              <a:t>IPM+IPPD</a:t>
            </a:r>
            <a:endParaRPr lang="es-ES" b="1">
              <a:cs typeface="Arial" charset="0"/>
            </a:endParaRP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825875" y="41290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RSKM</a:t>
            </a:r>
            <a:endParaRPr lang="es-ES" sz="1800" b="1">
              <a:cs typeface="Arial" charset="0"/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297488" y="3697288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RD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97488" y="4129088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TS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297488" y="4562475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PI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6376988" y="3697288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VER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76988" y="4129088"/>
            <a:ext cx="1079500" cy="4318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solidFill>
                  <a:srgbClr val="FFFF00"/>
                </a:solidFill>
                <a:cs typeface="Arial" charset="0"/>
              </a:rPr>
              <a:t>VAL</a:t>
            </a:r>
            <a:endParaRPr lang="es-ES" sz="1800" b="1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7642225" y="36972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DAR</a:t>
            </a:r>
            <a:endParaRPr lang="es-ES" sz="1800" b="1">
              <a:cs typeface="Arial" charset="0"/>
            </a:endParaRP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2314575" y="5168900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OPP</a:t>
            </a:r>
            <a:endParaRPr lang="es-ES" sz="1800" b="1">
              <a:cs typeface="Arial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3827463" y="5168900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QPM</a:t>
            </a:r>
            <a:endParaRPr lang="es-ES" sz="1800" b="1">
              <a:cs typeface="Arial" charset="0"/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2314575" y="57927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OID</a:t>
            </a:r>
            <a:endParaRPr lang="es-ES" sz="1800" b="1">
              <a:cs typeface="Arial" charset="0"/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7642225" y="5792788"/>
            <a:ext cx="1079500" cy="4318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s-MX" sz="1800" b="1">
                <a:cs typeface="Arial" charset="0"/>
              </a:rPr>
              <a:t>CAR</a:t>
            </a:r>
            <a:endParaRPr lang="es-ES" sz="1800" b="1">
              <a:cs typeface="Arial" charset="0"/>
            </a:endParaRPr>
          </a:p>
        </p:txBody>
      </p:sp>
      <p:sp>
        <p:nvSpPr>
          <p:cNvPr id="1634337" name="AutoShape 33"/>
          <p:cNvSpPr>
            <a:spLocks noChangeArrowheads="1"/>
          </p:cNvSpPr>
          <p:nvPr/>
        </p:nvSpPr>
        <p:spPr bwMode="auto">
          <a:xfrm>
            <a:off x="179388" y="1323975"/>
            <a:ext cx="1728787" cy="719138"/>
          </a:xfrm>
          <a:prstGeom prst="wedgeRoundRectCallout">
            <a:avLst>
              <a:gd name="adj1" fmla="val -20065"/>
              <a:gd name="adj2" fmla="val 6942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1800" b="1">
                <a:cs typeface="Arial" charset="0"/>
              </a:rPr>
              <a:t>Por niveles de madurez</a:t>
            </a:r>
            <a:endParaRPr lang="es-ES" sz="1800" b="1">
              <a:cs typeface="Arial" charset="0"/>
            </a:endParaRPr>
          </a:p>
        </p:txBody>
      </p:sp>
      <p:sp>
        <p:nvSpPr>
          <p:cNvPr id="1634338" name="AutoShape 34"/>
          <p:cNvSpPr>
            <a:spLocks noChangeArrowheads="1"/>
          </p:cNvSpPr>
          <p:nvPr/>
        </p:nvSpPr>
        <p:spPr bwMode="auto">
          <a:xfrm>
            <a:off x="179388" y="1323975"/>
            <a:ext cx="1728787" cy="719138"/>
          </a:xfrm>
          <a:prstGeom prst="wedgeRoundRectCallout">
            <a:avLst>
              <a:gd name="adj1" fmla="val 61477"/>
              <a:gd name="adj2" fmla="val 2947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MX" sz="1800" b="1">
                <a:cs typeface="Arial" charset="0"/>
              </a:rPr>
              <a:t>Por categorías</a:t>
            </a:r>
            <a:endParaRPr lang="es-ES" sz="1800" b="1">
              <a:cs typeface="Arial" charset="0"/>
            </a:endParaRPr>
          </a:p>
        </p:txBody>
      </p:sp>
      <p:pic>
        <p:nvPicPr>
          <p:cNvPr id="30755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85918" cy="10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06" grpId="0" animBg="1"/>
      <p:bldP spid="1634307" grpId="0" animBg="1"/>
      <p:bldP spid="1634308" grpId="0" animBg="1"/>
      <p:bldP spid="1634309" grpId="0" animBg="1"/>
      <p:bldP spid="1634310" grpId="0" animBg="1"/>
      <p:bldP spid="1634312" grpId="0" animBg="1"/>
      <p:bldP spid="1634316" grpId="0" animBg="1"/>
      <p:bldP spid="1634318" grpId="0" animBg="1"/>
      <p:bldP spid="1634337" grpId="0" animBg="1"/>
      <p:bldP spid="1634337" grpId="1" animBg="1"/>
      <p:bldP spid="16343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4" name="Picture 2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290"/>
            <a:ext cx="2000280" cy="121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98525" y="193675"/>
            <a:ext cx="8066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/>
              <a:t>MODELOS PARA LA MEJORA DE PROCESOS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0" y="1709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6148" name="AutoShape 8"/>
          <p:cNvSpPr>
            <a:spLocks noChangeAspect="1" noChangeArrowheads="1" noTextEdit="1"/>
          </p:cNvSpPr>
          <p:nvPr/>
        </p:nvSpPr>
        <p:spPr bwMode="auto">
          <a:xfrm>
            <a:off x="323850" y="866775"/>
            <a:ext cx="84963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179388" y="6175375"/>
            <a:ext cx="1552575" cy="628650"/>
          </a:xfrm>
          <a:prstGeom prst="rect">
            <a:avLst/>
          </a:prstGeom>
          <a:solidFill>
            <a:srgbClr val="E0E0E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50" name="Freeform 11"/>
          <p:cNvSpPr>
            <a:spLocks/>
          </p:cNvSpPr>
          <p:nvPr/>
        </p:nvSpPr>
        <p:spPr bwMode="auto">
          <a:xfrm>
            <a:off x="3257550" y="2116138"/>
            <a:ext cx="3805238" cy="954087"/>
          </a:xfrm>
          <a:custGeom>
            <a:avLst/>
            <a:gdLst>
              <a:gd name="T0" fmla="*/ 3805238 w 2397"/>
              <a:gd name="T1" fmla="*/ 0 h 601"/>
              <a:gd name="T2" fmla="*/ 3805238 w 2397"/>
              <a:gd name="T3" fmla="*/ 439737 h 601"/>
              <a:gd name="T4" fmla="*/ 3155950 w 2397"/>
              <a:gd name="T5" fmla="*/ 439737 h 601"/>
              <a:gd name="T6" fmla="*/ 3155950 w 2397"/>
              <a:gd name="T7" fmla="*/ 954087 h 601"/>
              <a:gd name="T8" fmla="*/ 0 w 2397"/>
              <a:gd name="T9" fmla="*/ 954087 h 6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7"/>
              <a:gd name="T16" fmla="*/ 0 h 601"/>
              <a:gd name="T17" fmla="*/ 2397 w 2397"/>
              <a:gd name="T18" fmla="*/ 601 h 6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7" h="601">
                <a:moveTo>
                  <a:pt x="2397" y="0"/>
                </a:moveTo>
                <a:lnTo>
                  <a:pt x="2397" y="277"/>
                </a:lnTo>
                <a:lnTo>
                  <a:pt x="1988" y="277"/>
                </a:lnTo>
                <a:lnTo>
                  <a:pt x="1988" y="601"/>
                </a:lnTo>
                <a:lnTo>
                  <a:pt x="0" y="601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1" name="Freeform 12"/>
          <p:cNvSpPr>
            <a:spLocks/>
          </p:cNvSpPr>
          <p:nvPr/>
        </p:nvSpPr>
        <p:spPr bwMode="auto">
          <a:xfrm>
            <a:off x="3203575" y="3036888"/>
            <a:ext cx="66675" cy="68262"/>
          </a:xfrm>
          <a:custGeom>
            <a:avLst/>
            <a:gdLst>
              <a:gd name="T0" fmla="*/ 0 w 42"/>
              <a:gd name="T1" fmla="*/ 33337 h 43"/>
              <a:gd name="T2" fmla="*/ 66675 w 42"/>
              <a:gd name="T3" fmla="*/ 0 h 43"/>
              <a:gd name="T4" fmla="*/ 66675 w 42"/>
              <a:gd name="T5" fmla="*/ 68262 h 43"/>
              <a:gd name="T6" fmla="*/ 0 w 42"/>
              <a:gd name="T7" fmla="*/ 3333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1"/>
                </a:moveTo>
                <a:lnTo>
                  <a:pt x="42" y="0"/>
                </a:lnTo>
                <a:lnTo>
                  <a:pt x="42" y="43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2" name="Line 13"/>
          <p:cNvSpPr>
            <a:spLocks noChangeShapeType="1"/>
          </p:cNvSpPr>
          <p:nvPr/>
        </p:nvSpPr>
        <p:spPr bwMode="auto">
          <a:xfrm flipH="1">
            <a:off x="5875338" y="2054225"/>
            <a:ext cx="911225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53" name="Freeform 14"/>
          <p:cNvSpPr>
            <a:spLocks/>
          </p:cNvSpPr>
          <p:nvPr/>
        </p:nvSpPr>
        <p:spPr bwMode="auto">
          <a:xfrm>
            <a:off x="5824538" y="2112963"/>
            <a:ext cx="68262" cy="66675"/>
          </a:xfrm>
          <a:custGeom>
            <a:avLst/>
            <a:gdLst>
              <a:gd name="T0" fmla="*/ 0 w 43"/>
              <a:gd name="T1" fmla="*/ 39687 h 42"/>
              <a:gd name="T2" fmla="*/ 61912 w 43"/>
              <a:gd name="T3" fmla="*/ 0 h 42"/>
              <a:gd name="T4" fmla="*/ 68262 w 43"/>
              <a:gd name="T5" fmla="*/ 66675 h 42"/>
              <a:gd name="T6" fmla="*/ 0 w 43"/>
              <a:gd name="T7" fmla="*/ 3968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2"/>
              <a:gd name="T14" fmla="*/ 43 w 4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2">
                <a:moveTo>
                  <a:pt x="0" y="25"/>
                </a:moveTo>
                <a:lnTo>
                  <a:pt x="39" y="0"/>
                </a:lnTo>
                <a:lnTo>
                  <a:pt x="43" y="42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4" name="Freeform 15"/>
          <p:cNvSpPr>
            <a:spLocks/>
          </p:cNvSpPr>
          <p:nvPr/>
        </p:nvSpPr>
        <p:spPr bwMode="auto">
          <a:xfrm>
            <a:off x="8177213" y="1520825"/>
            <a:ext cx="500062" cy="3698875"/>
          </a:xfrm>
          <a:custGeom>
            <a:avLst/>
            <a:gdLst>
              <a:gd name="T0" fmla="*/ 0 w 315"/>
              <a:gd name="T1" fmla="*/ 3698875 h 2330"/>
              <a:gd name="T2" fmla="*/ 500062 w 315"/>
              <a:gd name="T3" fmla="*/ 3698875 h 2330"/>
              <a:gd name="T4" fmla="*/ 500062 w 315"/>
              <a:gd name="T5" fmla="*/ 0 h 2330"/>
              <a:gd name="T6" fmla="*/ 252412 w 315"/>
              <a:gd name="T7" fmla="*/ 0 h 2330"/>
              <a:gd name="T8" fmla="*/ 0 60000 65536"/>
              <a:gd name="T9" fmla="*/ 0 60000 65536"/>
              <a:gd name="T10" fmla="*/ 0 60000 65536"/>
              <a:gd name="T11" fmla="*/ 0 60000 65536"/>
              <a:gd name="T12" fmla="*/ 0 w 315"/>
              <a:gd name="T13" fmla="*/ 0 h 2330"/>
              <a:gd name="T14" fmla="*/ 315 w 315"/>
              <a:gd name="T15" fmla="*/ 2330 h 23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5" h="2330">
                <a:moveTo>
                  <a:pt x="0" y="2330"/>
                </a:moveTo>
                <a:lnTo>
                  <a:pt x="315" y="2330"/>
                </a:lnTo>
                <a:lnTo>
                  <a:pt x="315" y="0"/>
                </a:lnTo>
                <a:lnTo>
                  <a:pt x="159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5" name="Freeform 16"/>
          <p:cNvSpPr>
            <a:spLocks/>
          </p:cNvSpPr>
          <p:nvPr/>
        </p:nvSpPr>
        <p:spPr bwMode="auto">
          <a:xfrm>
            <a:off x="8123238" y="5184775"/>
            <a:ext cx="66675" cy="68263"/>
          </a:xfrm>
          <a:custGeom>
            <a:avLst/>
            <a:gdLst>
              <a:gd name="T0" fmla="*/ 0 w 42"/>
              <a:gd name="T1" fmla="*/ 34925 h 43"/>
              <a:gd name="T2" fmla="*/ 66675 w 42"/>
              <a:gd name="T3" fmla="*/ 0 h 43"/>
              <a:gd name="T4" fmla="*/ 66675 w 42"/>
              <a:gd name="T5" fmla="*/ 68263 h 43"/>
              <a:gd name="T6" fmla="*/ 0 w 42"/>
              <a:gd name="T7" fmla="*/ 349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2"/>
                </a:moveTo>
                <a:lnTo>
                  <a:pt x="42" y="0"/>
                </a:lnTo>
                <a:lnTo>
                  <a:pt x="42" y="4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6" name="Line 17"/>
          <p:cNvSpPr>
            <a:spLocks noChangeShapeType="1"/>
          </p:cNvSpPr>
          <p:nvPr/>
        </p:nvSpPr>
        <p:spPr bwMode="auto">
          <a:xfrm flipH="1">
            <a:off x="2638425" y="1976438"/>
            <a:ext cx="865188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57" name="Freeform 18"/>
          <p:cNvSpPr>
            <a:spLocks/>
          </p:cNvSpPr>
          <p:nvPr/>
        </p:nvSpPr>
        <p:spPr bwMode="auto">
          <a:xfrm>
            <a:off x="2560638" y="2520950"/>
            <a:ext cx="131762" cy="117475"/>
          </a:xfrm>
          <a:custGeom>
            <a:avLst/>
            <a:gdLst>
              <a:gd name="T0" fmla="*/ 0 w 83"/>
              <a:gd name="T1" fmla="*/ 117475 h 74"/>
              <a:gd name="T2" fmla="*/ 65087 w 83"/>
              <a:gd name="T3" fmla="*/ 0 h 74"/>
              <a:gd name="T4" fmla="*/ 131762 w 83"/>
              <a:gd name="T5" fmla="*/ 103188 h 74"/>
              <a:gd name="T6" fmla="*/ 0 w 83"/>
              <a:gd name="T7" fmla="*/ 117475 h 74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74"/>
              <a:gd name="T14" fmla="*/ 83 w 83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74">
                <a:moveTo>
                  <a:pt x="0" y="74"/>
                </a:moveTo>
                <a:lnTo>
                  <a:pt x="41" y="0"/>
                </a:lnTo>
                <a:lnTo>
                  <a:pt x="83" y="65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58" name="Line 19"/>
          <p:cNvSpPr>
            <a:spLocks noChangeShapeType="1"/>
          </p:cNvSpPr>
          <p:nvPr/>
        </p:nvSpPr>
        <p:spPr bwMode="auto">
          <a:xfrm flipH="1">
            <a:off x="1377950" y="2135188"/>
            <a:ext cx="606425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59" name="Freeform 20"/>
          <p:cNvSpPr>
            <a:spLocks/>
          </p:cNvSpPr>
          <p:nvPr/>
        </p:nvSpPr>
        <p:spPr bwMode="auto">
          <a:xfrm>
            <a:off x="1328738" y="2365375"/>
            <a:ext cx="73025" cy="63500"/>
          </a:xfrm>
          <a:custGeom>
            <a:avLst/>
            <a:gdLst>
              <a:gd name="T0" fmla="*/ 0 w 46"/>
              <a:gd name="T1" fmla="*/ 58738 h 40"/>
              <a:gd name="T2" fmla="*/ 47625 w 46"/>
              <a:gd name="T3" fmla="*/ 0 h 40"/>
              <a:gd name="T4" fmla="*/ 73025 w 46"/>
              <a:gd name="T5" fmla="*/ 63500 h 40"/>
              <a:gd name="T6" fmla="*/ 0 w 46"/>
              <a:gd name="T7" fmla="*/ 58738 h 40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0"/>
              <a:gd name="T14" fmla="*/ 46 w 46"/>
              <a:gd name="T15" fmla="*/ 40 h 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0">
                <a:moveTo>
                  <a:pt x="0" y="37"/>
                </a:moveTo>
                <a:lnTo>
                  <a:pt x="30" y="0"/>
                </a:lnTo>
                <a:lnTo>
                  <a:pt x="46" y="40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0" name="Line 21"/>
          <p:cNvSpPr>
            <a:spLocks noChangeShapeType="1"/>
          </p:cNvSpPr>
          <p:nvPr/>
        </p:nvSpPr>
        <p:spPr bwMode="auto">
          <a:xfrm flipH="1" flipV="1">
            <a:off x="1470025" y="2555875"/>
            <a:ext cx="557213" cy="206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1" name="Freeform 22"/>
          <p:cNvSpPr>
            <a:spLocks/>
          </p:cNvSpPr>
          <p:nvPr/>
        </p:nvSpPr>
        <p:spPr bwMode="auto">
          <a:xfrm>
            <a:off x="1420813" y="2528888"/>
            <a:ext cx="73025" cy="65087"/>
          </a:xfrm>
          <a:custGeom>
            <a:avLst/>
            <a:gdLst>
              <a:gd name="T0" fmla="*/ 0 w 46"/>
              <a:gd name="T1" fmla="*/ 9525 h 41"/>
              <a:gd name="T2" fmla="*/ 73025 w 46"/>
              <a:gd name="T3" fmla="*/ 0 h 41"/>
              <a:gd name="T4" fmla="*/ 50800 w 46"/>
              <a:gd name="T5" fmla="*/ 65087 h 41"/>
              <a:gd name="T6" fmla="*/ 0 w 46"/>
              <a:gd name="T7" fmla="*/ 9525 h 41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1"/>
              <a:gd name="T14" fmla="*/ 46 w 46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1">
                <a:moveTo>
                  <a:pt x="0" y="6"/>
                </a:moveTo>
                <a:lnTo>
                  <a:pt x="46" y="0"/>
                </a:lnTo>
                <a:lnTo>
                  <a:pt x="32" y="41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2" name="Line 23"/>
          <p:cNvSpPr>
            <a:spLocks noChangeShapeType="1"/>
          </p:cNvSpPr>
          <p:nvPr/>
        </p:nvSpPr>
        <p:spPr bwMode="auto">
          <a:xfrm flipV="1">
            <a:off x="1408113" y="2892425"/>
            <a:ext cx="539750" cy="904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3" name="Freeform 24"/>
          <p:cNvSpPr>
            <a:spLocks/>
          </p:cNvSpPr>
          <p:nvPr/>
        </p:nvSpPr>
        <p:spPr bwMode="auto">
          <a:xfrm>
            <a:off x="1928813" y="2862263"/>
            <a:ext cx="71437" cy="68262"/>
          </a:xfrm>
          <a:custGeom>
            <a:avLst/>
            <a:gdLst>
              <a:gd name="T0" fmla="*/ 71437 w 45"/>
              <a:gd name="T1" fmla="*/ 22225 h 43"/>
              <a:gd name="T2" fmla="*/ 11112 w 45"/>
              <a:gd name="T3" fmla="*/ 68262 h 43"/>
              <a:gd name="T4" fmla="*/ 0 w 45"/>
              <a:gd name="T5" fmla="*/ 0 h 43"/>
              <a:gd name="T6" fmla="*/ 71437 w 45"/>
              <a:gd name="T7" fmla="*/ 222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3"/>
              <a:gd name="T14" fmla="*/ 45 w 45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3">
                <a:moveTo>
                  <a:pt x="45" y="14"/>
                </a:moveTo>
                <a:lnTo>
                  <a:pt x="7" y="43"/>
                </a:lnTo>
                <a:lnTo>
                  <a:pt x="0" y="0"/>
                </a:lnTo>
                <a:lnTo>
                  <a:pt x="45" y="1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4" name="Line 25"/>
          <p:cNvSpPr>
            <a:spLocks noChangeShapeType="1"/>
          </p:cNvSpPr>
          <p:nvPr/>
        </p:nvSpPr>
        <p:spPr bwMode="auto">
          <a:xfrm flipH="1" flipV="1">
            <a:off x="968375" y="3140075"/>
            <a:ext cx="107950" cy="131763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5" name="Freeform 26"/>
          <p:cNvSpPr>
            <a:spLocks/>
          </p:cNvSpPr>
          <p:nvPr/>
        </p:nvSpPr>
        <p:spPr bwMode="auto">
          <a:xfrm>
            <a:off x="935038" y="3097213"/>
            <a:ext cx="68262" cy="76200"/>
          </a:xfrm>
          <a:custGeom>
            <a:avLst/>
            <a:gdLst>
              <a:gd name="T0" fmla="*/ 0 w 43"/>
              <a:gd name="T1" fmla="*/ 0 h 48"/>
              <a:gd name="T2" fmla="*/ 68262 w 43"/>
              <a:gd name="T3" fmla="*/ 30163 h 48"/>
              <a:gd name="T4" fmla="*/ 15875 w 43"/>
              <a:gd name="T5" fmla="*/ 76200 h 48"/>
              <a:gd name="T6" fmla="*/ 0 w 43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8"/>
              <a:gd name="T14" fmla="*/ 43 w 43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8">
                <a:moveTo>
                  <a:pt x="0" y="0"/>
                </a:moveTo>
                <a:lnTo>
                  <a:pt x="43" y="19"/>
                </a:lnTo>
                <a:lnTo>
                  <a:pt x="10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6" name="Line 27"/>
          <p:cNvSpPr>
            <a:spLocks noChangeShapeType="1"/>
          </p:cNvSpPr>
          <p:nvPr/>
        </p:nvSpPr>
        <p:spPr bwMode="auto">
          <a:xfrm flipH="1" flipV="1">
            <a:off x="2963863" y="3184525"/>
            <a:ext cx="1587" cy="19367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7" name="Freeform 28"/>
          <p:cNvSpPr>
            <a:spLocks/>
          </p:cNvSpPr>
          <p:nvPr/>
        </p:nvSpPr>
        <p:spPr bwMode="auto">
          <a:xfrm>
            <a:off x="2932113" y="3130550"/>
            <a:ext cx="63500" cy="69850"/>
          </a:xfrm>
          <a:custGeom>
            <a:avLst/>
            <a:gdLst>
              <a:gd name="T0" fmla="*/ 31750 w 40"/>
              <a:gd name="T1" fmla="*/ 0 h 44"/>
              <a:gd name="T2" fmla="*/ 63500 w 40"/>
              <a:gd name="T3" fmla="*/ 69850 h 44"/>
              <a:gd name="T4" fmla="*/ 0 w 40"/>
              <a:gd name="T5" fmla="*/ 69850 h 44"/>
              <a:gd name="T6" fmla="*/ 31750 w 40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4"/>
              <a:gd name="T14" fmla="*/ 40 w 40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4">
                <a:moveTo>
                  <a:pt x="20" y="0"/>
                </a:moveTo>
                <a:lnTo>
                  <a:pt x="40" y="44"/>
                </a:lnTo>
                <a:lnTo>
                  <a:pt x="0" y="44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68" name="Line 29"/>
          <p:cNvSpPr>
            <a:spLocks noChangeShapeType="1"/>
          </p:cNvSpPr>
          <p:nvPr/>
        </p:nvSpPr>
        <p:spPr bwMode="auto">
          <a:xfrm flipH="1" flipV="1">
            <a:off x="3081338" y="1335088"/>
            <a:ext cx="422275" cy="319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9" name="Freeform 30"/>
          <p:cNvSpPr>
            <a:spLocks/>
          </p:cNvSpPr>
          <p:nvPr/>
        </p:nvSpPr>
        <p:spPr bwMode="auto">
          <a:xfrm>
            <a:off x="3038475" y="1303338"/>
            <a:ext cx="73025" cy="69850"/>
          </a:xfrm>
          <a:custGeom>
            <a:avLst/>
            <a:gdLst>
              <a:gd name="T0" fmla="*/ 0 w 46"/>
              <a:gd name="T1" fmla="*/ 0 h 44"/>
              <a:gd name="T2" fmla="*/ 73025 w 46"/>
              <a:gd name="T3" fmla="*/ 11112 h 44"/>
              <a:gd name="T4" fmla="*/ 34925 w 46"/>
              <a:gd name="T5" fmla="*/ 69850 h 44"/>
              <a:gd name="T6" fmla="*/ 0 w 46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4"/>
              <a:gd name="T14" fmla="*/ 46 w 46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4">
                <a:moveTo>
                  <a:pt x="0" y="0"/>
                </a:moveTo>
                <a:lnTo>
                  <a:pt x="46" y="7"/>
                </a:lnTo>
                <a:lnTo>
                  <a:pt x="22" y="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0" name="Line 31"/>
          <p:cNvSpPr>
            <a:spLocks noChangeShapeType="1"/>
          </p:cNvSpPr>
          <p:nvPr/>
        </p:nvSpPr>
        <p:spPr bwMode="auto">
          <a:xfrm flipH="1" flipV="1">
            <a:off x="2735263" y="1668463"/>
            <a:ext cx="639762" cy="147637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71" name="Freeform 32"/>
          <p:cNvSpPr>
            <a:spLocks/>
          </p:cNvSpPr>
          <p:nvPr/>
        </p:nvSpPr>
        <p:spPr bwMode="auto">
          <a:xfrm>
            <a:off x="2682875" y="1638300"/>
            <a:ext cx="71438" cy="68263"/>
          </a:xfrm>
          <a:custGeom>
            <a:avLst/>
            <a:gdLst>
              <a:gd name="T0" fmla="*/ 0 w 45"/>
              <a:gd name="T1" fmla="*/ 19050 h 43"/>
              <a:gd name="T2" fmla="*/ 71438 w 45"/>
              <a:gd name="T3" fmla="*/ 0 h 43"/>
              <a:gd name="T4" fmla="*/ 58738 w 45"/>
              <a:gd name="T5" fmla="*/ 68263 h 43"/>
              <a:gd name="T6" fmla="*/ 0 w 45"/>
              <a:gd name="T7" fmla="*/ 1905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3"/>
              <a:gd name="T14" fmla="*/ 45 w 45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3">
                <a:moveTo>
                  <a:pt x="0" y="12"/>
                </a:moveTo>
                <a:lnTo>
                  <a:pt x="45" y="0"/>
                </a:lnTo>
                <a:lnTo>
                  <a:pt x="37" y="43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2" name="Line 33"/>
          <p:cNvSpPr>
            <a:spLocks noChangeShapeType="1"/>
          </p:cNvSpPr>
          <p:nvPr/>
        </p:nvSpPr>
        <p:spPr bwMode="auto">
          <a:xfrm flipH="1">
            <a:off x="1708150" y="1657350"/>
            <a:ext cx="2889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73" name="Freeform 34"/>
          <p:cNvSpPr>
            <a:spLocks/>
          </p:cNvSpPr>
          <p:nvPr/>
        </p:nvSpPr>
        <p:spPr bwMode="auto">
          <a:xfrm>
            <a:off x="1654175" y="1622425"/>
            <a:ext cx="66675" cy="68263"/>
          </a:xfrm>
          <a:custGeom>
            <a:avLst/>
            <a:gdLst>
              <a:gd name="T0" fmla="*/ 0 w 42"/>
              <a:gd name="T1" fmla="*/ 34925 h 43"/>
              <a:gd name="T2" fmla="*/ 66675 w 42"/>
              <a:gd name="T3" fmla="*/ 0 h 43"/>
              <a:gd name="T4" fmla="*/ 66675 w 42"/>
              <a:gd name="T5" fmla="*/ 68263 h 43"/>
              <a:gd name="T6" fmla="*/ 0 w 42"/>
              <a:gd name="T7" fmla="*/ 349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2"/>
                </a:moveTo>
                <a:lnTo>
                  <a:pt x="42" y="0"/>
                </a:lnTo>
                <a:lnTo>
                  <a:pt x="42" y="4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4" name="Freeform 35"/>
          <p:cNvSpPr>
            <a:spLocks/>
          </p:cNvSpPr>
          <p:nvPr/>
        </p:nvSpPr>
        <p:spPr bwMode="auto">
          <a:xfrm>
            <a:off x="2000250" y="2638425"/>
            <a:ext cx="1284288" cy="492125"/>
          </a:xfrm>
          <a:custGeom>
            <a:avLst/>
            <a:gdLst>
              <a:gd name="T0" fmla="*/ 204788 w 809"/>
              <a:gd name="T1" fmla="*/ 0 h 310"/>
              <a:gd name="T2" fmla="*/ 184150 w 809"/>
              <a:gd name="T3" fmla="*/ 0 h 310"/>
              <a:gd name="T4" fmla="*/ 160338 w 809"/>
              <a:gd name="T5" fmla="*/ 4762 h 310"/>
              <a:gd name="T6" fmla="*/ 141288 w 809"/>
              <a:gd name="T7" fmla="*/ 9525 h 310"/>
              <a:gd name="T8" fmla="*/ 123825 w 809"/>
              <a:gd name="T9" fmla="*/ 19050 h 310"/>
              <a:gd name="T10" fmla="*/ 104775 w 809"/>
              <a:gd name="T11" fmla="*/ 26988 h 310"/>
              <a:gd name="T12" fmla="*/ 87313 w 809"/>
              <a:gd name="T13" fmla="*/ 42862 h 310"/>
              <a:gd name="T14" fmla="*/ 55563 w 809"/>
              <a:gd name="T15" fmla="*/ 69850 h 310"/>
              <a:gd name="T16" fmla="*/ 31750 w 809"/>
              <a:gd name="T17" fmla="*/ 106363 h 310"/>
              <a:gd name="T18" fmla="*/ 22225 w 809"/>
              <a:gd name="T19" fmla="*/ 125412 h 310"/>
              <a:gd name="T20" fmla="*/ 15875 w 809"/>
              <a:gd name="T21" fmla="*/ 147637 h 310"/>
              <a:gd name="T22" fmla="*/ 7938 w 809"/>
              <a:gd name="T23" fmla="*/ 169862 h 310"/>
              <a:gd name="T24" fmla="*/ 3175 w 809"/>
              <a:gd name="T25" fmla="*/ 193675 h 310"/>
              <a:gd name="T26" fmla="*/ 0 w 809"/>
              <a:gd name="T27" fmla="*/ 222250 h 310"/>
              <a:gd name="T28" fmla="*/ 0 w 809"/>
              <a:gd name="T29" fmla="*/ 244475 h 310"/>
              <a:gd name="T30" fmla="*/ 0 w 809"/>
              <a:gd name="T31" fmla="*/ 266700 h 310"/>
              <a:gd name="T32" fmla="*/ 3175 w 809"/>
              <a:gd name="T33" fmla="*/ 295275 h 310"/>
              <a:gd name="T34" fmla="*/ 7938 w 809"/>
              <a:gd name="T35" fmla="*/ 319087 h 310"/>
              <a:gd name="T36" fmla="*/ 15875 w 809"/>
              <a:gd name="T37" fmla="*/ 341312 h 310"/>
              <a:gd name="T38" fmla="*/ 22225 w 809"/>
              <a:gd name="T39" fmla="*/ 363537 h 310"/>
              <a:gd name="T40" fmla="*/ 31750 w 809"/>
              <a:gd name="T41" fmla="*/ 382587 h 310"/>
              <a:gd name="T42" fmla="*/ 55563 w 809"/>
              <a:gd name="T43" fmla="*/ 419100 h 310"/>
              <a:gd name="T44" fmla="*/ 87313 w 809"/>
              <a:gd name="T45" fmla="*/ 446088 h 310"/>
              <a:gd name="T46" fmla="*/ 104775 w 809"/>
              <a:gd name="T47" fmla="*/ 461963 h 310"/>
              <a:gd name="T48" fmla="*/ 123825 w 809"/>
              <a:gd name="T49" fmla="*/ 469900 h 310"/>
              <a:gd name="T50" fmla="*/ 141288 w 809"/>
              <a:gd name="T51" fmla="*/ 479425 h 310"/>
              <a:gd name="T52" fmla="*/ 160338 w 809"/>
              <a:gd name="T53" fmla="*/ 484188 h 310"/>
              <a:gd name="T54" fmla="*/ 184150 w 809"/>
              <a:gd name="T55" fmla="*/ 488950 h 310"/>
              <a:gd name="T56" fmla="*/ 204788 w 809"/>
              <a:gd name="T57" fmla="*/ 492125 h 310"/>
              <a:gd name="T58" fmla="*/ 1077913 w 809"/>
              <a:gd name="T59" fmla="*/ 492125 h 310"/>
              <a:gd name="T60" fmla="*/ 1096963 w 809"/>
              <a:gd name="T61" fmla="*/ 488950 h 310"/>
              <a:gd name="T62" fmla="*/ 1120775 w 809"/>
              <a:gd name="T63" fmla="*/ 484188 h 310"/>
              <a:gd name="T64" fmla="*/ 1136650 w 809"/>
              <a:gd name="T65" fmla="*/ 479425 h 310"/>
              <a:gd name="T66" fmla="*/ 1155700 w 809"/>
              <a:gd name="T67" fmla="*/ 469900 h 310"/>
              <a:gd name="T68" fmla="*/ 1176338 w 809"/>
              <a:gd name="T69" fmla="*/ 461963 h 310"/>
              <a:gd name="T70" fmla="*/ 1192213 w 809"/>
              <a:gd name="T71" fmla="*/ 446088 h 310"/>
              <a:gd name="T72" fmla="*/ 1220788 w 809"/>
              <a:gd name="T73" fmla="*/ 419100 h 310"/>
              <a:gd name="T74" fmla="*/ 1247775 w 809"/>
              <a:gd name="T75" fmla="*/ 382587 h 310"/>
              <a:gd name="T76" fmla="*/ 1257300 w 809"/>
              <a:gd name="T77" fmla="*/ 363537 h 310"/>
              <a:gd name="T78" fmla="*/ 1265238 w 809"/>
              <a:gd name="T79" fmla="*/ 341312 h 310"/>
              <a:gd name="T80" fmla="*/ 1271588 w 809"/>
              <a:gd name="T81" fmla="*/ 319087 h 310"/>
              <a:gd name="T82" fmla="*/ 1276350 w 809"/>
              <a:gd name="T83" fmla="*/ 295275 h 310"/>
              <a:gd name="T84" fmla="*/ 1281113 w 809"/>
              <a:gd name="T85" fmla="*/ 266700 h 310"/>
              <a:gd name="T86" fmla="*/ 1284288 w 809"/>
              <a:gd name="T87" fmla="*/ 244475 h 310"/>
              <a:gd name="T88" fmla="*/ 1281113 w 809"/>
              <a:gd name="T89" fmla="*/ 222250 h 310"/>
              <a:gd name="T90" fmla="*/ 1276350 w 809"/>
              <a:gd name="T91" fmla="*/ 193675 h 310"/>
              <a:gd name="T92" fmla="*/ 1271588 w 809"/>
              <a:gd name="T93" fmla="*/ 169862 h 310"/>
              <a:gd name="T94" fmla="*/ 1265238 w 809"/>
              <a:gd name="T95" fmla="*/ 147637 h 310"/>
              <a:gd name="T96" fmla="*/ 1257300 w 809"/>
              <a:gd name="T97" fmla="*/ 125412 h 310"/>
              <a:gd name="T98" fmla="*/ 1247775 w 809"/>
              <a:gd name="T99" fmla="*/ 106363 h 310"/>
              <a:gd name="T100" fmla="*/ 1220788 w 809"/>
              <a:gd name="T101" fmla="*/ 69850 h 310"/>
              <a:gd name="T102" fmla="*/ 1192213 w 809"/>
              <a:gd name="T103" fmla="*/ 42862 h 310"/>
              <a:gd name="T104" fmla="*/ 1176338 w 809"/>
              <a:gd name="T105" fmla="*/ 26988 h 310"/>
              <a:gd name="T106" fmla="*/ 1155700 w 809"/>
              <a:gd name="T107" fmla="*/ 19050 h 310"/>
              <a:gd name="T108" fmla="*/ 1136650 w 809"/>
              <a:gd name="T109" fmla="*/ 9525 h 310"/>
              <a:gd name="T110" fmla="*/ 1120775 w 809"/>
              <a:gd name="T111" fmla="*/ 4762 h 310"/>
              <a:gd name="T112" fmla="*/ 1096963 w 809"/>
              <a:gd name="T113" fmla="*/ 0 h 310"/>
              <a:gd name="T114" fmla="*/ 1077913 w 809"/>
              <a:gd name="T115" fmla="*/ 0 h 310"/>
              <a:gd name="T116" fmla="*/ 204788 w 809"/>
              <a:gd name="T117" fmla="*/ 0 h 31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09"/>
              <a:gd name="T178" fmla="*/ 0 h 310"/>
              <a:gd name="T179" fmla="*/ 809 w 809"/>
              <a:gd name="T180" fmla="*/ 310 h 31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09" h="310">
                <a:moveTo>
                  <a:pt x="129" y="0"/>
                </a:moveTo>
                <a:lnTo>
                  <a:pt x="116" y="0"/>
                </a:lnTo>
                <a:lnTo>
                  <a:pt x="101" y="3"/>
                </a:lnTo>
                <a:lnTo>
                  <a:pt x="89" y="6"/>
                </a:lnTo>
                <a:lnTo>
                  <a:pt x="78" y="12"/>
                </a:lnTo>
                <a:lnTo>
                  <a:pt x="66" y="17"/>
                </a:lnTo>
                <a:lnTo>
                  <a:pt x="55" y="27"/>
                </a:lnTo>
                <a:lnTo>
                  <a:pt x="35" y="44"/>
                </a:lnTo>
                <a:lnTo>
                  <a:pt x="20" y="67"/>
                </a:lnTo>
                <a:lnTo>
                  <a:pt x="14" y="79"/>
                </a:lnTo>
                <a:lnTo>
                  <a:pt x="10" y="93"/>
                </a:lnTo>
                <a:lnTo>
                  <a:pt x="5" y="107"/>
                </a:lnTo>
                <a:lnTo>
                  <a:pt x="2" y="122"/>
                </a:lnTo>
                <a:lnTo>
                  <a:pt x="0" y="140"/>
                </a:lnTo>
                <a:lnTo>
                  <a:pt x="0" y="154"/>
                </a:lnTo>
                <a:lnTo>
                  <a:pt x="0" y="168"/>
                </a:lnTo>
                <a:lnTo>
                  <a:pt x="2" y="186"/>
                </a:lnTo>
                <a:lnTo>
                  <a:pt x="5" y="201"/>
                </a:lnTo>
                <a:lnTo>
                  <a:pt x="10" y="215"/>
                </a:lnTo>
                <a:lnTo>
                  <a:pt x="14" y="229"/>
                </a:lnTo>
                <a:lnTo>
                  <a:pt x="20" y="241"/>
                </a:lnTo>
                <a:lnTo>
                  <a:pt x="35" y="264"/>
                </a:lnTo>
                <a:lnTo>
                  <a:pt x="55" y="281"/>
                </a:lnTo>
                <a:lnTo>
                  <a:pt x="66" y="291"/>
                </a:lnTo>
                <a:lnTo>
                  <a:pt x="78" y="296"/>
                </a:lnTo>
                <a:lnTo>
                  <a:pt x="89" y="302"/>
                </a:lnTo>
                <a:lnTo>
                  <a:pt x="101" y="305"/>
                </a:lnTo>
                <a:lnTo>
                  <a:pt x="116" y="308"/>
                </a:lnTo>
                <a:lnTo>
                  <a:pt x="129" y="310"/>
                </a:lnTo>
                <a:lnTo>
                  <a:pt x="679" y="310"/>
                </a:lnTo>
                <a:lnTo>
                  <a:pt x="691" y="308"/>
                </a:lnTo>
                <a:lnTo>
                  <a:pt x="706" y="305"/>
                </a:lnTo>
                <a:lnTo>
                  <a:pt x="716" y="302"/>
                </a:lnTo>
                <a:lnTo>
                  <a:pt x="728" y="296"/>
                </a:lnTo>
                <a:lnTo>
                  <a:pt x="741" y="291"/>
                </a:lnTo>
                <a:lnTo>
                  <a:pt x="751" y="281"/>
                </a:lnTo>
                <a:lnTo>
                  <a:pt x="769" y="264"/>
                </a:lnTo>
                <a:lnTo>
                  <a:pt x="786" y="241"/>
                </a:lnTo>
                <a:lnTo>
                  <a:pt x="792" y="229"/>
                </a:lnTo>
                <a:lnTo>
                  <a:pt x="797" y="215"/>
                </a:lnTo>
                <a:lnTo>
                  <a:pt x="801" y="201"/>
                </a:lnTo>
                <a:lnTo>
                  <a:pt x="804" y="186"/>
                </a:lnTo>
                <a:lnTo>
                  <a:pt x="807" y="168"/>
                </a:lnTo>
                <a:lnTo>
                  <a:pt x="809" y="154"/>
                </a:lnTo>
                <a:lnTo>
                  <a:pt x="807" y="140"/>
                </a:lnTo>
                <a:lnTo>
                  <a:pt x="804" y="122"/>
                </a:lnTo>
                <a:lnTo>
                  <a:pt x="801" y="107"/>
                </a:lnTo>
                <a:lnTo>
                  <a:pt x="797" y="93"/>
                </a:lnTo>
                <a:lnTo>
                  <a:pt x="792" y="79"/>
                </a:lnTo>
                <a:lnTo>
                  <a:pt x="786" y="67"/>
                </a:lnTo>
                <a:lnTo>
                  <a:pt x="769" y="44"/>
                </a:lnTo>
                <a:lnTo>
                  <a:pt x="751" y="27"/>
                </a:lnTo>
                <a:lnTo>
                  <a:pt x="741" y="17"/>
                </a:lnTo>
                <a:lnTo>
                  <a:pt x="728" y="12"/>
                </a:lnTo>
                <a:lnTo>
                  <a:pt x="716" y="6"/>
                </a:lnTo>
                <a:lnTo>
                  <a:pt x="706" y="3"/>
                </a:lnTo>
                <a:lnTo>
                  <a:pt x="691" y="0"/>
                </a:lnTo>
                <a:lnTo>
                  <a:pt x="679" y="0"/>
                </a:lnTo>
                <a:lnTo>
                  <a:pt x="12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5" name="Rectangle 36"/>
          <p:cNvSpPr>
            <a:spLocks noChangeArrowheads="1"/>
          </p:cNvSpPr>
          <p:nvPr/>
        </p:nvSpPr>
        <p:spPr bwMode="auto">
          <a:xfrm>
            <a:off x="2381250" y="2757488"/>
            <a:ext cx="544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800000"/>
                </a:solidFill>
                <a:latin typeface="Arial Black" pitchFamily="34" charset="0"/>
              </a:rPr>
              <a:t>CMMI</a:t>
            </a:r>
            <a:endParaRPr lang="es-ES"/>
          </a:p>
        </p:txBody>
      </p:sp>
      <p:sp>
        <p:nvSpPr>
          <p:cNvPr id="6176" name="Freeform 37"/>
          <p:cNvSpPr>
            <a:spLocks/>
          </p:cNvSpPr>
          <p:nvPr/>
        </p:nvSpPr>
        <p:spPr bwMode="auto">
          <a:xfrm>
            <a:off x="968375" y="1538288"/>
            <a:ext cx="685800" cy="239712"/>
          </a:xfrm>
          <a:custGeom>
            <a:avLst/>
            <a:gdLst>
              <a:gd name="T0" fmla="*/ 109538 w 432"/>
              <a:gd name="T1" fmla="*/ 0 h 151"/>
              <a:gd name="T2" fmla="*/ 98425 w 432"/>
              <a:gd name="T3" fmla="*/ 0 h 151"/>
              <a:gd name="T4" fmla="*/ 85725 w 432"/>
              <a:gd name="T5" fmla="*/ 1587 h 151"/>
              <a:gd name="T6" fmla="*/ 76200 w 432"/>
              <a:gd name="T7" fmla="*/ 4762 h 151"/>
              <a:gd name="T8" fmla="*/ 66675 w 432"/>
              <a:gd name="T9" fmla="*/ 9525 h 151"/>
              <a:gd name="T10" fmla="*/ 55563 w 432"/>
              <a:gd name="T11" fmla="*/ 12700 h 151"/>
              <a:gd name="T12" fmla="*/ 47625 w 432"/>
              <a:gd name="T13" fmla="*/ 20637 h 151"/>
              <a:gd name="T14" fmla="*/ 30163 w 432"/>
              <a:gd name="T15" fmla="*/ 33337 h 151"/>
              <a:gd name="T16" fmla="*/ 17463 w 432"/>
              <a:gd name="T17" fmla="*/ 50800 h 151"/>
              <a:gd name="T18" fmla="*/ 12700 w 432"/>
              <a:gd name="T19" fmla="*/ 60325 h 151"/>
              <a:gd name="T20" fmla="*/ 9525 w 432"/>
              <a:gd name="T21" fmla="*/ 71437 h 151"/>
              <a:gd name="T22" fmla="*/ 4763 w 432"/>
              <a:gd name="T23" fmla="*/ 82550 h 151"/>
              <a:gd name="T24" fmla="*/ 3175 w 432"/>
              <a:gd name="T25" fmla="*/ 93662 h 151"/>
              <a:gd name="T26" fmla="*/ 0 w 432"/>
              <a:gd name="T27" fmla="*/ 107950 h 151"/>
              <a:gd name="T28" fmla="*/ 0 w 432"/>
              <a:gd name="T29" fmla="*/ 119062 h 151"/>
              <a:gd name="T30" fmla="*/ 0 w 432"/>
              <a:gd name="T31" fmla="*/ 130175 h 151"/>
              <a:gd name="T32" fmla="*/ 3175 w 432"/>
              <a:gd name="T33" fmla="*/ 142875 h 151"/>
              <a:gd name="T34" fmla="*/ 4763 w 432"/>
              <a:gd name="T35" fmla="*/ 153987 h 151"/>
              <a:gd name="T36" fmla="*/ 9525 w 432"/>
              <a:gd name="T37" fmla="*/ 165100 h 151"/>
              <a:gd name="T38" fmla="*/ 12700 w 432"/>
              <a:gd name="T39" fmla="*/ 176212 h 151"/>
              <a:gd name="T40" fmla="*/ 17463 w 432"/>
              <a:gd name="T41" fmla="*/ 185737 h 151"/>
              <a:gd name="T42" fmla="*/ 30163 w 432"/>
              <a:gd name="T43" fmla="*/ 203200 h 151"/>
              <a:gd name="T44" fmla="*/ 47625 w 432"/>
              <a:gd name="T45" fmla="*/ 217487 h 151"/>
              <a:gd name="T46" fmla="*/ 55563 w 432"/>
              <a:gd name="T47" fmla="*/ 223837 h 151"/>
              <a:gd name="T48" fmla="*/ 66675 w 432"/>
              <a:gd name="T49" fmla="*/ 228600 h 151"/>
              <a:gd name="T50" fmla="*/ 76200 w 432"/>
              <a:gd name="T51" fmla="*/ 231775 h 151"/>
              <a:gd name="T52" fmla="*/ 85725 w 432"/>
              <a:gd name="T53" fmla="*/ 234950 h 151"/>
              <a:gd name="T54" fmla="*/ 98425 w 432"/>
              <a:gd name="T55" fmla="*/ 236537 h 151"/>
              <a:gd name="T56" fmla="*/ 109538 w 432"/>
              <a:gd name="T57" fmla="*/ 239712 h 151"/>
              <a:gd name="T58" fmla="*/ 574675 w 432"/>
              <a:gd name="T59" fmla="*/ 239712 h 151"/>
              <a:gd name="T60" fmla="*/ 585788 w 432"/>
              <a:gd name="T61" fmla="*/ 236537 h 151"/>
              <a:gd name="T62" fmla="*/ 598488 w 432"/>
              <a:gd name="T63" fmla="*/ 234950 h 151"/>
              <a:gd name="T64" fmla="*/ 606425 w 432"/>
              <a:gd name="T65" fmla="*/ 231775 h 151"/>
              <a:gd name="T66" fmla="*/ 617538 w 432"/>
              <a:gd name="T67" fmla="*/ 228600 h 151"/>
              <a:gd name="T68" fmla="*/ 628650 w 432"/>
              <a:gd name="T69" fmla="*/ 223837 h 151"/>
              <a:gd name="T70" fmla="*/ 636588 w 432"/>
              <a:gd name="T71" fmla="*/ 217487 h 151"/>
              <a:gd name="T72" fmla="*/ 652463 w 432"/>
              <a:gd name="T73" fmla="*/ 203200 h 151"/>
              <a:gd name="T74" fmla="*/ 666750 w 432"/>
              <a:gd name="T75" fmla="*/ 185737 h 151"/>
              <a:gd name="T76" fmla="*/ 671513 w 432"/>
              <a:gd name="T77" fmla="*/ 176212 h 151"/>
              <a:gd name="T78" fmla="*/ 674688 w 432"/>
              <a:gd name="T79" fmla="*/ 165100 h 151"/>
              <a:gd name="T80" fmla="*/ 679450 w 432"/>
              <a:gd name="T81" fmla="*/ 153987 h 151"/>
              <a:gd name="T82" fmla="*/ 682625 w 432"/>
              <a:gd name="T83" fmla="*/ 142875 h 151"/>
              <a:gd name="T84" fmla="*/ 684213 w 432"/>
              <a:gd name="T85" fmla="*/ 130175 h 151"/>
              <a:gd name="T86" fmla="*/ 685800 w 432"/>
              <a:gd name="T87" fmla="*/ 119062 h 151"/>
              <a:gd name="T88" fmla="*/ 684213 w 432"/>
              <a:gd name="T89" fmla="*/ 107950 h 151"/>
              <a:gd name="T90" fmla="*/ 682625 w 432"/>
              <a:gd name="T91" fmla="*/ 93662 h 151"/>
              <a:gd name="T92" fmla="*/ 679450 w 432"/>
              <a:gd name="T93" fmla="*/ 82550 h 151"/>
              <a:gd name="T94" fmla="*/ 674688 w 432"/>
              <a:gd name="T95" fmla="*/ 71437 h 151"/>
              <a:gd name="T96" fmla="*/ 671513 w 432"/>
              <a:gd name="T97" fmla="*/ 60325 h 151"/>
              <a:gd name="T98" fmla="*/ 666750 w 432"/>
              <a:gd name="T99" fmla="*/ 50800 h 151"/>
              <a:gd name="T100" fmla="*/ 652463 w 432"/>
              <a:gd name="T101" fmla="*/ 33337 h 151"/>
              <a:gd name="T102" fmla="*/ 636588 w 432"/>
              <a:gd name="T103" fmla="*/ 20637 h 151"/>
              <a:gd name="T104" fmla="*/ 628650 w 432"/>
              <a:gd name="T105" fmla="*/ 12700 h 151"/>
              <a:gd name="T106" fmla="*/ 617538 w 432"/>
              <a:gd name="T107" fmla="*/ 9525 h 151"/>
              <a:gd name="T108" fmla="*/ 606425 w 432"/>
              <a:gd name="T109" fmla="*/ 4762 h 151"/>
              <a:gd name="T110" fmla="*/ 598488 w 432"/>
              <a:gd name="T111" fmla="*/ 1587 h 151"/>
              <a:gd name="T112" fmla="*/ 585788 w 432"/>
              <a:gd name="T113" fmla="*/ 0 h 151"/>
              <a:gd name="T114" fmla="*/ 574675 w 432"/>
              <a:gd name="T115" fmla="*/ 0 h 151"/>
              <a:gd name="T116" fmla="*/ 109538 w 432"/>
              <a:gd name="T117" fmla="*/ 0 h 15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32"/>
              <a:gd name="T178" fmla="*/ 0 h 151"/>
              <a:gd name="T179" fmla="*/ 432 w 432"/>
              <a:gd name="T180" fmla="*/ 151 h 15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32" h="151">
                <a:moveTo>
                  <a:pt x="69" y="0"/>
                </a:moveTo>
                <a:lnTo>
                  <a:pt x="62" y="0"/>
                </a:lnTo>
                <a:lnTo>
                  <a:pt x="54" y="1"/>
                </a:lnTo>
                <a:lnTo>
                  <a:pt x="48" y="3"/>
                </a:lnTo>
                <a:lnTo>
                  <a:pt x="42" y="6"/>
                </a:lnTo>
                <a:lnTo>
                  <a:pt x="35" y="8"/>
                </a:lnTo>
                <a:lnTo>
                  <a:pt x="30" y="13"/>
                </a:lnTo>
                <a:lnTo>
                  <a:pt x="19" y="21"/>
                </a:lnTo>
                <a:lnTo>
                  <a:pt x="11" y="32"/>
                </a:lnTo>
                <a:lnTo>
                  <a:pt x="8" y="38"/>
                </a:lnTo>
                <a:lnTo>
                  <a:pt x="6" y="45"/>
                </a:lnTo>
                <a:lnTo>
                  <a:pt x="3" y="52"/>
                </a:lnTo>
                <a:lnTo>
                  <a:pt x="2" y="59"/>
                </a:lnTo>
                <a:lnTo>
                  <a:pt x="0" y="68"/>
                </a:lnTo>
                <a:lnTo>
                  <a:pt x="0" y="75"/>
                </a:lnTo>
                <a:lnTo>
                  <a:pt x="0" y="82"/>
                </a:lnTo>
                <a:lnTo>
                  <a:pt x="2" y="90"/>
                </a:lnTo>
                <a:lnTo>
                  <a:pt x="3" y="97"/>
                </a:lnTo>
                <a:lnTo>
                  <a:pt x="6" y="104"/>
                </a:lnTo>
                <a:lnTo>
                  <a:pt x="8" y="111"/>
                </a:lnTo>
                <a:lnTo>
                  <a:pt x="11" y="117"/>
                </a:lnTo>
                <a:lnTo>
                  <a:pt x="19" y="128"/>
                </a:lnTo>
                <a:lnTo>
                  <a:pt x="30" y="137"/>
                </a:lnTo>
                <a:lnTo>
                  <a:pt x="35" y="141"/>
                </a:lnTo>
                <a:lnTo>
                  <a:pt x="42" y="144"/>
                </a:lnTo>
                <a:lnTo>
                  <a:pt x="48" y="146"/>
                </a:lnTo>
                <a:lnTo>
                  <a:pt x="54" y="148"/>
                </a:lnTo>
                <a:lnTo>
                  <a:pt x="62" y="149"/>
                </a:lnTo>
                <a:lnTo>
                  <a:pt x="69" y="151"/>
                </a:lnTo>
                <a:lnTo>
                  <a:pt x="362" y="151"/>
                </a:lnTo>
                <a:lnTo>
                  <a:pt x="369" y="149"/>
                </a:lnTo>
                <a:lnTo>
                  <a:pt x="377" y="148"/>
                </a:lnTo>
                <a:lnTo>
                  <a:pt x="382" y="146"/>
                </a:lnTo>
                <a:lnTo>
                  <a:pt x="389" y="144"/>
                </a:lnTo>
                <a:lnTo>
                  <a:pt x="396" y="141"/>
                </a:lnTo>
                <a:lnTo>
                  <a:pt x="401" y="137"/>
                </a:lnTo>
                <a:lnTo>
                  <a:pt x="411" y="128"/>
                </a:lnTo>
                <a:lnTo>
                  <a:pt x="420" y="117"/>
                </a:lnTo>
                <a:lnTo>
                  <a:pt x="423" y="111"/>
                </a:lnTo>
                <a:lnTo>
                  <a:pt x="425" y="104"/>
                </a:lnTo>
                <a:lnTo>
                  <a:pt x="428" y="97"/>
                </a:lnTo>
                <a:lnTo>
                  <a:pt x="430" y="90"/>
                </a:lnTo>
                <a:lnTo>
                  <a:pt x="431" y="82"/>
                </a:lnTo>
                <a:lnTo>
                  <a:pt x="432" y="75"/>
                </a:lnTo>
                <a:lnTo>
                  <a:pt x="431" y="68"/>
                </a:lnTo>
                <a:lnTo>
                  <a:pt x="430" y="59"/>
                </a:lnTo>
                <a:lnTo>
                  <a:pt x="428" y="52"/>
                </a:lnTo>
                <a:lnTo>
                  <a:pt x="425" y="45"/>
                </a:lnTo>
                <a:lnTo>
                  <a:pt x="423" y="38"/>
                </a:lnTo>
                <a:lnTo>
                  <a:pt x="420" y="32"/>
                </a:lnTo>
                <a:lnTo>
                  <a:pt x="411" y="21"/>
                </a:lnTo>
                <a:lnTo>
                  <a:pt x="401" y="13"/>
                </a:lnTo>
                <a:lnTo>
                  <a:pt x="396" y="8"/>
                </a:lnTo>
                <a:lnTo>
                  <a:pt x="389" y="6"/>
                </a:lnTo>
                <a:lnTo>
                  <a:pt x="382" y="3"/>
                </a:lnTo>
                <a:lnTo>
                  <a:pt x="377" y="1"/>
                </a:lnTo>
                <a:lnTo>
                  <a:pt x="369" y="0"/>
                </a:lnTo>
                <a:lnTo>
                  <a:pt x="362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7" name="Rectangle 38"/>
          <p:cNvSpPr>
            <a:spLocks noChangeArrowheads="1"/>
          </p:cNvSpPr>
          <p:nvPr/>
        </p:nvSpPr>
        <p:spPr bwMode="auto">
          <a:xfrm>
            <a:off x="1144588" y="1573213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SDCE</a:t>
            </a:r>
            <a:endParaRPr lang="es-ES"/>
          </a:p>
        </p:txBody>
      </p:sp>
      <p:sp>
        <p:nvSpPr>
          <p:cNvPr id="6178" name="Freeform 39"/>
          <p:cNvSpPr>
            <a:spLocks/>
          </p:cNvSpPr>
          <p:nvPr/>
        </p:nvSpPr>
        <p:spPr bwMode="auto">
          <a:xfrm>
            <a:off x="687388" y="2424113"/>
            <a:ext cx="733425" cy="228600"/>
          </a:xfrm>
          <a:custGeom>
            <a:avLst/>
            <a:gdLst>
              <a:gd name="T0" fmla="*/ 119063 w 462"/>
              <a:gd name="T1" fmla="*/ 0 h 144"/>
              <a:gd name="T2" fmla="*/ 106363 w 462"/>
              <a:gd name="T3" fmla="*/ 0 h 144"/>
              <a:gd name="T4" fmla="*/ 93662 w 462"/>
              <a:gd name="T5" fmla="*/ 1588 h 144"/>
              <a:gd name="T6" fmla="*/ 79375 w 462"/>
              <a:gd name="T7" fmla="*/ 4762 h 144"/>
              <a:gd name="T8" fmla="*/ 71438 w 462"/>
              <a:gd name="T9" fmla="*/ 9525 h 144"/>
              <a:gd name="T10" fmla="*/ 60325 w 462"/>
              <a:gd name="T11" fmla="*/ 14288 h 144"/>
              <a:gd name="T12" fmla="*/ 52388 w 462"/>
              <a:gd name="T13" fmla="*/ 20637 h 144"/>
              <a:gd name="T14" fmla="*/ 33338 w 462"/>
              <a:gd name="T15" fmla="*/ 31750 h 144"/>
              <a:gd name="T16" fmla="*/ 20638 w 462"/>
              <a:gd name="T17" fmla="*/ 49212 h 144"/>
              <a:gd name="T18" fmla="*/ 14288 w 462"/>
              <a:gd name="T19" fmla="*/ 58737 h 144"/>
              <a:gd name="T20" fmla="*/ 9525 w 462"/>
              <a:gd name="T21" fmla="*/ 69850 h 144"/>
              <a:gd name="T22" fmla="*/ 4763 w 462"/>
              <a:gd name="T23" fmla="*/ 77787 h 144"/>
              <a:gd name="T24" fmla="*/ 3175 w 462"/>
              <a:gd name="T25" fmla="*/ 88900 h 144"/>
              <a:gd name="T26" fmla="*/ 0 w 462"/>
              <a:gd name="T27" fmla="*/ 103188 h 144"/>
              <a:gd name="T28" fmla="*/ 0 w 462"/>
              <a:gd name="T29" fmla="*/ 114300 h 144"/>
              <a:gd name="T30" fmla="*/ 0 w 462"/>
              <a:gd name="T31" fmla="*/ 123825 h 144"/>
              <a:gd name="T32" fmla="*/ 3175 w 462"/>
              <a:gd name="T33" fmla="*/ 136525 h 144"/>
              <a:gd name="T34" fmla="*/ 4763 w 462"/>
              <a:gd name="T35" fmla="*/ 147637 h 144"/>
              <a:gd name="T36" fmla="*/ 9525 w 462"/>
              <a:gd name="T37" fmla="*/ 158750 h 144"/>
              <a:gd name="T38" fmla="*/ 14288 w 462"/>
              <a:gd name="T39" fmla="*/ 168275 h 144"/>
              <a:gd name="T40" fmla="*/ 20638 w 462"/>
              <a:gd name="T41" fmla="*/ 176212 h 144"/>
              <a:gd name="T42" fmla="*/ 33338 w 462"/>
              <a:gd name="T43" fmla="*/ 195262 h 144"/>
              <a:gd name="T44" fmla="*/ 52388 w 462"/>
              <a:gd name="T45" fmla="*/ 206375 h 144"/>
              <a:gd name="T46" fmla="*/ 60325 w 462"/>
              <a:gd name="T47" fmla="*/ 212725 h 144"/>
              <a:gd name="T48" fmla="*/ 71438 w 462"/>
              <a:gd name="T49" fmla="*/ 217488 h 144"/>
              <a:gd name="T50" fmla="*/ 79375 w 462"/>
              <a:gd name="T51" fmla="*/ 222250 h 144"/>
              <a:gd name="T52" fmla="*/ 93662 w 462"/>
              <a:gd name="T53" fmla="*/ 223838 h 144"/>
              <a:gd name="T54" fmla="*/ 106363 w 462"/>
              <a:gd name="T55" fmla="*/ 225425 h 144"/>
              <a:gd name="T56" fmla="*/ 119063 w 462"/>
              <a:gd name="T57" fmla="*/ 228600 h 144"/>
              <a:gd name="T58" fmla="*/ 614363 w 462"/>
              <a:gd name="T59" fmla="*/ 228600 h 144"/>
              <a:gd name="T60" fmla="*/ 627063 w 462"/>
              <a:gd name="T61" fmla="*/ 225425 h 144"/>
              <a:gd name="T62" fmla="*/ 639763 w 462"/>
              <a:gd name="T63" fmla="*/ 223838 h 144"/>
              <a:gd name="T64" fmla="*/ 647700 w 462"/>
              <a:gd name="T65" fmla="*/ 222250 h 144"/>
              <a:gd name="T66" fmla="*/ 660400 w 462"/>
              <a:gd name="T67" fmla="*/ 217488 h 144"/>
              <a:gd name="T68" fmla="*/ 671513 w 462"/>
              <a:gd name="T69" fmla="*/ 212725 h 144"/>
              <a:gd name="T70" fmla="*/ 679450 w 462"/>
              <a:gd name="T71" fmla="*/ 206375 h 144"/>
              <a:gd name="T72" fmla="*/ 696913 w 462"/>
              <a:gd name="T73" fmla="*/ 195262 h 144"/>
              <a:gd name="T74" fmla="*/ 712788 w 462"/>
              <a:gd name="T75" fmla="*/ 176212 h 144"/>
              <a:gd name="T76" fmla="*/ 719138 w 462"/>
              <a:gd name="T77" fmla="*/ 168275 h 144"/>
              <a:gd name="T78" fmla="*/ 722313 w 462"/>
              <a:gd name="T79" fmla="*/ 158750 h 144"/>
              <a:gd name="T80" fmla="*/ 727075 w 462"/>
              <a:gd name="T81" fmla="*/ 147637 h 144"/>
              <a:gd name="T82" fmla="*/ 728663 w 462"/>
              <a:gd name="T83" fmla="*/ 136525 h 144"/>
              <a:gd name="T84" fmla="*/ 731838 w 462"/>
              <a:gd name="T85" fmla="*/ 123825 h 144"/>
              <a:gd name="T86" fmla="*/ 733425 w 462"/>
              <a:gd name="T87" fmla="*/ 114300 h 144"/>
              <a:gd name="T88" fmla="*/ 731838 w 462"/>
              <a:gd name="T89" fmla="*/ 103188 h 144"/>
              <a:gd name="T90" fmla="*/ 728663 w 462"/>
              <a:gd name="T91" fmla="*/ 88900 h 144"/>
              <a:gd name="T92" fmla="*/ 727075 w 462"/>
              <a:gd name="T93" fmla="*/ 77787 h 144"/>
              <a:gd name="T94" fmla="*/ 722313 w 462"/>
              <a:gd name="T95" fmla="*/ 69850 h 144"/>
              <a:gd name="T96" fmla="*/ 719138 w 462"/>
              <a:gd name="T97" fmla="*/ 58737 h 144"/>
              <a:gd name="T98" fmla="*/ 712788 w 462"/>
              <a:gd name="T99" fmla="*/ 49212 h 144"/>
              <a:gd name="T100" fmla="*/ 696913 w 462"/>
              <a:gd name="T101" fmla="*/ 31750 h 144"/>
              <a:gd name="T102" fmla="*/ 679450 w 462"/>
              <a:gd name="T103" fmla="*/ 20637 h 144"/>
              <a:gd name="T104" fmla="*/ 671513 w 462"/>
              <a:gd name="T105" fmla="*/ 14288 h 144"/>
              <a:gd name="T106" fmla="*/ 660400 w 462"/>
              <a:gd name="T107" fmla="*/ 9525 h 144"/>
              <a:gd name="T108" fmla="*/ 647700 w 462"/>
              <a:gd name="T109" fmla="*/ 4762 h 144"/>
              <a:gd name="T110" fmla="*/ 639763 w 462"/>
              <a:gd name="T111" fmla="*/ 1588 h 144"/>
              <a:gd name="T112" fmla="*/ 627063 w 462"/>
              <a:gd name="T113" fmla="*/ 0 h 144"/>
              <a:gd name="T114" fmla="*/ 614363 w 462"/>
              <a:gd name="T115" fmla="*/ 0 h 144"/>
              <a:gd name="T116" fmla="*/ 119063 w 462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62"/>
              <a:gd name="T178" fmla="*/ 0 h 144"/>
              <a:gd name="T179" fmla="*/ 462 w 462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62" h="144">
                <a:moveTo>
                  <a:pt x="75" y="0"/>
                </a:moveTo>
                <a:lnTo>
                  <a:pt x="67" y="0"/>
                </a:lnTo>
                <a:lnTo>
                  <a:pt x="59" y="1"/>
                </a:lnTo>
                <a:lnTo>
                  <a:pt x="50" y="3"/>
                </a:lnTo>
                <a:lnTo>
                  <a:pt x="45" y="6"/>
                </a:lnTo>
                <a:lnTo>
                  <a:pt x="38" y="9"/>
                </a:lnTo>
                <a:lnTo>
                  <a:pt x="33" y="13"/>
                </a:lnTo>
                <a:lnTo>
                  <a:pt x="21" y="20"/>
                </a:lnTo>
                <a:lnTo>
                  <a:pt x="13" y="31"/>
                </a:lnTo>
                <a:lnTo>
                  <a:pt x="9" y="37"/>
                </a:lnTo>
                <a:lnTo>
                  <a:pt x="6" y="44"/>
                </a:lnTo>
                <a:lnTo>
                  <a:pt x="3" y="49"/>
                </a:lnTo>
                <a:lnTo>
                  <a:pt x="2" y="56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2" y="86"/>
                </a:lnTo>
                <a:lnTo>
                  <a:pt x="3" y="93"/>
                </a:lnTo>
                <a:lnTo>
                  <a:pt x="6" y="100"/>
                </a:lnTo>
                <a:lnTo>
                  <a:pt x="9" y="106"/>
                </a:lnTo>
                <a:lnTo>
                  <a:pt x="13" y="111"/>
                </a:lnTo>
                <a:lnTo>
                  <a:pt x="21" y="123"/>
                </a:lnTo>
                <a:lnTo>
                  <a:pt x="33" y="130"/>
                </a:lnTo>
                <a:lnTo>
                  <a:pt x="38" y="134"/>
                </a:lnTo>
                <a:lnTo>
                  <a:pt x="45" y="137"/>
                </a:lnTo>
                <a:lnTo>
                  <a:pt x="50" y="140"/>
                </a:lnTo>
                <a:lnTo>
                  <a:pt x="59" y="141"/>
                </a:lnTo>
                <a:lnTo>
                  <a:pt x="67" y="142"/>
                </a:lnTo>
                <a:lnTo>
                  <a:pt x="75" y="144"/>
                </a:lnTo>
                <a:lnTo>
                  <a:pt x="387" y="144"/>
                </a:lnTo>
                <a:lnTo>
                  <a:pt x="395" y="142"/>
                </a:lnTo>
                <a:lnTo>
                  <a:pt x="403" y="141"/>
                </a:lnTo>
                <a:lnTo>
                  <a:pt x="408" y="140"/>
                </a:lnTo>
                <a:lnTo>
                  <a:pt x="416" y="137"/>
                </a:lnTo>
                <a:lnTo>
                  <a:pt x="423" y="134"/>
                </a:lnTo>
                <a:lnTo>
                  <a:pt x="428" y="130"/>
                </a:lnTo>
                <a:lnTo>
                  <a:pt x="439" y="123"/>
                </a:lnTo>
                <a:lnTo>
                  <a:pt x="449" y="111"/>
                </a:lnTo>
                <a:lnTo>
                  <a:pt x="453" y="106"/>
                </a:lnTo>
                <a:lnTo>
                  <a:pt x="455" y="100"/>
                </a:lnTo>
                <a:lnTo>
                  <a:pt x="458" y="93"/>
                </a:lnTo>
                <a:lnTo>
                  <a:pt x="459" y="86"/>
                </a:lnTo>
                <a:lnTo>
                  <a:pt x="461" y="78"/>
                </a:lnTo>
                <a:lnTo>
                  <a:pt x="462" y="72"/>
                </a:lnTo>
                <a:lnTo>
                  <a:pt x="461" y="65"/>
                </a:lnTo>
                <a:lnTo>
                  <a:pt x="459" y="56"/>
                </a:lnTo>
                <a:lnTo>
                  <a:pt x="458" y="49"/>
                </a:lnTo>
                <a:lnTo>
                  <a:pt x="455" y="44"/>
                </a:lnTo>
                <a:lnTo>
                  <a:pt x="453" y="37"/>
                </a:lnTo>
                <a:lnTo>
                  <a:pt x="449" y="31"/>
                </a:lnTo>
                <a:lnTo>
                  <a:pt x="439" y="20"/>
                </a:lnTo>
                <a:lnTo>
                  <a:pt x="428" y="13"/>
                </a:lnTo>
                <a:lnTo>
                  <a:pt x="423" y="9"/>
                </a:lnTo>
                <a:lnTo>
                  <a:pt x="416" y="6"/>
                </a:lnTo>
                <a:lnTo>
                  <a:pt x="408" y="3"/>
                </a:lnTo>
                <a:lnTo>
                  <a:pt x="403" y="1"/>
                </a:lnTo>
                <a:lnTo>
                  <a:pt x="395" y="0"/>
                </a:lnTo>
                <a:lnTo>
                  <a:pt x="387" y="0"/>
                </a:lnTo>
                <a:lnTo>
                  <a:pt x="7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79" name="Rectangle 40"/>
          <p:cNvSpPr>
            <a:spLocks noChangeArrowheads="1"/>
          </p:cNvSpPr>
          <p:nvPr/>
        </p:nvSpPr>
        <p:spPr bwMode="auto">
          <a:xfrm>
            <a:off x="809625" y="2452688"/>
            <a:ext cx="495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SCAMPI</a:t>
            </a:r>
            <a:endParaRPr lang="es-ES"/>
          </a:p>
        </p:txBody>
      </p:sp>
      <p:sp>
        <p:nvSpPr>
          <p:cNvPr id="6180" name="Freeform 41"/>
          <p:cNvSpPr>
            <a:spLocks/>
          </p:cNvSpPr>
          <p:nvPr/>
        </p:nvSpPr>
        <p:spPr bwMode="auto">
          <a:xfrm>
            <a:off x="7496175" y="1374775"/>
            <a:ext cx="933450" cy="290513"/>
          </a:xfrm>
          <a:custGeom>
            <a:avLst/>
            <a:gdLst>
              <a:gd name="T0" fmla="*/ 147637 w 588"/>
              <a:gd name="T1" fmla="*/ 0 h 183"/>
              <a:gd name="T2" fmla="*/ 134937 w 588"/>
              <a:gd name="T3" fmla="*/ 0 h 183"/>
              <a:gd name="T4" fmla="*/ 117475 w 588"/>
              <a:gd name="T5" fmla="*/ 1588 h 183"/>
              <a:gd name="T6" fmla="*/ 103188 w 588"/>
              <a:gd name="T7" fmla="*/ 4763 h 183"/>
              <a:gd name="T8" fmla="*/ 90487 w 588"/>
              <a:gd name="T9" fmla="*/ 11113 h 183"/>
              <a:gd name="T10" fmla="*/ 74612 w 588"/>
              <a:gd name="T11" fmla="*/ 15875 h 183"/>
              <a:gd name="T12" fmla="*/ 63500 w 588"/>
              <a:gd name="T13" fmla="*/ 23813 h 183"/>
              <a:gd name="T14" fmla="*/ 39687 w 588"/>
              <a:gd name="T15" fmla="*/ 39688 h 183"/>
              <a:gd name="T16" fmla="*/ 23812 w 588"/>
              <a:gd name="T17" fmla="*/ 61913 h 183"/>
              <a:gd name="T18" fmla="*/ 17462 w 588"/>
              <a:gd name="T19" fmla="*/ 73025 h 183"/>
              <a:gd name="T20" fmla="*/ 11112 w 588"/>
              <a:gd name="T21" fmla="*/ 87313 h 183"/>
              <a:gd name="T22" fmla="*/ 6350 w 588"/>
              <a:gd name="T23" fmla="*/ 100013 h 183"/>
              <a:gd name="T24" fmla="*/ 1588 w 588"/>
              <a:gd name="T25" fmla="*/ 114300 h 183"/>
              <a:gd name="T26" fmla="*/ 0 w 588"/>
              <a:gd name="T27" fmla="*/ 130175 h 183"/>
              <a:gd name="T28" fmla="*/ 0 w 588"/>
              <a:gd name="T29" fmla="*/ 142875 h 183"/>
              <a:gd name="T30" fmla="*/ 0 w 588"/>
              <a:gd name="T31" fmla="*/ 158750 h 183"/>
              <a:gd name="T32" fmla="*/ 1588 w 588"/>
              <a:gd name="T33" fmla="*/ 174625 h 183"/>
              <a:gd name="T34" fmla="*/ 6350 w 588"/>
              <a:gd name="T35" fmla="*/ 187325 h 183"/>
              <a:gd name="T36" fmla="*/ 11112 w 588"/>
              <a:gd name="T37" fmla="*/ 201613 h 183"/>
              <a:gd name="T38" fmla="*/ 17462 w 588"/>
              <a:gd name="T39" fmla="*/ 214313 h 183"/>
              <a:gd name="T40" fmla="*/ 23812 w 588"/>
              <a:gd name="T41" fmla="*/ 225425 h 183"/>
              <a:gd name="T42" fmla="*/ 39687 w 588"/>
              <a:gd name="T43" fmla="*/ 247650 h 183"/>
              <a:gd name="T44" fmla="*/ 63500 w 588"/>
              <a:gd name="T45" fmla="*/ 263525 h 183"/>
              <a:gd name="T46" fmla="*/ 74612 w 588"/>
              <a:gd name="T47" fmla="*/ 271463 h 183"/>
              <a:gd name="T48" fmla="*/ 90487 w 588"/>
              <a:gd name="T49" fmla="*/ 277813 h 183"/>
              <a:gd name="T50" fmla="*/ 103188 w 588"/>
              <a:gd name="T51" fmla="*/ 282575 h 183"/>
              <a:gd name="T52" fmla="*/ 117475 w 588"/>
              <a:gd name="T53" fmla="*/ 285750 h 183"/>
              <a:gd name="T54" fmla="*/ 134937 w 588"/>
              <a:gd name="T55" fmla="*/ 288925 h 183"/>
              <a:gd name="T56" fmla="*/ 147637 w 588"/>
              <a:gd name="T57" fmla="*/ 290513 h 183"/>
              <a:gd name="T58" fmla="*/ 781050 w 588"/>
              <a:gd name="T59" fmla="*/ 290513 h 183"/>
              <a:gd name="T60" fmla="*/ 796925 w 588"/>
              <a:gd name="T61" fmla="*/ 288925 h 183"/>
              <a:gd name="T62" fmla="*/ 814388 w 588"/>
              <a:gd name="T63" fmla="*/ 285750 h 183"/>
              <a:gd name="T64" fmla="*/ 827088 w 588"/>
              <a:gd name="T65" fmla="*/ 282575 h 183"/>
              <a:gd name="T66" fmla="*/ 839788 w 588"/>
              <a:gd name="T67" fmla="*/ 277813 h 183"/>
              <a:gd name="T68" fmla="*/ 854075 w 588"/>
              <a:gd name="T69" fmla="*/ 271463 h 183"/>
              <a:gd name="T70" fmla="*/ 866775 w 588"/>
              <a:gd name="T71" fmla="*/ 263525 h 183"/>
              <a:gd name="T72" fmla="*/ 887413 w 588"/>
              <a:gd name="T73" fmla="*/ 247650 h 183"/>
              <a:gd name="T74" fmla="*/ 908050 w 588"/>
              <a:gd name="T75" fmla="*/ 225425 h 183"/>
              <a:gd name="T76" fmla="*/ 912813 w 588"/>
              <a:gd name="T77" fmla="*/ 214313 h 183"/>
              <a:gd name="T78" fmla="*/ 919163 w 588"/>
              <a:gd name="T79" fmla="*/ 201613 h 183"/>
              <a:gd name="T80" fmla="*/ 925513 w 588"/>
              <a:gd name="T81" fmla="*/ 187325 h 183"/>
              <a:gd name="T82" fmla="*/ 927100 w 588"/>
              <a:gd name="T83" fmla="*/ 174625 h 183"/>
              <a:gd name="T84" fmla="*/ 931863 w 588"/>
              <a:gd name="T85" fmla="*/ 158750 h 183"/>
              <a:gd name="T86" fmla="*/ 933450 w 588"/>
              <a:gd name="T87" fmla="*/ 142875 h 183"/>
              <a:gd name="T88" fmla="*/ 931863 w 588"/>
              <a:gd name="T89" fmla="*/ 130175 h 183"/>
              <a:gd name="T90" fmla="*/ 927100 w 588"/>
              <a:gd name="T91" fmla="*/ 114300 h 183"/>
              <a:gd name="T92" fmla="*/ 925513 w 588"/>
              <a:gd name="T93" fmla="*/ 100013 h 183"/>
              <a:gd name="T94" fmla="*/ 919163 w 588"/>
              <a:gd name="T95" fmla="*/ 87313 h 183"/>
              <a:gd name="T96" fmla="*/ 912813 w 588"/>
              <a:gd name="T97" fmla="*/ 73025 h 183"/>
              <a:gd name="T98" fmla="*/ 908050 w 588"/>
              <a:gd name="T99" fmla="*/ 61913 h 183"/>
              <a:gd name="T100" fmla="*/ 887413 w 588"/>
              <a:gd name="T101" fmla="*/ 39688 h 183"/>
              <a:gd name="T102" fmla="*/ 866775 w 588"/>
              <a:gd name="T103" fmla="*/ 23813 h 183"/>
              <a:gd name="T104" fmla="*/ 854075 w 588"/>
              <a:gd name="T105" fmla="*/ 15875 h 183"/>
              <a:gd name="T106" fmla="*/ 839788 w 588"/>
              <a:gd name="T107" fmla="*/ 11113 h 183"/>
              <a:gd name="T108" fmla="*/ 827088 w 588"/>
              <a:gd name="T109" fmla="*/ 4763 h 183"/>
              <a:gd name="T110" fmla="*/ 814388 w 588"/>
              <a:gd name="T111" fmla="*/ 1588 h 183"/>
              <a:gd name="T112" fmla="*/ 796925 w 588"/>
              <a:gd name="T113" fmla="*/ 0 h 183"/>
              <a:gd name="T114" fmla="*/ 781050 w 588"/>
              <a:gd name="T115" fmla="*/ 0 h 183"/>
              <a:gd name="T116" fmla="*/ 147637 w 588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88"/>
              <a:gd name="T178" fmla="*/ 0 h 183"/>
              <a:gd name="T179" fmla="*/ 588 w 588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88" h="183">
                <a:moveTo>
                  <a:pt x="93" y="0"/>
                </a:moveTo>
                <a:lnTo>
                  <a:pt x="85" y="0"/>
                </a:lnTo>
                <a:lnTo>
                  <a:pt x="74" y="1"/>
                </a:lnTo>
                <a:lnTo>
                  <a:pt x="65" y="3"/>
                </a:lnTo>
                <a:lnTo>
                  <a:pt x="57" y="7"/>
                </a:lnTo>
                <a:lnTo>
                  <a:pt x="47" y="10"/>
                </a:lnTo>
                <a:lnTo>
                  <a:pt x="40" y="15"/>
                </a:lnTo>
                <a:lnTo>
                  <a:pt x="25" y="25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4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4" y="118"/>
                </a:lnTo>
                <a:lnTo>
                  <a:pt x="7" y="127"/>
                </a:lnTo>
                <a:lnTo>
                  <a:pt x="11" y="135"/>
                </a:lnTo>
                <a:lnTo>
                  <a:pt x="15" y="142"/>
                </a:lnTo>
                <a:lnTo>
                  <a:pt x="25" y="156"/>
                </a:lnTo>
                <a:lnTo>
                  <a:pt x="40" y="166"/>
                </a:lnTo>
                <a:lnTo>
                  <a:pt x="47" y="171"/>
                </a:lnTo>
                <a:lnTo>
                  <a:pt x="57" y="175"/>
                </a:lnTo>
                <a:lnTo>
                  <a:pt x="65" y="178"/>
                </a:lnTo>
                <a:lnTo>
                  <a:pt x="74" y="180"/>
                </a:lnTo>
                <a:lnTo>
                  <a:pt x="85" y="182"/>
                </a:lnTo>
                <a:lnTo>
                  <a:pt x="93" y="183"/>
                </a:lnTo>
                <a:lnTo>
                  <a:pt x="492" y="183"/>
                </a:lnTo>
                <a:lnTo>
                  <a:pt x="502" y="182"/>
                </a:lnTo>
                <a:lnTo>
                  <a:pt x="513" y="180"/>
                </a:lnTo>
                <a:lnTo>
                  <a:pt x="521" y="178"/>
                </a:lnTo>
                <a:lnTo>
                  <a:pt x="529" y="175"/>
                </a:lnTo>
                <a:lnTo>
                  <a:pt x="538" y="171"/>
                </a:lnTo>
                <a:lnTo>
                  <a:pt x="546" y="166"/>
                </a:lnTo>
                <a:lnTo>
                  <a:pt x="559" y="156"/>
                </a:lnTo>
                <a:lnTo>
                  <a:pt x="572" y="142"/>
                </a:lnTo>
                <a:lnTo>
                  <a:pt x="575" y="135"/>
                </a:lnTo>
                <a:lnTo>
                  <a:pt x="579" y="127"/>
                </a:lnTo>
                <a:lnTo>
                  <a:pt x="583" y="118"/>
                </a:lnTo>
                <a:lnTo>
                  <a:pt x="584" y="110"/>
                </a:lnTo>
                <a:lnTo>
                  <a:pt x="587" y="100"/>
                </a:lnTo>
                <a:lnTo>
                  <a:pt x="588" y="90"/>
                </a:lnTo>
                <a:lnTo>
                  <a:pt x="587" y="82"/>
                </a:lnTo>
                <a:lnTo>
                  <a:pt x="584" y="72"/>
                </a:lnTo>
                <a:lnTo>
                  <a:pt x="583" y="63"/>
                </a:lnTo>
                <a:lnTo>
                  <a:pt x="579" y="55"/>
                </a:lnTo>
                <a:lnTo>
                  <a:pt x="575" y="46"/>
                </a:lnTo>
                <a:lnTo>
                  <a:pt x="572" y="39"/>
                </a:lnTo>
                <a:lnTo>
                  <a:pt x="559" y="25"/>
                </a:lnTo>
                <a:lnTo>
                  <a:pt x="546" y="15"/>
                </a:lnTo>
                <a:lnTo>
                  <a:pt x="538" y="10"/>
                </a:lnTo>
                <a:lnTo>
                  <a:pt x="529" y="7"/>
                </a:lnTo>
                <a:lnTo>
                  <a:pt x="521" y="3"/>
                </a:lnTo>
                <a:lnTo>
                  <a:pt x="513" y="1"/>
                </a:lnTo>
                <a:lnTo>
                  <a:pt x="502" y="0"/>
                </a:lnTo>
                <a:lnTo>
                  <a:pt x="492" y="0"/>
                </a:lnTo>
                <a:lnTo>
                  <a:pt x="93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1" name="Rectangle 42"/>
          <p:cNvSpPr>
            <a:spLocks noChangeArrowheads="1"/>
          </p:cNvSpPr>
          <p:nvPr/>
        </p:nvSpPr>
        <p:spPr bwMode="auto">
          <a:xfrm>
            <a:off x="7662863" y="1435100"/>
            <a:ext cx="6159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Bootstrap</a:t>
            </a:r>
            <a:endParaRPr lang="es-ES"/>
          </a:p>
        </p:txBody>
      </p:sp>
      <p:sp>
        <p:nvSpPr>
          <p:cNvPr id="6182" name="Freeform 43"/>
          <p:cNvSpPr>
            <a:spLocks/>
          </p:cNvSpPr>
          <p:nvPr/>
        </p:nvSpPr>
        <p:spPr bwMode="auto">
          <a:xfrm>
            <a:off x="4211638" y="3178175"/>
            <a:ext cx="731837" cy="228600"/>
          </a:xfrm>
          <a:custGeom>
            <a:avLst/>
            <a:gdLst>
              <a:gd name="T0" fmla="*/ 117475 w 461"/>
              <a:gd name="T1" fmla="*/ 0 h 144"/>
              <a:gd name="T2" fmla="*/ 104775 w 461"/>
              <a:gd name="T3" fmla="*/ 0 h 144"/>
              <a:gd name="T4" fmla="*/ 92075 w 461"/>
              <a:gd name="T5" fmla="*/ 1588 h 144"/>
              <a:gd name="T6" fmla="*/ 77787 w 461"/>
              <a:gd name="T7" fmla="*/ 4762 h 144"/>
              <a:gd name="T8" fmla="*/ 69850 w 461"/>
              <a:gd name="T9" fmla="*/ 9525 h 144"/>
              <a:gd name="T10" fmla="*/ 58737 w 461"/>
              <a:gd name="T11" fmla="*/ 14288 h 144"/>
              <a:gd name="T12" fmla="*/ 50800 w 461"/>
              <a:gd name="T13" fmla="*/ 20637 h 144"/>
              <a:gd name="T14" fmla="*/ 31750 w 461"/>
              <a:gd name="T15" fmla="*/ 31750 h 144"/>
              <a:gd name="T16" fmla="*/ 19050 w 461"/>
              <a:gd name="T17" fmla="*/ 49212 h 144"/>
              <a:gd name="T18" fmla="*/ 12700 w 461"/>
              <a:gd name="T19" fmla="*/ 58737 h 144"/>
              <a:gd name="T20" fmla="*/ 7937 w 461"/>
              <a:gd name="T21" fmla="*/ 69850 h 144"/>
              <a:gd name="T22" fmla="*/ 3175 w 461"/>
              <a:gd name="T23" fmla="*/ 77787 h 144"/>
              <a:gd name="T24" fmla="*/ 1587 w 461"/>
              <a:gd name="T25" fmla="*/ 88900 h 144"/>
              <a:gd name="T26" fmla="*/ 0 w 461"/>
              <a:gd name="T27" fmla="*/ 103188 h 144"/>
              <a:gd name="T28" fmla="*/ 0 w 461"/>
              <a:gd name="T29" fmla="*/ 114300 h 144"/>
              <a:gd name="T30" fmla="*/ 0 w 461"/>
              <a:gd name="T31" fmla="*/ 123825 h 144"/>
              <a:gd name="T32" fmla="*/ 1587 w 461"/>
              <a:gd name="T33" fmla="*/ 136525 h 144"/>
              <a:gd name="T34" fmla="*/ 3175 w 461"/>
              <a:gd name="T35" fmla="*/ 147637 h 144"/>
              <a:gd name="T36" fmla="*/ 7937 w 461"/>
              <a:gd name="T37" fmla="*/ 158750 h 144"/>
              <a:gd name="T38" fmla="*/ 12700 w 461"/>
              <a:gd name="T39" fmla="*/ 168275 h 144"/>
              <a:gd name="T40" fmla="*/ 19050 w 461"/>
              <a:gd name="T41" fmla="*/ 176212 h 144"/>
              <a:gd name="T42" fmla="*/ 31750 w 461"/>
              <a:gd name="T43" fmla="*/ 195262 h 144"/>
              <a:gd name="T44" fmla="*/ 50800 w 461"/>
              <a:gd name="T45" fmla="*/ 206375 h 144"/>
              <a:gd name="T46" fmla="*/ 58737 w 461"/>
              <a:gd name="T47" fmla="*/ 212725 h 144"/>
              <a:gd name="T48" fmla="*/ 69850 w 461"/>
              <a:gd name="T49" fmla="*/ 217488 h 144"/>
              <a:gd name="T50" fmla="*/ 77787 w 461"/>
              <a:gd name="T51" fmla="*/ 222250 h 144"/>
              <a:gd name="T52" fmla="*/ 92075 w 461"/>
              <a:gd name="T53" fmla="*/ 223838 h 144"/>
              <a:gd name="T54" fmla="*/ 104775 w 461"/>
              <a:gd name="T55" fmla="*/ 225425 h 144"/>
              <a:gd name="T56" fmla="*/ 117475 w 461"/>
              <a:gd name="T57" fmla="*/ 228600 h 144"/>
              <a:gd name="T58" fmla="*/ 612775 w 461"/>
              <a:gd name="T59" fmla="*/ 228600 h 144"/>
              <a:gd name="T60" fmla="*/ 625475 w 461"/>
              <a:gd name="T61" fmla="*/ 225425 h 144"/>
              <a:gd name="T62" fmla="*/ 638175 w 461"/>
              <a:gd name="T63" fmla="*/ 223838 h 144"/>
              <a:gd name="T64" fmla="*/ 646112 w 461"/>
              <a:gd name="T65" fmla="*/ 222250 h 144"/>
              <a:gd name="T66" fmla="*/ 658812 w 461"/>
              <a:gd name="T67" fmla="*/ 217488 h 144"/>
              <a:gd name="T68" fmla="*/ 669925 w 461"/>
              <a:gd name="T69" fmla="*/ 212725 h 144"/>
              <a:gd name="T70" fmla="*/ 677862 w 461"/>
              <a:gd name="T71" fmla="*/ 206375 h 144"/>
              <a:gd name="T72" fmla="*/ 695325 w 461"/>
              <a:gd name="T73" fmla="*/ 195262 h 144"/>
              <a:gd name="T74" fmla="*/ 711200 w 461"/>
              <a:gd name="T75" fmla="*/ 176212 h 144"/>
              <a:gd name="T76" fmla="*/ 717550 w 461"/>
              <a:gd name="T77" fmla="*/ 168275 h 144"/>
              <a:gd name="T78" fmla="*/ 720725 w 461"/>
              <a:gd name="T79" fmla="*/ 158750 h 144"/>
              <a:gd name="T80" fmla="*/ 725487 w 461"/>
              <a:gd name="T81" fmla="*/ 147637 h 144"/>
              <a:gd name="T82" fmla="*/ 727075 w 461"/>
              <a:gd name="T83" fmla="*/ 136525 h 144"/>
              <a:gd name="T84" fmla="*/ 730250 w 461"/>
              <a:gd name="T85" fmla="*/ 123825 h 144"/>
              <a:gd name="T86" fmla="*/ 731837 w 461"/>
              <a:gd name="T87" fmla="*/ 114300 h 144"/>
              <a:gd name="T88" fmla="*/ 730250 w 461"/>
              <a:gd name="T89" fmla="*/ 103188 h 144"/>
              <a:gd name="T90" fmla="*/ 727075 w 461"/>
              <a:gd name="T91" fmla="*/ 88900 h 144"/>
              <a:gd name="T92" fmla="*/ 725487 w 461"/>
              <a:gd name="T93" fmla="*/ 77787 h 144"/>
              <a:gd name="T94" fmla="*/ 720725 w 461"/>
              <a:gd name="T95" fmla="*/ 69850 h 144"/>
              <a:gd name="T96" fmla="*/ 717550 w 461"/>
              <a:gd name="T97" fmla="*/ 58737 h 144"/>
              <a:gd name="T98" fmla="*/ 711200 w 461"/>
              <a:gd name="T99" fmla="*/ 49212 h 144"/>
              <a:gd name="T100" fmla="*/ 695325 w 461"/>
              <a:gd name="T101" fmla="*/ 31750 h 144"/>
              <a:gd name="T102" fmla="*/ 677862 w 461"/>
              <a:gd name="T103" fmla="*/ 20637 h 144"/>
              <a:gd name="T104" fmla="*/ 669925 w 461"/>
              <a:gd name="T105" fmla="*/ 14288 h 144"/>
              <a:gd name="T106" fmla="*/ 658812 w 461"/>
              <a:gd name="T107" fmla="*/ 9525 h 144"/>
              <a:gd name="T108" fmla="*/ 646112 w 461"/>
              <a:gd name="T109" fmla="*/ 4762 h 144"/>
              <a:gd name="T110" fmla="*/ 638175 w 461"/>
              <a:gd name="T111" fmla="*/ 1588 h 144"/>
              <a:gd name="T112" fmla="*/ 625475 w 461"/>
              <a:gd name="T113" fmla="*/ 0 h 144"/>
              <a:gd name="T114" fmla="*/ 612775 w 461"/>
              <a:gd name="T115" fmla="*/ 0 h 144"/>
              <a:gd name="T116" fmla="*/ 117475 w 461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61"/>
              <a:gd name="T178" fmla="*/ 0 h 144"/>
              <a:gd name="T179" fmla="*/ 461 w 461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61" h="144">
                <a:moveTo>
                  <a:pt x="74" y="0"/>
                </a:moveTo>
                <a:lnTo>
                  <a:pt x="66" y="0"/>
                </a:lnTo>
                <a:lnTo>
                  <a:pt x="58" y="1"/>
                </a:lnTo>
                <a:lnTo>
                  <a:pt x="49" y="3"/>
                </a:lnTo>
                <a:lnTo>
                  <a:pt x="44" y="6"/>
                </a:lnTo>
                <a:lnTo>
                  <a:pt x="37" y="9"/>
                </a:lnTo>
                <a:lnTo>
                  <a:pt x="32" y="13"/>
                </a:lnTo>
                <a:lnTo>
                  <a:pt x="20" y="20"/>
                </a:lnTo>
                <a:lnTo>
                  <a:pt x="12" y="31"/>
                </a:lnTo>
                <a:lnTo>
                  <a:pt x="8" y="37"/>
                </a:lnTo>
                <a:lnTo>
                  <a:pt x="5" y="44"/>
                </a:lnTo>
                <a:lnTo>
                  <a:pt x="2" y="49"/>
                </a:lnTo>
                <a:lnTo>
                  <a:pt x="1" y="56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1" y="86"/>
                </a:lnTo>
                <a:lnTo>
                  <a:pt x="2" y="93"/>
                </a:lnTo>
                <a:lnTo>
                  <a:pt x="5" y="100"/>
                </a:lnTo>
                <a:lnTo>
                  <a:pt x="8" y="106"/>
                </a:lnTo>
                <a:lnTo>
                  <a:pt x="12" y="111"/>
                </a:lnTo>
                <a:lnTo>
                  <a:pt x="20" y="123"/>
                </a:lnTo>
                <a:lnTo>
                  <a:pt x="32" y="130"/>
                </a:lnTo>
                <a:lnTo>
                  <a:pt x="37" y="134"/>
                </a:lnTo>
                <a:lnTo>
                  <a:pt x="44" y="137"/>
                </a:lnTo>
                <a:lnTo>
                  <a:pt x="49" y="140"/>
                </a:lnTo>
                <a:lnTo>
                  <a:pt x="58" y="141"/>
                </a:lnTo>
                <a:lnTo>
                  <a:pt x="66" y="142"/>
                </a:lnTo>
                <a:lnTo>
                  <a:pt x="74" y="144"/>
                </a:lnTo>
                <a:lnTo>
                  <a:pt x="386" y="144"/>
                </a:lnTo>
                <a:lnTo>
                  <a:pt x="394" y="142"/>
                </a:lnTo>
                <a:lnTo>
                  <a:pt x="402" y="141"/>
                </a:lnTo>
                <a:lnTo>
                  <a:pt x="407" y="140"/>
                </a:lnTo>
                <a:lnTo>
                  <a:pt x="415" y="137"/>
                </a:lnTo>
                <a:lnTo>
                  <a:pt x="422" y="134"/>
                </a:lnTo>
                <a:lnTo>
                  <a:pt x="427" y="130"/>
                </a:lnTo>
                <a:lnTo>
                  <a:pt x="438" y="123"/>
                </a:lnTo>
                <a:lnTo>
                  <a:pt x="448" y="111"/>
                </a:lnTo>
                <a:lnTo>
                  <a:pt x="452" y="106"/>
                </a:lnTo>
                <a:lnTo>
                  <a:pt x="454" y="100"/>
                </a:lnTo>
                <a:lnTo>
                  <a:pt x="457" y="93"/>
                </a:lnTo>
                <a:lnTo>
                  <a:pt x="458" y="86"/>
                </a:lnTo>
                <a:lnTo>
                  <a:pt x="460" y="78"/>
                </a:lnTo>
                <a:lnTo>
                  <a:pt x="461" y="72"/>
                </a:lnTo>
                <a:lnTo>
                  <a:pt x="460" y="65"/>
                </a:lnTo>
                <a:lnTo>
                  <a:pt x="458" y="56"/>
                </a:lnTo>
                <a:lnTo>
                  <a:pt x="457" y="49"/>
                </a:lnTo>
                <a:lnTo>
                  <a:pt x="454" y="44"/>
                </a:lnTo>
                <a:lnTo>
                  <a:pt x="452" y="37"/>
                </a:lnTo>
                <a:lnTo>
                  <a:pt x="448" y="31"/>
                </a:lnTo>
                <a:lnTo>
                  <a:pt x="438" y="20"/>
                </a:lnTo>
                <a:lnTo>
                  <a:pt x="427" y="13"/>
                </a:lnTo>
                <a:lnTo>
                  <a:pt x="422" y="9"/>
                </a:lnTo>
                <a:lnTo>
                  <a:pt x="415" y="6"/>
                </a:lnTo>
                <a:lnTo>
                  <a:pt x="407" y="3"/>
                </a:lnTo>
                <a:lnTo>
                  <a:pt x="402" y="1"/>
                </a:lnTo>
                <a:lnTo>
                  <a:pt x="394" y="0"/>
                </a:lnTo>
                <a:lnTo>
                  <a:pt x="386" y="0"/>
                </a:lnTo>
                <a:lnTo>
                  <a:pt x="7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3" name="Rectangle 44"/>
          <p:cNvSpPr>
            <a:spLocks noChangeArrowheads="1"/>
          </p:cNvSpPr>
          <p:nvPr/>
        </p:nvSpPr>
        <p:spPr bwMode="auto">
          <a:xfrm>
            <a:off x="4341813" y="3206750"/>
            <a:ext cx="476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Trillium</a:t>
            </a:r>
            <a:endParaRPr lang="es-ES"/>
          </a:p>
        </p:txBody>
      </p:sp>
      <p:sp>
        <p:nvSpPr>
          <p:cNvPr id="6184" name="Freeform 45"/>
          <p:cNvSpPr>
            <a:spLocks/>
          </p:cNvSpPr>
          <p:nvPr/>
        </p:nvSpPr>
        <p:spPr bwMode="auto">
          <a:xfrm>
            <a:off x="2000250" y="3702050"/>
            <a:ext cx="800100" cy="228600"/>
          </a:xfrm>
          <a:custGeom>
            <a:avLst/>
            <a:gdLst>
              <a:gd name="T0" fmla="*/ 128588 w 504"/>
              <a:gd name="T1" fmla="*/ 0 h 144"/>
              <a:gd name="T2" fmla="*/ 114300 w 504"/>
              <a:gd name="T3" fmla="*/ 0 h 144"/>
              <a:gd name="T4" fmla="*/ 100013 w 504"/>
              <a:gd name="T5" fmla="*/ 1588 h 144"/>
              <a:gd name="T6" fmla="*/ 87313 w 504"/>
              <a:gd name="T7" fmla="*/ 4762 h 144"/>
              <a:gd name="T8" fmla="*/ 76200 w 504"/>
              <a:gd name="T9" fmla="*/ 9525 h 144"/>
              <a:gd name="T10" fmla="*/ 63500 w 504"/>
              <a:gd name="T11" fmla="*/ 12700 h 144"/>
              <a:gd name="T12" fmla="*/ 55563 w 504"/>
              <a:gd name="T13" fmla="*/ 20637 h 144"/>
              <a:gd name="T14" fmla="*/ 33338 w 504"/>
              <a:gd name="T15" fmla="*/ 31750 h 144"/>
              <a:gd name="T16" fmla="*/ 19050 w 504"/>
              <a:gd name="T17" fmla="*/ 49212 h 144"/>
              <a:gd name="T18" fmla="*/ 14288 w 504"/>
              <a:gd name="T19" fmla="*/ 58737 h 144"/>
              <a:gd name="T20" fmla="*/ 9525 w 504"/>
              <a:gd name="T21" fmla="*/ 69850 h 144"/>
              <a:gd name="T22" fmla="*/ 3175 w 504"/>
              <a:gd name="T23" fmla="*/ 77787 h 144"/>
              <a:gd name="T24" fmla="*/ 1588 w 504"/>
              <a:gd name="T25" fmla="*/ 88900 h 144"/>
              <a:gd name="T26" fmla="*/ 0 w 504"/>
              <a:gd name="T27" fmla="*/ 103188 h 144"/>
              <a:gd name="T28" fmla="*/ 0 w 504"/>
              <a:gd name="T29" fmla="*/ 114300 h 144"/>
              <a:gd name="T30" fmla="*/ 0 w 504"/>
              <a:gd name="T31" fmla="*/ 122237 h 144"/>
              <a:gd name="T32" fmla="*/ 1588 w 504"/>
              <a:gd name="T33" fmla="*/ 136525 h 144"/>
              <a:gd name="T34" fmla="*/ 3175 w 504"/>
              <a:gd name="T35" fmla="*/ 147637 h 144"/>
              <a:gd name="T36" fmla="*/ 9525 w 504"/>
              <a:gd name="T37" fmla="*/ 158750 h 144"/>
              <a:gd name="T38" fmla="*/ 14288 w 504"/>
              <a:gd name="T39" fmla="*/ 168275 h 144"/>
              <a:gd name="T40" fmla="*/ 19050 w 504"/>
              <a:gd name="T41" fmla="*/ 176212 h 144"/>
              <a:gd name="T42" fmla="*/ 33338 w 504"/>
              <a:gd name="T43" fmla="*/ 195262 h 144"/>
              <a:gd name="T44" fmla="*/ 55563 w 504"/>
              <a:gd name="T45" fmla="*/ 206375 h 144"/>
              <a:gd name="T46" fmla="*/ 63500 w 504"/>
              <a:gd name="T47" fmla="*/ 212725 h 144"/>
              <a:gd name="T48" fmla="*/ 76200 w 504"/>
              <a:gd name="T49" fmla="*/ 217488 h 144"/>
              <a:gd name="T50" fmla="*/ 87313 w 504"/>
              <a:gd name="T51" fmla="*/ 220663 h 144"/>
              <a:gd name="T52" fmla="*/ 100013 w 504"/>
              <a:gd name="T53" fmla="*/ 223838 h 144"/>
              <a:gd name="T54" fmla="*/ 114300 w 504"/>
              <a:gd name="T55" fmla="*/ 225425 h 144"/>
              <a:gd name="T56" fmla="*/ 128588 w 504"/>
              <a:gd name="T57" fmla="*/ 228600 h 144"/>
              <a:gd name="T58" fmla="*/ 669925 w 504"/>
              <a:gd name="T59" fmla="*/ 228600 h 144"/>
              <a:gd name="T60" fmla="*/ 682625 w 504"/>
              <a:gd name="T61" fmla="*/ 225425 h 144"/>
              <a:gd name="T62" fmla="*/ 698500 w 504"/>
              <a:gd name="T63" fmla="*/ 223838 h 144"/>
              <a:gd name="T64" fmla="*/ 708025 w 504"/>
              <a:gd name="T65" fmla="*/ 220663 h 144"/>
              <a:gd name="T66" fmla="*/ 720725 w 504"/>
              <a:gd name="T67" fmla="*/ 217488 h 144"/>
              <a:gd name="T68" fmla="*/ 731838 w 504"/>
              <a:gd name="T69" fmla="*/ 212725 h 144"/>
              <a:gd name="T70" fmla="*/ 742950 w 504"/>
              <a:gd name="T71" fmla="*/ 206375 h 144"/>
              <a:gd name="T72" fmla="*/ 760413 w 504"/>
              <a:gd name="T73" fmla="*/ 195262 h 144"/>
              <a:gd name="T74" fmla="*/ 777875 w 504"/>
              <a:gd name="T75" fmla="*/ 176212 h 144"/>
              <a:gd name="T76" fmla="*/ 784225 w 504"/>
              <a:gd name="T77" fmla="*/ 168275 h 144"/>
              <a:gd name="T78" fmla="*/ 787400 w 504"/>
              <a:gd name="T79" fmla="*/ 158750 h 144"/>
              <a:gd name="T80" fmla="*/ 792163 w 504"/>
              <a:gd name="T81" fmla="*/ 147637 h 144"/>
              <a:gd name="T82" fmla="*/ 796925 w 504"/>
              <a:gd name="T83" fmla="*/ 136525 h 144"/>
              <a:gd name="T84" fmla="*/ 798513 w 504"/>
              <a:gd name="T85" fmla="*/ 122237 h 144"/>
              <a:gd name="T86" fmla="*/ 800100 w 504"/>
              <a:gd name="T87" fmla="*/ 114300 h 144"/>
              <a:gd name="T88" fmla="*/ 798513 w 504"/>
              <a:gd name="T89" fmla="*/ 103188 h 144"/>
              <a:gd name="T90" fmla="*/ 796925 w 504"/>
              <a:gd name="T91" fmla="*/ 88900 h 144"/>
              <a:gd name="T92" fmla="*/ 792163 w 504"/>
              <a:gd name="T93" fmla="*/ 77787 h 144"/>
              <a:gd name="T94" fmla="*/ 787400 w 504"/>
              <a:gd name="T95" fmla="*/ 69850 h 144"/>
              <a:gd name="T96" fmla="*/ 784225 w 504"/>
              <a:gd name="T97" fmla="*/ 58737 h 144"/>
              <a:gd name="T98" fmla="*/ 777875 w 504"/>
              <a:gd name="T99" fmla="*/ 49212 h 144"/>
              <a:gd name="T100" fmla="*/ 760413 w 504"/>
              <a:gd name="T101" fmla="*/ 31750 h 144"/>
              <a:gd name="T102" fmla="*/ 742950 w 504"/>
              <a:gd name="T103" fmla="*/ 20637 h 144"/>
              <a:gd name="T104" fmla="*/ 731838 w 504"/>
              <a:gd name="T105" fmla="*/ 12700 h 144"/>
              <a:gd name="T106" fmla="*/ 720725 w 504"/>
              <a:gd name="T107" fmla="*/ 9525 h 144"/>
              <a:gd name="T108" fmla="*/ 708025 w 504"/>
              <a:gd name="T109" fmla="*/ 4762 h 144"/>
              <a:gd name="T110" fmla="*/ 698500 w 504"/>
              <a:gd name="T111" fmla="*/ 1588 h 144"/>
              <a:gd name="T112" fmla="*/ 682625 w 504"/>
              <a:gd name="T113" fmla="*/ 0 h 144"/>
              <a:gd name="T114" fmla="*/ 669925 w 504"/>
              <a:gd name="T115" fmla="*/ 0 h 144"/>
              <a:gd name="T116" fmla="*/ 128588 w 504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04"/>
              <a:gd name="T178" fmla="*/ 0 h 144"/>
              <a:gd name="T179" fmla="*/ 504 w 504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04" h="144">
                <a:moveTo>
                  <a:pt x="81" y="0"/>
                </a:moveTo>
                <a:lnTo>
                  <a:pt x="72" y="0"/>
                </a:lnTo>
                <a:lnTo>
                  <a:pt x="63" y="1"/>
                </a:lnTo>
                <a:lnTo>
                  <a:pt x="55" y="3"/>
                </a:lnTo>
                <a:lnTo>
                  <a:pt x="48" y="6"/>
                </a:lnTo>
                <a:lnTo>
                  <a:pt x="40" y="8"/>
                </a:lnTo>
                <a:lnTo>
                  <a:pt x="35" y="13"/>
                </a:lnTo>
                <a:lnTo>
                  <a:pt x="21" y="20"/>
                </a:lnTo>
                <a:lnTo>
                  <a:pt x="12" y="31"/>
                </a:lnTo>
                <a:lnTo>
                  <a:pt x="9" y="37"/>
                </a:lnTo>
                <a:lnTo>
                  <a:pt x="6" y="44"/>
                </a:lnTo>
                <a:lnTo>
                  <a:pt x="2" y="49"/>
                </a:lnTo>
                <a:lnTo>
                  <a:pt x="1" y="56"/>
                </a:lnTo>
                <a:lnTo>
                  <a:pt x="0" y="65"/>
                </a:lnTo>
                <a:lnTo>
                  <a:pt x="0" y="72"/>
                </a:lnTo>
                <a:lnTo>
                  <a:pt x="0" y="77"/>
                </a:lnTo>
                <a:lnTo>
                  <a:pt x="1" y="86"/>
                </a:lnTo>
                <a:lnTo>
                  <a:pt x="2" y="93"/>
                </a:lnTo>
                <a:lnTo>
                  <a:pt x="6" y="100"/>
                </a:lnTo>
                <a:lnTo>
                  <a:pt x="9" y="106"/>
                </a:lnTo>
                <a:lnTo>
                  <a:pt x="12" y="111"/>
                </a:lnTo>
                <a:lnTo>
                  <a:pt x="21" y="123"/>
                </a:lnTo>
                <a:lnTo>
                  <a:pt x="35" y="130"/>
                </a:lnTo>
                <a:lnTo>
                  <a:pt x="40" y="134"/>
                </a:lnTo>
                <a:lnTo>
                  <a:pt x="48" y="137"/>
                </a:lnTo>
                <a:lnTo>
                  <a:pt x="55" y="139"/>
                </a:lnTo>
                <a:lnTo>
                  <a:pt x="63" y="141"/>
                </a:lnTo>
                <a:lnTo>
                  <a:pt x="72" y="142"/>
                </a:lnTo>
                <a:lnTo>
                  <a:pt x="81" y="144"/>
                </a:lnTo>
                <a:lnTo>
                  <a:pt x="422" y="144"/>
                </a:lnTo>
                <a:lnTo>
                  <a:pt x="430" y="142"/>
                </a:lnTo>
                <a:lnTo>
                  <a:pt x="440" y="141"/>
                </a:lnTo>
                <a:lnTo>
                  <a:pt x="446" y="139"/>
                </a:lnTo>
                <a:lnTo>
                  <a:pt x="454" y="137"/>
                </a:lnTo>
                <a:lnTo>
                  <a:pt x="461" y="134"/>
                </a:lnTo>
                <a:lnTo>
                  <a:pt x="468" y="130"/>
                </a:lnTo>
                <a:lnTo>
                  <a:pt x="479" y="123"/>
                </a:lnTo>
                <a:lnTo>
                  <a:pt x="490" y="111"/>
                </a:lnTo>
                <a:lnTo>
                  <a:pt x="494" y="106"/>
                </a:lnTo>
                <a:lnTo>
                  <a:pt x="496" y="100"/>
                </a:lnTo>
                <a:lnTo>
                  <a:pt x="499" y="93"/>
                </a:lnTo>
                <a:lnTo>
                  <a:pt x="502" y="86"/>
                </a:lnTo>
                <a:lnTo>
                  <a:pt x="503" y="77"/>
                </a:lnTo>
                <a:lnTo>
                  <a:pt x="504" y="72"/>
                </a:lnTo>
                <a:lnTo>
                  <a:pt x="503" y="65"/>
                </a:lnTo>
                <a:lnTo>
                  <a:pt x="502" y="56"/>
                </a:lnTo>
                <a:lnTo>
                  <a:pt x="499" y="49"/>
                </a:lnTo>
                <a:lnTo>
                  <a:pt x="496" y="44"/>
                </a:lnTo>
                <a:lnTo>
                  <a:pt x="494" y="37"/>
                </a:lnTo>
                <a:lnTo>
                  <a:pt x="490" y="31"/>
                </a:lnTo>
                <a:lnTo>
                  <a:pt x="479" y="20"/>
                </a:lnTo>
                <a:lnTo>
                  <a:pt x="468" y="13"/>
                </a:lnTo>
                <a:lnTo>
                  <a:pt x="461" y="8"/>
                </a:lnTo>
                <a:lnTo>
                  <a:pt x="454" y="6"/>
                </a:lnTo>
                <a:lnTo>
                  <a:pt x="446" y="3"/>
                </a:lnTo>
                <a:lnTo>
                  <a:pt x="440" y="1"/>
                </a:lnTo>
                <a:lnTo>
                  <a:pt x="430" y="0"/>
                </a:lnTo>
                <a:lnTo>
                  <a:pt x="422" y="0"/>
                </a:lnTo>
                <a:lnTo>
                  <a:pt x="81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5" name="Rectangle 46"/>
          <p:cNvSpPr>
            <a:spLocks noChangeArrowheads="1"/>
          </p:cNvSpPr>
          <p:nvPr/>
        </p:nvSpPr>
        <p:spPr bwMode="auto">
          <a:xfrm>
            <a:off x="2124075" y="3730625"/>
            <a:ext cx="558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IPD-CMM</a:t>
            </a:r>
            <a:endParaRPr lang="es-ES"/>
          </a:p>
        </p:txBody>
      </p:sp>
      <p:sp>
        <p:nvSpPr>
          <p:cNvPr id="6186" name="Freeform 47"/>
          <p:cNvSpPr>
            <a:spLocks/>
          </p:cNvSpPr>
          <p:nvPr/>
        </p:nvSpPr>
        <p:spPr bwMode="auto">
          <a:xfrm>
            <a:off x="846138" y="3271838"/>
            <a:ext cx="733425" cy="228600"/>
          </a:xfrm>
          <a:custGeom>
            <a:avLst/>
            <a:gdLst>
              <a:gd name="T0" fmla="*/ 119063 w 462"/>
              <a:gd name="T1" fmla="*/ 0 h 144"/>
              <a:gd name="T2" fmla="*/ 104775 w 462"/>
              <a:gd name="T3" fmla="*/ 0 h 144"/>
              <a:gd name="T4" fmla="*/ 92075 w 462"/>
              <a:gd name="T5" fmla="*/ 3175 h 144"/>
              <a:gd name="T6" fmla="*/ 79375 w 462"/>
              <a:gd name="T7" fmla="*/ 4762 h 144"/>
              <a:gd name="T8" fmla="*/ 71438 w 462"/>
              <a:gd name="T9" fmla="*/ 9525 h 144"/>
              <a:gd name="T10" fmla="*/ 60325 w 462"/>
              <a:gd name="T11" fmla="*/ 14288 h 144"/>
              <a:gd name="T12" fmla="*/ 52388 w 462"/>
              <a:gd name="T13" fmla="*/ 20637 h 144"/>
              <a:gd name="T14" fmla="*/ 33338 w 462"/>
              <a:gd name="T15" fmla="*/ 31750 h 144"/>
              <a:gd name="T16" fmla="*/ 20638 w 462"/>
              <a:gd name="T17" fmla="*/ 49212 h 144"/>
              <a:gd name="T18" fmla="*/ 12700 w 462"/>
              <a:gd name="T19" fmla="*/ 58737 h 144"/>
              <a:gd name="T20" fmla="*/ 9525 w 462"/>
              <a:gd name="T21" fmla="*/ 69850 h 144"/>
              <a:gd name="T22" fmla="*/ 4763 w 462"/>
              <a:gd name="T23" fmla="*/ 79375 h 144"/>
              <a:gd name="T24" fmla="*/ 3175 w 462"/>
              <a:gd name="T25" fmla="*/ 90487 h 144"/>
              <a:gd name="T26" fmla="*/ 0 w 462"/>
              <a:gd name="T27" fmla="*/ 103188 h 144"/>
              <a:gd name="T28" fmla="*/ 0 w 462"/>
              <a:gd name="T29" fmla="*/ 114300 h 144"/>
              <a:gd name="T30" fmla="*/ 0 w 462"/>
              <a:gd name="T31" fmla="*/ 123825 h 144"/>
              <a:gd name="T32" fmla="*/ 3175 w 462"/>
              <a:gd name="T33" fmla="*/ 136525 h 144"/>
              <a:gd name="T34" fmla="*/ 4763 w 462"/>
              <a:gd name="T35" fmla="*/ 147637 h 144"/>
              <a:gd name="T36" fmla="*/ 9525 w 462"/>
              <a:gd name="T37" fmla="*/ 158750 h 144"/>
              <a:gd name="T38" fmla="*/ 12700 w 462"/>
              <a:gd name="T39" fmla="*/ 168275 h 144"/>
              <a:gd name="T40" fmla="*/ 20638 w 462"/>
              <a:gd name="T41" fmla="*/ 177800 h 144"/>
              <a:gd name="T42" fmla="*/ 33338 w 462"/>
              <a:gd name="T43" fmla="*/ 195262 h 144"/>
              <a:gd name="T44" fmla="*/ 52388 w 462"/>
              <a:gd name="T45" fmla="*/ 206375 h 144"/>
              <a:gd name="T46" fmla="*/ 60325 w 462"/>
              <a:gd name="T47" fmla="*/ 212725 h 144"/>
              <a:gd name="T48" fmla="*/ 71438 w 462"/>
              <a:gd name="T49" fmla="*/ 217488 h 144"/>
              <a:gd name="T50" fmla="*/ 79375 w 462"/>
              <a:gd name="T51" fmla="*/ 222250 h 144"/>
              <a:gd name="T52" fmla="*/ 92075 w 462"/>
              <a:gd name="T53" fmla="*/ 223838 h 144"/>
              <a:gd name="T54" fmla="*/ 104775 w 462"/>
              <a:gd name="T55" fmla="*/ 227013 h 144"/>
              <a:gd name="T56" fmla="*/ 119063 w 462"/>
              <a:gd name="T57" fmla="*/ 228600 h 144"/>
              <a:gd name="T58" fmla="*/ 612775 w 462"/>
              <a:gd name="T59" fmla="*/ 228600 h 144"/>
              <a:gd name="T60" fmla="*/ 625475 w 462"/>
              <a:gd name="T61" fmla="*/ 227013 h 144"/>
              <a:gd name="T62" fmla="*/ 639763 w 462"/>
              <a:gd name="T63" fmla="*/ 223838 h 144"/>
              <a:gd name="T64" fmla="*/ 647700 w 462"/>
              <a:gd name="T65" fmla="*/ 222250 h 144"/>
              <a:gd name="T66" fmla="*/ 660400 w 462"/>
              <a:gd name="T67" fmla="*/ 217488 h 144"/>
              <a:gd name="T68" fmla="*/ 671513 w 462"/>
              <a:gd name="T69" fmla="*/ 212725 h 144"/>
              <a:gd name="T70" fmla="*/ 679450 w 462"/>
              <a:gd name="T71" fmla="*/ 206375 h 144"/>
              <a:gd name="T72" fmla="*/ 696913 w 462"/>
              <a:gd name="T73" fmla="*/ 195262 h 144"/>
              <a:gd name="T74" fmla="*/ 711200 w 462"/>
              <a:gd name="T75" fmla="*/ 177800 h 144"/>
              <a:gd name="T76" fmla="*/ 719138 w 462"/>
              <a:gd name="T77" fmla="*/ 168275 h 144"/>
              <a:gd name="T78" fmla="*/ 722313 w 462"/>
              <a:gd name="T79" fmla="*/ 158750 h 144"/>
              <a:gd name="T80" fmla="*/ 727075 w 462"/>
              <a:gd name="T81" fmla="*/ 147637 h 144"/>
              <a:gd name="T82" fmla="*/ 728663 w 462"/>
              <a:gd name="T83" fmla="*/ 136525 h 144"/>
              <a:gd name="T84" fmla="*/ 731838 w 462"/>
              <a:gd name="T85" fmla="*/ 123825 h 144"/>
              <a:gd name="T86" fmla="*/ 733425 w 462"/>
              <a:gd name="T87" fmla="*/ 114300 h 144"/>
              <a:gd name="T88" fmla="*/ 731838 w 462"/>
              <a:gd name="T89" fmla="*/ 103188 h 144"/>
              <a:gd name="T90" fmla="*/ 728663 w 462"/>
              <a:gd name="T91" fmla="*/ 90487 h 144"/>
              <a:gd name="T92" fmla="*/ 727075 w 462"/>
              <a:gd name="T93" fmla="*/ 79375 h 144"/>
              <a:gd name="T94" fmla="*/ 722313 w 462"/>
              <a:gd name="T95" fmla="*/ 69850 h 144"/>
              <a:gd name="T96" fmla="*/ 719138 w 462"/>
              <a:gd name="T97" fmla="*/ 58737 h 144"/>
              <a:gd name="T98" fmla="*/ 711200 w 462"/>
              <a:gd name="T99" fmla="*/ 49212 h 144"/>
              <a:gd name="T100" fmla="*/ 696913 w 462"/>
              <a:gd name="T101" fmla="*/ 31750 h 144"/>
              <a:gd name="T102" fmla="*/ 679450 w 462"/>
              <a:gd name="T103" fmla="*/ 20637 h 144"/>
              <a:gd name="T104" fmla="*/ 671513 w 462"/>
              <a:gd name="T105" fmla="*/ 14288 h 144"/>
              <a:gd name="T106" fmla="*/ 660400 w 462"/>
              <a:gd name="T107" fmla="*/ 9525 h 144"/>
              <a:gd name="T108" fmla="*/ 647700 w 462"/>
              <a:gd name="T109" fmla="*/ 4762 h 144"/>
              <a:gd name="T110" fmla="*/ 639763 w 462"/>
              <a:gd name="T111" fmla="*/ 3175 h 144"/>
              <a:gd name="T112" fmla="*/ 625475 w 462"/>
              <a:gd name="T113" fmla="*/ 0 h 144"/>
              <a:gd name="T114" fmla="*/ 612775 w 462"/>
              <a:gd name="T115" fmla="*/ 0 h 144"/>
              <a:gd name="T116" fmla="*/ 119063 w 462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62"/>
              <a:gd name="T178" fmla="*/ 0 h 144"/>
              <a:gd name="T179" fmla="*/ 462 w 462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62" h="144">
                <a:moveTo>
                  <a:pt x="75" y="0"/>
                </a:moveTo>
                <a:lnTo>
                  <a:pt x="66" y="0"/>
                </a:lnTo>
                <a:lnTo>
                  <a:pt x="58" y="2"/>
                </a:lnTo>
                <a:lnTo>
                  <a:pt x="50" y="3"/>
                </a:lnTo>
                <a:lnTo>
                  <a:pt x="45" y="6"/>
                </a:lnTo>
                <a:lnTo>
                  <a:pt x="38" y="9"/>
                </a:lnTo>
                <a:lnTo>
                  <a:pt x="33" y="13"/>
                </a:lnTo>
                <a:lnTo>
                  <a:pt x="21" y="20"/>
                </a:lnTo>
                <a:lnTo>
                  <a:pt x="13" y="31"/>
                </a:lnTo>
                <a:lnTo>
                  <a:pt x="8" y="37"/>
                </a:lnTo>
                <a:lnTo>
                  <a:pt x="6" y="44"/>
                </a:lnTo>
                <a:lnTo>
                  <a:pt x="3" y="50"/>
                </a:lnTo>
                <a:lnTo>
                  <a:pt x="2" y="57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2" y="86"/>
                </a:lnTo>
                <a:lnTo>
                  <a:pt x="3" y="93"/>
                </a:lnTo>
                <a:lnTo>
                  <a:pt x="6" y="100"/>
                </a:lnTo>
                <a:lnTo>
                  <a:pt x="8" y="106"/>
                </a:lnTo>
                <a:lnTo>
                  <a:pt x="13" y="112"/>
                </a:lnTo>
                <a:lnTo>
                  <a:pt x="21" y="123"/>
                </a:lnTo>
                <a:lnTo>
                  <a:pt x="33" y="130"/>
                </a:lnTo>
                <a:lnTo>
                  <a:pt x="38" y="134"/>
                </a:lnTo>
                <a:lnTo>
                  <a:pt x="45" y="137"/>
                </a:lnTo>
                <a:lnTo>
                  <a:pt x="50" y="140"/>
                </a:lnTo>
                <a:lnTo>
                  <a:pt x="58" y="141"/>
                </a:lnTo>
                <a:lnTo>
                  <a:pt x="66" y="143"/>
                </a:lnTo>
                <a:lnTo>
                  <a:pt x="75" y="144"/>
                </a:lnTo>
                <a:lnTo>
                  <a:pt x="386" y="144"/>
                </a:lnTo>
                <a:lnTo>
                  <a:pt x="394" y="143"/>
                </a:lnTo>
                <a:lnTo>
                  <a:pt x="403" y="141"/>
                </a:lnTo>
                <a:lnTo>
                  <a:pt x="408" y="140"/>
                </a:lnTo>
                <a:lnTo>
                  <a:pt x="416" y="137"/>
                </a:lnTo>
                <a:lnTo>
                  <a:pt x="423" y="134"/>
                </a:lnTo>
                <a:lnTo>
                  <a:pt x="428" y="130"/>
                </a:lnTo>
                <a:lnTo>
                  <a:pt x="439" y="123"/>
                </a:lnTo>
                <a:lnTo>
                  <a:pt x="448" y="112"/>
                </a:lnTo>
                <a:lnTo>
                  <a:pt x="453" y="106"/>
                </a:lnTo>
                <a:lnTo>
                  <a:pt x="455" y="100"/>
                </a:lnTo>
                <a:lnTo>
                  <a:pt x="458" y="93"/>
                </a:lnTo>
                <a:lnTo>
                  <a:pt x="459" y="86"/>
                </a:lnTo>
                <a:lnTo>
                  <a:pt x="461" y="78"/>
                </a:lnTo>
                <a:lnTo>
                  <a:pt x="462" y="72"/>
                </a:lnTo>
                <a:lnTo>
                  <a:pt x="461" y="65"/>
                </a:lnTo>
                <a:lnTo>
                  <a:pt x="459" y="57"/>
                </a:lnTo>
                <a:lnTo>
                  <a:pt x="458" y="50"/>
                </a:lnTo>
                <a:lnTo>
                  <a:pt x="455" y="44"/>
                </a:lnTo>
                <a:lnTo>
                  <a:pt x="453" y="37"/>
                </a:lnTo>
                <a:lnTo>
                  <a:pt x="448" y="31"/>
                </a:lnTo>
                <a:lnTo>
                  <a:pt x="439" y="20"/>
                </a:lnTo>
                <a:lnTo>
                  <a:pt x="428" y="13"/>
                </a:lnTo>
                <a:lnTo>
                  <a:pt x="423" y="9"/>
                </a:lnTo>
                <a:lnTo>
                  <a:pt x="416" y="6"/>
                </a:lnTo>
                <a:lnTo>
                  <a:pt x="408" y="3"/>
                </a:lnTo>
                <a:lnTo>
                  <a:pt x="403" y="2"/>
                </a:lnTo>
                <a:lnTo>
                  <a:pt x="394" y="0"/>
                </a:lnTo>
                <a:lnTo>
                  <a:pt x="386" y="0"/>
                </a:lnTo>
                <a:lnTo>
                  <a:pt x="7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7" name="Rectangle 48"/>
          <p:cNvSpPr>
            <a:spLocks noChangeArrowheads="1"/>
          </p:cNvSpPr>
          <p:nvPr/>
        </p:nvSpPr>
        <p:spPr bwMode="auto">
          <a:xfrm>
            <a:off x="1079500" y="3302000"/>
            <a:ext cx="273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PSM</a:t>
            </a:r>
            <a:endParaRPr lang="es-ES"/>
          </a:p>
        </p:txBody>
      </p:sp>
      <p:sp>
        <p:nvSpPr>
          <p:cNvPr id="6188" name="Freeform 49"/>
          <p:cNvSpPr>
            <a:spLocks/>
          </p:cNvSpPr>
          <p:nvPr/>
        </p:nvSpPr>
        <p:spPr bwMode="auto">
          <a:xfrm>
            <a:off x="460375" y="2870200"/>
            <a:ext cx="947738" cy="227013"/>
          </a:xfrm>
          <a:custGeom>
            <a:avLst/>
            <a:gdLst>
              <a:gd name="T0" fmla="*/ 150813 w 597"/>
              <a:gd name="T1" fmla="*/ 0 h 143"/>
              <a:gd name="T2" fmla="*/ 138113 w 597"/>
              <a:gd name="T3" fmla="*/ 0 h 143"/>
              <a:gd name="T4" fmla="*/ 119063 w 597"/>
              <a:gd name="T5" fmla="*/ 1588 h 143"/>
              <a:gd name="T6" fmla="*/ 103188 w 597"/>
              <a:gd name="T7" fmla="*/ 3175 h 143"/>
              <a:gd name="T8" fmla="*/ 92075 w 597"/>
              <a:gd name="T9" fmla="*/ 7938 h 143"/>
              <a:gd name="T10" fmla="*/ 77788 w 597"/>
              <a:gd name="T11" fmla="*/ 12700 h 143"/>
              <a:gd name="T12" fmla="*/ 65088 w 597"/>
              <a:gd name="T13" fmla="*/ 19050 h 143"/>
              <a:gd name="T14" fmla="*/ 41275 w 597"/>
              <a:gd name="T15" fmla="*/ 30163 h 143"/>
              <a:gd name="T16" fmla="*/ 23813 w 597"/>
              <a:gd name="T17" fmla="*/ 49213 h 143"/>
              <a:gd name="T18" fmla="*/ 17463 w 597"/>
              <a:gd name="T19" fmla="*/ 57150 h 143"/>
              <a:gd name="T20" fmla="*/ 12700 w 597"/>
              <a:gd name="T21" fmla="*/ 68263 h 143"/>
              <a:gd name="T22" fmla="*/ 6350 w 597"/>
              <a:gd name="T23" fmla="*/ 77788 h 143"/>
              <a:gd name="T24" fmla="*/ 3175 w 597"/>
              <a:gd name="T25" fmla="*/ 88900 h 143"/>
              <a:gd name="T26" fmla="*/ 0 w 597"/>
              <a:gd name="T27" fmla="*/ 101600 h 143"/>
              <a:gd name="T28" fmla="*/ 0 w 597"/>
              <a:gd name="T29" fmla="*/ 112713 h 143"/>
              <a:gd name="T30" fmla="*/ 0 w 597"/>
              <a:gd name="T31" fmla="*/ 122238 h 143"/>
              <a:gd name="T32" fmla="*/ 3175 w 597"/>
              <a:gd name="T33" fmla="*/ 136525 h 143"/>
              <a:gd name="T34" fmla="*/ 6350 w 597"/>
              <a:gd name="T35" fmla="*/ 147638 h 143"/>
              <a:gd name="T36" fmla="*/ 12700 w 597"/>
              <a:gd name="T37" fmla="*/ 158750 h 143"/>
              <a:gd name="T38" fmla="*/ 17463 w 597"/>
              <a:gd name="T39" fmla="*/ 166688 h 143"/>
              <a:gd name="T40" fmla="*/ 23813 w 597"/>
              <a:gd name="T41" fmla="*/ 176213 h 143"/>
              <a:gd name="T42" fmla="*/ 41275 w 597"/>
              <a:gd name="T43" fmla="*/ 193675 h 143"/>
              <a:gd name="T44" fmla="*/ 65088 w 597"/>
              <a:gd name="T45" fmla="*/ 204788 h 143"/>
              <a:gd name="T46" fmla="*/ 77788 w 597"/>
              <a:gd name="T47" fmla="*/ 211138 h 143"/>
              <a:gd name="T48" fmla="*/ 92075 w 597"/>
              <a:gd name="T49" fmla="*/ 215900 h 143"/>
              <a:gd name="T50" fmla="*/ 103188 w 597"/>
              <a:gd name="T51" fmla="*/ 220663 h 143"/>
              <a:gd name="T52" fmla="*/ 119063 w 597"/>
              <a:gd name="T53" fmla="*/ 223838 h 143"/>
              <a:gd name="T54" fmla="*/ 138113 w 597"/>
              <a:gd name="T55" fmla="*/ 225425 h 143"/>
              <a:gd name="T56" fmla="*/ 150813 w 597"/>
              <a:gd name="T57" fmla="*/ 227013 h 143"/>
              <a:gd name="T58" fmla="*/ 793750 w 597"/>
              <a:gd name="T59" fmla="*/ 227013 h 143"/>
              <a:gd name="T60" fmla="*/ 808038 w 597"/>
              <a:gd name="T61" fmla="*/ 225425 h 143"/>
              <a:gd name="T62" fmla="*/ 825500 w 597"/>
              <a:gd name="T63" fmla="*/ 223838 h 143"/>
              <a:gd name="T64" fmla="*/ 838200 w 597"/>
              <a:gd name="T65" fmla="*/ 220663 h 143"/>
              <a:gd name="T66" fmla="*/ 854075 w 597"/>
              <a:gd name="T67" fmla="*/ 215900 h 143"/>
              <a:gd name="T68" fmla="*/ 868363 w 597"/>
              <a:gd name="T69" fmla="*/ 211138 h 143"/>
              <a:gd name="T70" fmla="*/ 879475 w 597"/>
              <a:gd name="T71" fmla="*/ 204788 h 143"/>
              <a:gd name="T72" fmla="*/ 900113 w 597"/>
              <a:gd name="T73" fmla="*/ 193675 h 143"/>
              <a:gd name="T74" fmla="*/ 922338 w 597"/>
              <a:gd name="T75" fmla="*/ 176213 h 143"/>
              <a:gd name="T76" fmla="*/ 927100 w 597"/>
              <a:gd name="T77" fmla="*/ 166688 h 143"/>
              <a:gd name="T78" fmla="*/ 933450 w 597"/>
              <a:gd name="T79" fmla="*/ 158750 h 143"/>
              <a:gd name="T80" fmla="*/ 939800 w 597"/>
              <a:gd name="T81" fmla="*/ 147638 h 143"/>
              <a:gd name="T82" fmla="*/ 941388 w 597"/>
              <a:gd name="T83" fmla="*/ 136525 h 143"/>
              <a:gd name="T84" fmla="*/ 946150 w 597"/>
              <a:gd name="T85" fmla="*/ 122238 h 143"/>
              <a:gd name="T86" fmla="*/ 947738 w 597"/>
              <a:gd name="T87" fmla="*/ 112713 h 143"/>
              <a:gd name="T88" fmla="*/ 946150 w 597"/>
              <a:gd name="T89" fmla="*/ 101600 h 143"/>
              <a:gd name="T90" fmla="*/ 941388 w 597"/>
              <a:gd name="T91" fmla="*/ 88900 h 143"/>
              <a:gd name="T92" fmla="*/ 939800 w 597"/>
              <a:gd name="T93" fmla="*/ 77788 h 143"/>
              <a:gd name="T94" fmla="*/ 933450 w 597"/>
              <a:gd name="T95" fmla="*/ 68263 h 143"/>
              <a:gd name="T96" fmla="*/ 927100 w 597"/>
              <a:gd name="T97" fmla="*/ 57150 h 143"/>
              <a:gd name="T98" fmla="*/ 922338 w 597"/>
              <a:gd name="T99" fmla="*/ 49213 h 143"/>
              <a:gd name="T100" fmla="*/ 900113 w 597"/>
              <a:gd name="T101" fmla="*/ 30163 h 143"/>
              <a:gd name="T102" fmla="*/ 879475 w 597"/>
              <a:gd name="T103" fmla="*/ 19050 h 143"/>
              <a:gd name="T104" fmla="*/ 868363 w 597"/>
              <a:gd name="T105" fmla="*/ 12700 h 143"/>
              <a:gd name="T106" fmla="*/ 854075 w 597"/>
              <a:gd name="T107" fmla="*/ 7938 h 143"/>
              <a:gd name="T108" fmla="*/ 838200 w 597"/>
              <a:gd name="T109" fmla="*/ 3175 h 143"/>
              <a:gd name="T110" fmla="*/ 825500 w 597"/>
              <a:gd name="T111" fmla="*/ 1588 h 143"/>
              <a:gd name="T112" fmla="*/ 808038 w 597"/>
              <a:gd name="T113" fmla="*/ 0 h 143"/>
              <a:gd name="T114" fmla="*/ 793750 w 597"/>
              <a:gd name="T115" fmla="*/ 0 h 143"/>
              <a:gd name="T116" fmla="*/ 150813 w 597"/>
              <a:gd name="T117" fmla="*/ 0 h 14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97"/>
              <a:gd name="T178" fmla="*/ 0 h 143"/>
              <a:gd name="T179" fmla="*/ 597 w 597"/>
              <a:gd name="T180" fmla="*/ 143 h 14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97" h="143">
                <a:moveTo>
                  <a:pt x="95" y="0"/>
                </a:moveTo>
                <a:lnTo>
                  <a:pt x="87" y="0"/>
                </a:lnTo>
                <a:lnTo>
                  <a:pt x="75" y="1"/>
                </a:lnTo>
                <a:lnTo>
                  <a:pt x="65" y="2"/>
                </a:lnTo>
                <a:lnTo>
                  <a:pt x="58" y="5"/>
                </a:lnTo>
                <a:lnTo>
                  <a:pt x="49" y="8"/>
                </a:lnTo>
                <a:lnTo>
                  <a:pt x="41" y="12"/>
                </a:lnTo>
                <a:lnTo>
                  <a:pt x="26" y="19"/>
                </a:lnTo>
                <a:lnTo>
                  <a:pt x="15" y="31"/>
                </a:lnTo>
                <a:lnTo>
                  <a:pt x="11" y="36"/>
                </a:lnTo>
                <a:lnTo>
                  <a:pt x="8" y="43"/>
                </a:lnTo>
                <a:lnTo>
                  <a:pt x="4" y="49"/>
                </a:lnTo>
                <a:lnTo>
                  <a:pt x="2" y="56"/>
                </a:lnTo>
                <a:lnTo>
                  <a:pt x="0" y="64"/>
                </a:lnTo>
                <a:lnTo>
                  <a:pt x="0" y="71"/>
                </a:lnTo>
                <a:lnTo>
                  <a:pt x="0" y="77"/>
                </a:lnTo>
                <a:lnTo>
                  <a:pt x="2" y="86"/>
                </a:lnTo>
                <a:lnTo>
                  <a:pt x="4" y="93"/>
                </a:lnTo>
                <a:lnTo>
                  <a:pt x="8" y="100"/>
                </a:lnTo>
                <a:lnTo>
                  <a:pt x="11" y="105"/>
                </a:lnTo>
                <a:lnTo>
                  <a:pt x="15" y="111"/>
                </a:lnTo>
                <a:lnTo>
                  <a:pt x="26" y="122"/>
                </a:lnTo>
                <a:lnTo>
                  <a:pt x="41" y="129"/>
                </a:lnTo>
                <a:lnTo>
                  <a:pt x="49" y="133"/>
                </a:lnTo>
                <a:lnTo>
                  <a:pt x="58" y="136"/>
                </a:lnTo>
                <a:lnTo>
                  <a:pt x="65" y="139"/>
                </a:lnTo>
                <a:lnTo>
                  <a:pt x="75" y="141"/>
                </a:lnTo>
                <a:lnTo>
                  <a:pt x="87" y="142"/>
                </a:lnTo>
                <a:lnTo>
                  <a:pt x="95" y="143"/>
                </a:lnTo>
                <a:lnTo>
                  <a:pt x="500" y="143"/>
                </a:lnTo>
                <a:lnTo>
                  <a:pt x="509" y="142"/>
                </a:lnTo>
                <a:lnTo>
                  <a:pt x="520" y="141"/>
                </a:lnTo>
                <a:lnTo>
                  <a:pt x="528" y="139"/>
                </a:lnTo>
                <a:lnTo>
                  <a:pt x="538" y="136"/>
                </a:lnTo>
                <a:lnTo>
                  <a:pt x="547" y="133"/>
                </a:lnTo>
                <a:lnTo>
                  <a:pt x="554" y="129"/>
                </a:lnTo>
                <a:lnTo>
                  <a:pt x="567" y="122"/>
                </a:lnTo>
                <a:lnTo>
                  <a:pt x="581" y="111"/>
                </a:lnTo>
                <a:lnTo>
                  <a:pt x="584" y="105"/>
                </a:lnTo>
                <a:lnTo>
                  <a:pt x="588" y="100"/>
                </a:lnTo>
                <a:lnTo>
                  <a:pt x="592" y="93"/>
                </a:lnTo>
                <a:lnTo>
                  <a:pt x="593" y="86"/>
                </a:lnTo>
                <a:lnTo>
                  <a:pt x="596" y="77"/>
                </a:lnTo>
                <a:lnTo>
                  <a:pt x="597" y="71"/>
                </a:lnTo>
                <a:lnTo>
                  <a:pt x="596" y="64"/>
                </a:lnTo>
                <a:lnTo>
                  <a:pt x="593" y="56"/>
                </a:lnTo>
                <a:lnTo>
                  <a:pt x="592" y="49"/>
                </a:lnTo>
                <a:lnTo>
                  <a:pt x="588" y="43"/>
                </a:lnTo>
                <a:lnTo>
                  <a:pt x="584" y="36"/>
                </a:lnTo>
                <a:lnTo>
                  <a:pt x="581" y="31"/>
                </a:lnTo>
                <a:lnTo>
                  <a:pt x="567" y="19"/>
                </a:lnTo>
                <a:lnTo>
                  <a:pt x="554" y="12"/>
                </a:lnTo>
                <a:lnTo>
                  <a:pt x="547" y="8"/>
                </a:lnTo>
                <a:lnTo>
                  <a:pt x="538" y="5"/>
                </a:lnTo>
                <a:lnTo>
                  <a:pt x="528" y="2"/>
                </a:lnTo>
                <a:lnTo>
                  <a:pt x="520" y="1"/>
                </a:lnTo>
                <a:lnTo>
                  <a:pt x="509" y="0"/>
                </a:lnTo>
                <a:lnTo>
                  <a:pt x="500" y="0"/>
                </a:lnTo>
                <a:lnTo>
                  <a:pt x="9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89" name="Rectangle 50"/>
          <p:cNvSpPr>
            <a:spLocks noChangeArrowheads="1"/>
          </p:cNvSpPr>
          <p:nvPr/>
        </p:nvSpPr>
        <p:spPr bwMode="auto">
          <a:xfrm>
            <a:off x="619125" y="2898775"/>
            <a:ext cx="641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ISO 15939</a:t>
            </a:r>
            <a:endParaRPr lang="es-ES"/>
          </a:p>
        </p:txBody>
      </p:sp>
      <p:sp>
        <p:nvSpPr>
          <p:cNvPr id="6190" name="Freeform 51"/>
          <p:cNvSpPr>
            <a:spLocks/>
          </p:cNvSpPr>
          <p:nvPr/>
        </p:nvSpPr>
        <p:spPr bwMode="auto">
          <a:xfrm>
            <a:off x="1997075" y="1538288"/>
            <a:ext cx="685800" cy="239712"/>
          </a:xfrm>
          <a:custGeom>
            <a:avLst/>
            <a:gdLst>
              <a:gd name="T0" fmla="*/ 109538 w 432"/>
              <a:gd name="T1" fmla="*/ 0 h 151"/>
              <a:gd name="T2" fmla="*/ 98425 w 432"/>
              <a:gd name="T3" fmla="*/ 0 h 151"/>
              <a:gd name="T4" fmla="*/ 85725 w 432"/>
              <a:gd name="T5" fmla="*/ 1587 h 151"/>
              <a:gd name="T6" fmla="*/ 74613 w 432"/>
              <a:gd name="T7" fmla="*/ 4762 h 151"/>
              <a:gd name="T8" fmla="*/ 66675 w 432"/>
              <a:gd name="T9" fmla="*/ 9525 h 151"/>
              <a:gd name="T10" fmla="*/ 55563 w 432"/>
              <a:gd name="T11" fmla="*/ 12700 h 151"/>
              <a:gd name="T12" fmla="*/ 47625 w 432"/>
              <a:gd name="T13" fmla="*/ 20637 h 151"/>
              <a:gd name="T14" fmla="*/ 30163 w 432"/>
              <a:gd name="T15" fmla="*/ 33337 h 151"/>
              <a:gd name="T16" fmla="*/ 17463 w 432"/>
              <a:gd name="T17" fmla="*/ 50800 h 151"/>
              <a:gd name="T18" fmla="*/ 12700 w 432"/>
              <a:gd name="T19" fmla="*/ 60325 h 151"/>
              <a:gd name="T20" fmla="*/ 9525 w 432"/>
              <a:gd name="T21" fmla="*/ 71437 h 151"/>
              <a:gd name="T22" fmla="*/ 4763 w 432"/>
              <a:gd name="T23" fmla="*/ 82550 h 151"/>
              <a:gd name="T24" fmla="*/ 3175 w 432"/>
              <a:gd name="T25" fmla="*/ 93662 h 151"/>
              <a:gd name="T26" fmla="*/ 0 w 432"/>
              <a:gd name="T27" fmla="*/ 107950 h 151"/>
              <a:gd name="T28" fmla="*/ 0 w 432"/>
              <a:gd name="T29" fmla="*/ 119062 h 151"/>
              <a:gd name="T30" fmla="*/ 0 w 432"/>
              <a:gd name="T31" fmla="*/ 130175 h 151"/>
              <a:gd name="T32" fmla="*/ 3175 w 432"/>
              <a:gd name="T33" fmla="*/ 142875 h 151"/>
              <a:gd name="T34" fmla="*/ 4763 w 432"/>
              <a:gd name="T35" fmla="*/ 153987 h 151"/>
              <a:gd name="T36" fmla="*/ 9525 w 432"/>
              <a:gd name="T37" fmla="*/ 165100 h 151"/>
              <a:gd name="T38" fmla="*/ 12700 w 432"/>
              <a:gd name="T39" fmla="*/ 176212 h 151"/>
              <a:gd name="T40" fmla="*/ 17463 w 432"/>
              <a:gd name="T41" fmla="*/ 185737 h 151"/>
              <a:gd name="T42" fmla="*/ 30163 w 432"/>
              <a:gd name="T43" fmla="*/ 203200 h 151"/>
              <a:gd name="T44" fmla="*/ 47625 w 432"/>
              <a:gd name="T45" fmla="*/ 217487 h 151"/>
              <a:gd name="T46" fmla="*/ 55563 w 432"/>
              <a:gd name="T47" fmla="*/ 223837 h 151"/>
              <a:gd name="T48" fmla="*/ 66675 w 432"/>
              <a:gd name="T49" fmla="*/ 228600 h 151"/>
              <a:gd name="T50" fmla="*/ 74613 w 432"/>
              <a:gd name="T51" fmla="*/ 231775 h 151"/>
              <a:gd name="T52" fmla="*/ 85725 w 432"/>
              <a:gd name="T53" fmla="*/ 234950 h 151"/>
              <a:gd name="T54" fmla="*/ 98425 w 432"/>
              <a:gd name="T55" fmla="*/ 236537 h 151"/>
              <a:gd name="T56" fmla="*/ 109538 w 432"/>
              <a:gd name="T57" fmla="*/ 239712 h 151"/>
              <a:gd name="T58" fmla="*/ 574675 w 432"/>
              <a:gd name="T59" fmla="*/ 239712 h 151"/>
              <a:gd name="T60" fmla="*/ 585788 w 432"/>
              <a:gd name="T61" fmla="*/ 236537 h 151"/>
              <a:gd name="T62" fmla="*/ 598488 w 432"/>
              <a:gd name="T63" fmla="*/ 234950 h 151"/>
              <a:gd name="T64" fmla="*/ 606425 w 432"/>
              <a:gd name="T65" fmla="*/ 231775 h 151"/>
              <a:gd name="T66" fmla="*/ 617538 w 432"/>
              <a:gd name="T67" fmla="*/ 228600 h 151"/>
              <a:gd name="T68" fmla="*/ 628650 w 432"/>
              <a:gd name="T69" fmla="*/ 223837 h 151"/>
              <a:gd name="T70" fmla="*/ 636588 w 432"/>
              <a:gd name="T71" fmla="*/ 217487 h 151"/>
              <a:gd name="T72" fmla="*/ 652463 w 432"/>
              <a:gd name="T73" fmla="*/ 203200 h 151"/>
              <a:gd name="T74" fmla="*/ 666750 w 432"/>
              <a:gd name="T75" fmla="*/ 185737 h 151"/>
              <a:gd name="T76" fmla="*/ 671513 w 432"/>
              <a:gd name="T77" fmla="*/ 176212 h 151"/>
              <a:gd name="T78" fmla="*/ 674688 w 432"/>
              <a:gd name="T79" fmla="*/ 165100 h 151"/>
              <a:gd name="T80" fmla="*/ 679450 w 432"/>
              <a:gd name="T81" fmla="*/ 153987 h 151"/>
              <a:gd name="T82" fmla="*/ 681038 w 432"/>
              <a:gd name="T83" fmla="*/ 142875 h 151"/>
              <a:gd name="T84" fmla="*/ 684213 w 432"/>
              <a:gd name="T85" fmla="*/ 130175 h 151"/>
              <a:gd name="T86" fmla="*/ 685800 w 432"/>
              <a:gd name="T87" fmla="*/ 119062 h 151"/>
              <a:gd name="T88" fmla="*/ 684213 w 432"/>
              <a:gd name="T89" fmla="*/ 107950 h 151"/>
              <a:gd name="T90" fmla="*/ 681038 w 432"/>
              <a:gd name="T91" fmla="*/ 93662 h 151"/>
              <a:gd name="T92" fmla="*/ 679450 w 432"/>
              <a:gd name="T93" fmla="*/ 82550 h 151"/>
              <a:gd name="T94" fmla="*/ 674688 w 432"/>
              <a:gd name="T95" fmla="*/ 71437 h 151"/>
              <a:gd name="T96" fmla="*/ 671513 w 432"/>
              <a:gd name="T97" fmla="*/ 60325 h 151"/>
              <a:gd name="T98" fmla="*/ 666750 w 432"/>
              <a:gd name="T99" fmla="*/ 50800 h 151"/>
              <a:gd name="T100" fmla="*/ 652463 w 432"/>
              <a:gd name="T101" fmla="*/ 33337 h 151"/>
              <a:gd name="T102" fmla="*/ 636588 w 432"/>
              <a:gd name="T103" fmla="*/ 20637 h 151"/>
              <a:gd name="T104" fmla="*/ 628650 w 432"/>
              <a:gd name="T105" fmla="*/ 12700 h 151"/>
              <a:gd name="T106" fmla="*/ 617538 w 432"/>
              <a:gd name="T107" fmla="*/ 9525 h 151"/>
              <a:gd name="T108" fmla="*/ 606425 w 432"/>
              <a:gd name="T109" fmla="*/ 4762 h 151"/>
              <a:gd name="T110" fmla="*/ 598488 w 432"/>
              <a:gd name="T111" fmla="*/ 1587 h 151"/>
              <a:gd name="T112" fmla="*/ 585788 w 432"/>
              <a:gd name="T113" fmla="*/ 0 h 151"/>
              <a:gd name="T114" fmla="*/ 574675 w 432"/>
              <a:gd name="T115" fmla="*/ 0 h 151"/>
              <a:gd name="T116" fmla="*/ 109538 w 432"/>
              <a:gd name="T117" fmla="*/ 0 h 15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32"/>
              <a:gd name="T178" fmla="*/ 0 h 151"/>
              <a:gd name="T179" fmla="*/ 432 w 432"/>
              <a:gd name="T180" fmla="*/ 151 h 15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32" h="151">
                <a:moveTo>
                  <a:pt x="69" y="0"/>
                </a:moveTo>
                <a:lnTo>
                  <a:pt x="62" y="0"/>
                </a:lnTo>
                <a:lnTo>
                  <a:pt x="54" y="1"/>
                </a:lnTo>
                <a:lnTo>
                  <a:pt x="47" y="3"/>
                </a:lnTo>
                <a:lnTo>
                  <a:pt x="42" y="6"/>
                </a:lnTo>
                <a:lnTo>
                  <a:pt x="35" y="8"/>
                </a:lnTo>
                <a:lnTo>
                  <a:pt x="30" y="13"/>
                </a:lnTo>
                <a:lnTo>
                  <a:pt x="19" y="21"/>
                </a:lnTo>
                <a:lnTo>
                  <a:pt x="11" y="32"/>
                </a:lnTo>
                <a:lnTo>
                  <a:pt x="8" y="38"/>
                </a:lnTo>
                <a:lnTo>
                  <a:pt x="6" y="45"/>
                </a:lnTo>
                <a:lnTo>
                  <a:pt x="3" y="52"/>
                </a:lnTo>
                <a:lnTo>
                  <a:pt x="2" y="59"/>
                </a:lnTo>
                <a:lnTo>
                  <a:pt x="0" y="68"/>
                </a:lnTo>
                <a:lnTo>
                  <a:pt x="0" y="75"/>
                </a:lnTo>
                <a:lnTo>
                  <a:pt x="0" y="82"/>
                </a:lnTo>
                <a:lnTo>
                  <a:pt x="2" y="90"/>
                </a:lnTo>
                <a:lnTo>
                  <a:pt x="3" y="97"/>
                </a:lnTo>
                <a:lnTo>
                  <a:pt x="6" y="104"/>
                </a:lnTo>
                <a:lnTo>
                  <a:pt x="8" y="111"/>
                </a:lnTo>
                <a:lnTo>
                  <a:pt x="11" y="117"/>
                </a:lnTo>
                <a:lnTo>
                  <a:pt x="19" y="128"/>
                </a:lnTo>
                <a:lnTo>
                  <a:pt x="30" y="137"/>
                </a:lnTo>
                <a:lnTo>
                  <a:pt x="35" y="141"/>
                </a:lnTo>
                <a:lnTo>
                  <a:pt x="42" y="144"/>
                </a:lnTo>
                <a:lnTo>
                  <a:pt x="47" y="146"/>
                </a:lnTo>
                <a:lnTo>
                  <a:pt x="54" y="148"/>
                </a:lnTo>
                <a:lnTo>
                  <a:pt x="62" y="149"/>
                </a:lnTo>
                <a:lnTo>
                  <a:pt x="69" y="151"/>
                </a:lnTo>
                <a:lnTo>
                  <a:pt x="362" y="151"/>
                </a:lnTo>
                <a:lnTo>
                  <a:pt x="369" y="149"/>
                </a:lnTo>
                <a:lnTo>
                  <a:pt x="377" y="148"/>
                </a:lnTo>
                <a:lnTo>
                  <a:pt x="382" y="146"/>
                </a:lnTo>
                <a:lnTo>
                  <a:pt x="389" y="144"/>
                </a:lnTo>
                <a:lnTo>
                  <a:pt x="396" y="141"/>
                </a:lnTo>
                <a:lnTo>
                  <a:pt x="401" y="137"/>
                </a:lnTo>
                <a:lnTo>
                  <a:pt x="411" y="128"/>
                </a:lnTo>
                <a:lnTo>
                  <a:pt x="420" y="117"/>
                </a:lnTo>
                <a:lnTo>
                  <a:pt x="423" y="111"/>
                </a:lnTo>
                <a:lnTo>
                  <a:pt x="425" y="104"/>
                </a:lnTo>
                <a:lnTo>
                  <a:pt x="428" y="97"/>
                </a:lnTo>
                <a:lnTo>
                  <a:pt x="429" y="90"/>
                </a:lnTo>
                <a:lnTo>
                  <a:pt x="431" y="82"/>
                </a:lnTo>
                <a:lnTo>
                  <a:pt x="432" y="75"/>
                </a:lnTo>
                <a:lnTo>
                  <a:pt x="431" y="68"/>
                </a:lnTo>
                <a:lnTo>
                  <a:pt x="429" y="59"/>
                </a:lnTo>
                <a:lnTo>
                  <a:pt x="428" y="52"/>
                </a:lnTo>
                <a:lnTo>
                  <a:pt x="425" y="45"/>
                </a:lnTo>
                <a:lnTo>
                  <a:pt x="423" y="38"/>
                </a:lnTo>
                <a:lnTo>
                  <a:pt x="420" y="32"/>
                </a:lnTo>
                <a:lnTo>
                  <a:pt x="411" y="21"/>
                </a:lnTo>
                <a:lnTo>
                  <a:pt x="401" y="13"/>
                </a:lnTo>
                <a:lnTo>
                  <a:pt x="396" y="8"/>
                </a:lnTo>
                <a:lnTo>
                  <a:pt x="389" y="6"/>
                </a:lnTo>
                <a:lnTo>
                  <a:pt x="382" y="3"/>
                </a:lnTo>
                <a:lnTo>
                  <a:pt x="377" y="1"/>
                </a:lnTo>
                <a:lnTo>
                  <a:pt x="369" y="0"/>
                </a:lnTo>
                <a:lnTo>
                  <a:pt x="362" y="0"/>
                </a:lnTo>
                <a:lnTo>
                  <a:pt x="6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91" name="Rectangle 52"/>
          <p:cNvSpPr>
            <a:spLocks noChangeArrowheads="1"/>
          </p:cNvSpPr>
          <p:nvPr/>
        </p:nvSpPr>
        <p:spPr bwMode="auto">
          <a:xfrm>
            <a:off x="2217738" y="1573213"/>
            <a:ext cx="254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SCE</a:t>
            </a:r>
            <a:endParaRPr lang="es-ES"/>
          </a:p>
        </p:txBody>
      </p:sp>
      <p:sp>
        <p:nvSpPr>
          <p:cNvPr id="6192" name="Freeform 53"/>
          <p:cNvSpPr>
            <a:spLocks/>
          </p:cNvSpPr>
          <p:nvPr/>
        </p:nvSpPr>
        <p:spPr bwMode="auto">
          <a:xfrm>
            <a:off x="4699000" y="1878013"/>
            <a:ext cx="1127125" cy="550862"/>
          </a:xfrm>
          <a:custGeom>
            <a:avLst/>
            <a:gdLst>
              <a:gd name="T0" fmla="*/ 180975 w 710"/>
              <a:gd name="T1" fmla="*/ 0 h 347"/>
              <a:gd name="T2" fmla="*/ 163512 w 710"/>
              <a:gd name="T3" fmla="*/ 0 h 347"/>
              <a:gd name="T4" fmla="*/ 141287 w 710"/>
              <a:gd name="T5" fmla="*/ 4762 h 347"/>
              <a:gd name="T6" fmla="*/ 125413 w 710"/>
              <a:gd name="T7" fmla="*/ 11112 h 347"/>
              <a:gd name="T8" fmla="*/ 109538 w 710"/>
              <a:gd name="T9" fmla="*/ 20637 h 347"/>
              <a:gd name="T10" fmla="*/ 92075 w 710"/>
              <a:gd name="T11" fmla="*/ 31750 h 347"/>
              <a:gd name="T12" fmla="*/ 77787 w 710"/>
              <a:gd name="T13" fmla="*/ 47625 h 347"/>
              <a:gd name="T14" fmla="*/ 49212 w 710"/>
              <a:gd name="T15" fmla="*/ 77787 h 347"/>
              <a:gd name="T16" fmla="*/ 28575 w 710"/>
              <a:gd name="T17" fmla="*/ 119062 h 347"/>
              <a:gd name="T18" fmla="*/ 22225 w 710"/>
              <a:gd name="T19" fmla="*/ 139700 h 347"/>
              <a:gd name="T20" fmla="*/ 15875 w 710"/>
              <a:gd name="T21" fmla="*/ 165100 h 347"/>
              <a:gd name="T22" fmla="*/ 6350 w 710"/>
              <a:gd name="T23" fmla="*/ 190500 h 347"/>
              <a:gd name="T24" fmla="*/ 4762 w 710"/>
              <a:gd name="T25" fmla="*/ 217487 h 347"/>
              <a:gd name="T26" fmla="*/ 0 w 710"/>
              <a:gd name="T27" fmla="*/ 246062 h 347"/>
              <a:gd name="T28" fmla="*/ 0 w 710"/>
              <a:gd name="T29" fmla="*/ 273050 h 347"/>
              <a:gd name="T30" fmla="*/ 0 w 710"/>
              <a:gd name="T31" fmla="*/ 298450 h 347"/>
              <a:gd name="T32" fmla="*/ 4762 w 710"/>
              <a:gd name="T33" fmla="*/ 328612 h 347"/>
              <a:gd name="T34" fmla="*/ 6350 w 710"/>
              <a:gd name="T35" fmla="*/ 355600 h 347"/>
              <a:gd name="T36" fmla="*/ 15875 w 710"/>
              <a:gd name="T37" fmla="*/ 381000 h 347"/>
              <a:gd name="T38" fmla="*/ 22225 w 710"/>
              <a:gd name="T39" fmla="*/ 407987 h 347"/>
              <a:gd name="T40" fmla="*/ 28575 w 710"/>
              <a:gd name="T41" fmla="*/ 427037 h 347"/>
              <a:gd name="T42" fmla="*/ 49212 w 710"/>
              <a:gd name="T43" fmla="*/ 468312 h 347"/>
              <a:gd name="T44" fmla="*/ 77787 w 710"/>
              <a:gd name="T45" fmla="*/ 498475 h 347"/>
              <a:gd name="T46" fmla="*/ 92075 w 710"/>
              <a:gd name="T47" fmla="*/ 514350 h 347"/>
              <a:gd name="T48" fmla="*/ 109538 w 710"/>
              <a:gd name="T49" fmla="*/ 523875 h 347"/>
              <a:gd name="T50" fmla="*/ 125413 w 710"/>
              <a:gd name="T51" fmla="*/ 534987 h 347"/>
              <a:gd name="T52" fmla="*/ 141287 w 710"/>
              <a:gd name="T53" fmla="*/ 539750 h 347"/>
              <a:gd name="T54" fmla="*/ 163512 w 710"/>
              <a:gd name="T55" fmla="*/ 546100 h 347"/>
              <a:gd name="T56" fmla="*/ 180975 w 710"/>
              <a:gd name="T57" fmla="*/ 550862 h 347"/>
              <a:gd name="T58" fmla="*/ 946150 w 710"/>
              <a:gd name="T59" fmla="*/ 550862 h 347"/>
              <a:gd name="T60" fmla="*/ 962025 w 710"/>
              <a:gd name="T61" fmla="*/ 546100 h 347"/>
              <a:gd name="T62" fmla="*/ 984250 w 710"/>
              <a:gd name="T63" fmla="*/ 539750 h 347"/>
              <a:gd name="T64" fmla="*/ 996950 w 710"/>
              <a:gd name="T65" fmla="*/ 534987 h 347"/>
              <a:gd name="T66" fmla="*/ 1014413 w 710"/>
              <a:gd name="T67" fmla="*/ 523875 h 347"/>
              <a:gd name="T68" fmla="*/ 1033463 w 710"/>
              <a:gd name="T69" fmla="*/ 514350 h 347"/>
              <a:gd name="T70" fmla="*/ 1046163 w 710"/>
              <a:gd name="T71" fmla="*/ 498475 h 347"/>
              <a:gd name="T72" fmla="*/ 1071563 w 710"/>
              <a:gd name="T73" fmla="*/ 468312 h 347"/>
              <a:gd name="T74" fmla="*/ 1095375 w 710"/>
              <a:gd name="T75" fmla="*/ 427037 h 347"/>
              <a:gd name="T76" fmla="*/ 1101725 w 710"/>
              <a:gd name="T77" fmla="*/ 407987 h 347"/>
              <a:gd name="T78" fmla="*/ 1111250 w 710"/>
              <a:gd name="T79" fmla="*/ 381000 h 347"/>
              <a:gd name="T80" fmla="*/ 1117600 w 710"/>
              <a:gd name="T81" fmla="*/ 355600 h 347"/>
              <a:gd name="T82" fmla="*/ 1120775 w 710"/>
              <a:gd name="T83" fmla="*/ 328612 h 347"/>
              <a:gd name="T84" fmla="*/ 1123950 w 710"/>
              <a:gd name="T85" fmla="*/ 298450 h 347"/>
              <a:gd name="T86" fmla="*/ 1127125 w 710"/>
              <a:gd name="T87" fmla="*/ 273050 h 347"/>
              <a:gd name="T88" fmla="*/ 1123950 w 710"/>
              <a:gd name="T89" fmla="*/ 246062 h 347"/>
              <a:gd name="T90" fmla="*/ 1120775 w 710"/>
              <a:gd name="T91" fmla="*/ 217487 h 347"/>
              <a:gd name="T92" fmla="*/ 1117600 w 710"/>
              <a:gd name="T93" fmla="*/ 190500 h 347"/>
              <a:gd name="T94" fmla="*/ 1111250 w 710"/>
              <a:gd name="T95" fmla="*/ 165100 h 347"/>
              <a:gd name="T96" fmla="*/ 1101725 w 710"/>
              <a:gd name="T97" fmla="*/ 139700 h 347"/>
              <a:gd name="T98" fmla="*/ 1095375 w 710"/>
              <a:gd name="T99" fmla="*/ 119062 h 347"/>
              <a:gd name="T100" fmla="*/ 1071563 w 710"/>
              <a:gd name="T101" fmla="*/ 77787 h 347"/>
              <a:gd name="T102" fmla="*/ 1046163 w 710"/>
              <a:gd name="T103" fmla="*/ 47625 h 347"/>
              <a:gd name="T104" fmla="*/ 1033463 w 710"/>
              <a:gd name="T105" fmla="*/ 31750 h 347"/>
              <a:gd name="T106" fmla="*/ 1014413 w 710"/>
              <a:gd name="T107" fmla="*/ 20637 h 347"/>
              <a:gd name="T108" fmla="*/ 996950 w 710"/>
              <a:gd name="T109" fmla="*/ 11112 h 347"/>
              <a:gd name="T110" fmla="*/ 984250 w 710"/>
              <a:gd name="T111" fmla="*/ 4762 h 347"/>
              <a:gd name="T112" fmla="*/ 962025 w 710"/>
              <a:gd name="T113" fmla="*/ 0 h 347"/>
              <a:gd name="T114" fmla="*/ 946150 w 710"/>
              <a:gd name="T115" fmla="*/ 0 h 347"/>
              <a:gd name="T116" fmla="*/ 180975 w 710"/>
              <a:gd name="T117" fmla="*/ 0 h 34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10"/>
              <a:gd name="T178" fmla="*/ 0 h 347"/>
              <a:gd name="T179" fmla="*/ 710 w 710"/>
              <a:gd name="T180" fmla="*/ 347 h 34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10" h="347">
                <a:moveTo>
                  <a:pt x="114" y="0"/>
                </a:moveTo>
                <a:lnTo>
                  <a:pt x="103" y="0"/>
                </a:lnTo>
                <a:lnTo>
                  <a:pt x="89" y="3"/>
                </a:lnTo>
                <a:lnTo>
                  <a:pt x="79" y="7"/>
                </a:lnTo>
                <a:lnTo>
                  <a:pt x="69" y="13"/>
                </a:lnTo>
                <a:lnTo>
                  <a:pt x="58" y="20"/>
                </a:lnTo>
                <a:lnTo>
                  <a:pt x="49" y="30"/>
                </a:lnTo>
                <a:lnTo>
                  <a:pt x="31" y="49"/>
                </a:lnTo>
                <a:lnTo>
                  <a:pt x="18" y="75"/>
                </a:lnTo>
                <a:lnTo>
                  <a:pt x="14" y="88"/>
                </a:lnTo>
                <a:lnTo>
                  <a:pt x="10" y="104"/>
                </a:lnTo>
                <a:lnTo>
                  <a:pt x="4" y="120"/>
                </a:lnTo>
                <a:lnTo>
                  <a:pt x="3" y="137"/>
                </a:lnTo>
                <a:lnTo>
                  <a:pt x="0" y="155"/>
                </a:lnTo>
                <a:lnTo>
                  <a:pt x="0" y="172"/>
                </a:lnTo>
                <a:lnTo>
                  <a:pt x="0" y="188"/>
                </a:lnTo>
                <a:lnTo>
                  <a:pt x="3" y="207"/>
                </a:lnTo>
                <a:lnTo>
                  <a:pt x="4" y="224"/>
                </a:lnTo>
                <a:lnTo>
                  <a:pt x="10" y="240"/>
                </a:lnTo>
                <a:lnTo>
                  <a:pt x="14" y="257"/>
                </a:lnTo>
                <a:lnTo>
                  <a:pt x="18" y="269"/>
                </a:lnTo>
                <a:lnTo>
                  <a:pt x="31" y="295"/>
                </a:lnTo>
                <a:lnTo>
                  <a:pt x="49" y="314"/>
                </a:lnTo>
                <a:lnTo>
                  <a:pt x="58" y="324"/>
                </a:lnTo>
                <a:lnTo>
                  <a:pt x="69" y="330"/>
                </a:lnTo>
                <a:lnTo>
                  <a:pt x="79" y="337"/>
                </a:lnTo>
                <a:lnTo>
                  <a:pt x="89" y="340"/>
                </a:lnTo>
                <a:lnTo>
                  <a:pt x="103" y="344"/>
                </a:lnTo>
                <a:lnTo>
                  <a:pt x="114" y="347"/>
                </a:lnTo>
                <a:lnTo>
                  <a:pt x="596" y="347"/>
                </a:lnTo>
                <a:lnTo>
                  <a:pt x="606" y="344"/>
                </a:lnTo>
                <a:lnTo>
                  <a:pt x="620" y="340"/>
                </a:lnTo>
                <a:lnTo>
                  <a:pt x="628" y="337"/>
                </a:lnTo>
                <a:lnTo>
                  <a:pt x="639" y="330"/>
                </a:lnTo>
                <a:lnTo>
                  <a:pt x="651" y="324"/>
                </a:lnTo>
                <a:lnTo>
                  <a:pt x="659" y="314"/>
                </a:lnTo>
                <a:lnTo>
                  <a:pt x="675" y="295"/>
                </a:lnTo>
                <a:lnTo>
                  <a:pt x="690" y="269"/>
                </a:lnTo>
                <a:lnTo>
                  <a:pt x="694" y="257"/>
                </a:lnTo>
                <a:lnTo>
                  <a:pt x="700" y="240"/>
                </a:lnTo>
                <a:lnTo>
                  <a:pt x="704" y="224"/>
                </a:lnTo>
                <a:lnTo>
                  <a:pt x="706" y="207"/>
                </a:lnTo>
                <a:lnTo>
                  <a:pt x="708" y="188"/>
                </a:lnTo>
                <a:lnTo>
                  <a:pt x="710" y="172"/>
                </a:lnTo>
                <a:lnTo>
                  <a:pt x="708" y="155"/>
                </a:lnTo>
                <a:lnTo>
                  <a:pt x="706" y="137"/>
                </a:lnTo>
                <a:lnTo>
                  <a:pt x="704" y="120"/>
                </a:lnTo>
                <a:lnTo>
                  <a:pt x="700" y="104"/>
                </a:lnTo>
                <a:lnTo>
                  <a:pt x="694" y="88"/>
                </a:lnTo>
                <a:lnTo>
                  <a:pt x="690" y="75"/>
                </a:lnTo>
                <a:lnTo>
                  <a:pt x="675" y="49"/>
                </a:lnTo>
                <a:lnTo>
                  <a:pt x="659" y="30"/>
                </a:lnTo>
                <a:lnTo>
                  <a:pt x="651" y="20"/>
                </a:lnTo>
                <a:lnTo>
                  <a:pt x="639" y="13"/>
                </a:lnTo>
                <a:lnTo>
                  <a:pt x="628" y="7"/>
                </a:lnTo>
                <a:lnTo>
                  <a:pt x="620" y="3"/>
                </a:lnTo>
                <a:lnTo>
                  <a:pt x="606" y="0"/>
                </a:lnTo>
                <a:lnTo>
                  <a:pt x="596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93" name="Rectangle 54"/>
          <p:cNvSpPr>
            <a:spLocks noChangeArrowheads="1"/>
          </p:cNvSpPr>
          <p:nvPr/>
        </p:nvSpPr>
        <p:spPr bwMode="auto">
          <a:xfrm>
            <a:off x="4883150" y="1905000"/>
            <a:ext cx="7905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800000"/>
                </a:solidFill>
                <a:latin typeface="Arial Black" pitchFamily="34" charset="0"/>
              </a:rPr>
              <a:t>ISO/IEC </a:t>
            </a:r>
            <a:endParaRPr lang="es-ES"/>
          </a:p>
        </p:txBody>
      </p:sp>
      <p:sp>
        <p:nvSpPr>
          <p:cNvPr id="6194" name="Rectangle 55"/>
          <p:cNvSpPr>
            <a:spLocks noChangeArrowheads="1"/>
          </p:cNvSpPr>
          <p:nvPr/>
        </p:nvSpPr>
        <p:spPr bwMode="auto">
          <a:xfrm>
            <a:off x="4979988" y="2165350"/>
            <a:ext cx="5953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800000"/>
                </a:solidFill>
                <a:latin typeface="Arial Black" pitchFamily="34" charset="0"/>
              </a:rPr>
              <a:t>15504</a:t>
            </a:r>
            <a:endParaRPr lang="es-ES"/>
          </a:p>
        </p:txBody>
      </p:sp>
      <p:sp>
        <p:nvSpPr>
          <p:cNvPr id="6195" name="Freeform 56"/>
          <p:cNvSpPr>
            <a:spLocks/>
          </p:cNvSpPr>
          <p:nvPr/>
        </p:nvSpPr>
        <p:spPr bwMode="auto">
          <a:xfrm>
            <a:off x="3375025" y="1654175"/>
            <a:ext cx="1033463" cy="322263"/>
          </a:xfrm>
          <a:custGeom>
            <a:avLst/>
            <a:gdLst>
              <a:gd name="T0" fmla="*/ 165100 w 651"/>
              <a:gd name="T1" fmla="*/ 0 h 203"/>
              <a:gd name="T2" fmla="*/ 147638 w 651"/>
              <a:gd name="T3" fmla="*/ 0 h 203"/>
              <a:gd name="T4" fmla="*/ 128588 w 651"/>
              <a:gd name="T5" fmla="*/ 3175 h 203"/>
              <a:gd name="T6" fmla="*/ 114300 w 651"/>
              <a:gd name="T7" fmla="*/ 6350 h 203"/>
              <a:gd name="T8" fmla="*/ 101600 w 651"/>
              <a:gd name="T9" fmla="*/ 11113 h 203"/>
              <a:gd name="T10" fmla="*/ 84138 w 651"/>
              <a:gd name="T11" fmla="*/ 17463 h 203"/>
              <a:gd name="T12" fmla="*/ 71438 w 651"/>
              <a:gd name="T13" fmla="*/ 26988 h 203"/>
              <a:gd name="T14" fmla="*/ 44450 w 651"/>
              <a:gd name="T15" fmla="*/ 44450 h 203"/>
              <a:gd name="T16" fmla="*/ 25400 w 651"/>
              <a:gd name="T17" fmla="*/ 69850 h 203"/>
              <a:gd name="T18" fmla="*/ 19050 w 651"/>
              <a:gd name="T19" fmla="*/ 80963 h 203"/>
              <a:gd name="T20" fmla="*/ 12700 w 651"/>
              <a:gd name="T21" fmla="*/ 96838 h 203"/>
              <a:gd name="T22" fmla="*/ 6350 w 651"/>
              <a:gd name="T23" fmla="*/ 112713 h 203"/>
              <a:gd name="T24" fmla="*/ 4763 w 651"/>
              <a:gd name="T25" fmla="*/ 128588 h 203"/>
              <a:gd name="T26" fmla="*/ 0 w 651"/>
              <a:gd name="T27" fmla="*/ 146050 h 203"/>
              <a:gd name="T28" fmla="*/ 0 w 651"/>
              <a:gd name="T29" fmla="*/ 158750 h 203"/>
              <a:gd name="T30" fmla="*/ 0 w 651"/>
              <a:gd name="T31" fmla="*/ 174625 h 203"/>
              <a:gd name="T32" fmla="*/ 4763 w 651"/>
              <a:gd name="T33" fmla="*/ 192088 h 203"/>
              <a:gd name="T34" fmla="*/ 6350 w 651"/>
              <a:gd name="T35" fmla="*/ 207963 h 203"/>
              <a:gd name="T36" fmla="*/ 12700 w 651"/>
              <a:gd name="T37" fmla="*/ 223838 h 203"/>
              <a:gd name="T38" fmla="*/ 19050 w 651"/>
              <a:gd name="T39" fmla="*/ 238125 h 203"/>
              <a:gd name="T40" fmla="*/ 25400 w 651"/>
              <a:gd name="T41" fmla="*/ 250825 h 203"/>
              <a:gd name="T42" fmla="*/ 44450 w 651"/>
              <a:gd name="T43" fmla="*/ 273050 h 203"/>
              <a:gd name="T44" fmla="*/ 71438 w 651"/>
              <a:gd name="T45" fmla="*/ 293688 h 203"/>
              <a:gd name="T46" fmla="*/ 84138 w 651"/>
              <a:gd name="T47" fmla="*/ 301625 h 203"/>
              <a:gd name="T48" fmla="*/ 101600 w 651"/>
              <a:gd name="T49" fmla="*/ 306388 h 203"/>
              <a:gd name="T50" fmla="*/ 114300 w 651"/>
              <a:gd name="T51" fmla="*/ 314325 h 203"/>
              <a:gd name="T52" fmla="*/ 128588 w 651"/>
              <a:gd name="T53" fmla="*/ 315913 h 203"/>
              <a:gd name="T54" fmla="*/ 147638 w 651"/>
              <a:gd name="T55" fmla="*/ 320675 h 203"/>
              <a:gd name="T56" fmla="*/ 165100 w 651"/>
              <a:gd name="T57" fmla="*/ 322263 h 203"/>
              <a:gd name="T58" fmla="*/ 865188 w 651"/>
              <a:gd name="T59" fmla="*/ 322263 h 203"/>
              <a:gd name="T60" fmla="*/ 881063 w 651"/>
              <a:gd name="T61" fmla="*/ 320675 h 203"/>
              <a:gd name="T62" fmla="*/ 900113 w 651"/>
              <a:gd name="T63" fmla="*/ 315913 h 203"/>
              <a:gd name="T64" fmla="*/ 912813 w 651"/>
              <a:gd name="T65" fmla="*/ 314325 h 203"/>
              <a:gd name="T66" fmla="*/ 930275 w 651"/>
              <a:gd name="T67" fmla="*/ 306388 h 203"/>
              <a:gd name="T68" fmla="*/ 944563 w 651"/>
              <a:gd name="T69" fmla="*/ 301625 h 203"/>
              <a:gd name="T70" fmla="*/ 957263 w 651"/>
              <a:gd name="T71" fmla="*/ 293688 h 203"/>
              <a:gd name="T72" fmla="*/ 981075 w 651"/>
              <a:gd name="T73" fmla="*/ 273050 h 203"/>
              <a:gd name="T74" fmla="*/ 1003300 w 651"/>
              <a:gd name="T75" fmla="*/ 250825 h 203"/>
              <a:gd name="T76" fmla="*/ 1009650 w 651"/>
              <a:gd name="T77" fmla="*/ 238125 h 203"/>
              <a:gd name="T78" fmla="*/ 1016000 w 651"/>
              <a:gd name="T79" fmla="*/ 223838 h 203"/>
              <a:gd name="T80" fmla="*/ 1022350 w 651"/>
              <a:gd name="T81" fmla="*/ 207963 h 203"/>
              <a:gd name="T82" fmla="*/ 1027113 w 651"/>
              <a:gd name="T83" fmla="*/ 192088 h 203"/>
              <a:gd name="T84" fmla="*/ 1028700 w 651"/>
              <a:gd name="T85" fmla="*/ 174625 h 203"/>
              <a:gd name="T86" fmla="*/ 1033463 w 651"/>
              <a:gd name="T87" fmla="*/ 158750 h 203"/>
              <a:gd name="T88" fmla="*/ 1028700 w 651"/>
              <a:gd name="T89" fmla="*/ 146050 h 203"/>
              <a:gd name="T90" fmla="*/ 1027113 w 651"/>
              <a:gd name="T91" fmla="*/ 128588 h 203"/>
              <a:gd name="T92" fmla="*/ 1022350 w 651"/>
              <a:gd name="T93" fmla="*/ 112713 h 203"/>
              <a:gd name="T94" fmla="*/ 1016000 w 651"/>
              <a:gd name="T95" fmla="*/ 96838 h 203"/>
              <a:gd name="T96" fmla="*/ 1009650 w 651"/>
              <a:gd name="T97" fmla="*/ 80963 h 203"/>
              <a:gd name="T98" fmla="*/ 1003300 w 651"/>
              <a:gd name="T99" fmla="*/ 69850 h 203"/>
              <a:gd name="T100" fmla="*/ 981075 w 651"/>
              <a:gd name="T101" fmla="*/ 44450 h 203"/>
              <a:gd name="T102" fmla="*/ 957263 w 651"/>
              <a:gd name="T103" fmla="*/ 26988 h 203"/>
              <a:gd name="T104" fmla="*/ 944563 w 651"/>
              <a:gd name="T105" fmla="*/ 17463 h 203"/>
              <a:gd name="T106" fmla="*/ 930275 w 651"/>
              <a:gd name="T107" fmla="*/ 11113 h 203"/>
              <a:gd name="T108" fmla="*/ 912813 w 651"/>
              <a:gd name="T109" fmla="*/ 6350 h 203"/>
              <a:gd name="T110" fmla="*/ 900113 w 651"/>
              <a:gd name="T111" fmla="*/ 3175 h 203"/>
              <a:gd name="T112" fmla="*/ 881063 w 651"/>
              <a:gd name="T113" fmla="*/ 0 h 203"/>
              <a:gd name="T114" fmla="*/ 865188 w 651"/>
              <a:gd name="T115" fmla="*/ 0 h 203"/>
              <a:gd name="T116" fmla="*/ 165100 w 651"/>
              <a:gd name="T117" fmla="*/ 0 h 2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51"/>
              <a:gd name="T178" fmla="*/ 0 h 203"/>
              <a:gd name="T179" fmla="*/ 651 w 651"/>
              <a:gd name="T180" fmla="*/ 203 h 20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51" h="203">
                <a:moveTo>
                  <a:pt x="104" y="0"/>
                </a:moveTo>
                <a:lnTo>
                  <a:pt x="93" y="0"/>
                </a:lnTo>
                <a:lnTo>
                  <a:pt x="81" y="2"/>
                </a:lnTo>
                <a:lnTo>
                  <a:pt x="72" y="4"/>
                </a:lnTo>
                <a:lnTo>
                  <a:pt x="64" y="7"/>
                </a:lnTo>
                <a:lnTo>
                  <a:pt x="53" y="11"/>
                </a:lnTo>
                <a:lnTo>
                  <a:pt x="45" y="17"/>
                </a:lnTo>
                <a:lnTo>
                  <a:pt x="28" y="28"/>
                </a:lnTo>
                <a:lnTo>
                  <a:pt x="16" y="44"/>
                </a:lnTo>
                <a:lnTo>
                  <a:pt x="12" y="51"/>
                </a:lnTo>
                <a:lnTo>
                  <a:pt x="8" y="61"/>
                </a:lnTo>
                <a:lnTo>
                  <a:pt x="4" y="71"/>
                </a:lnTo>
                <a:lnTo>
                  <a:pt x="3" y="81"/>
                </a:lnTo>
                <a:lnTo>
                  <a:pt x="0" y="92"/>
                </a:lnTo>
                <a:lnTo>
                  <a:pt x="0" y="100"/>
                </a:lnTo>
                <a:lnTo>
                  <a:pt x="0" y="110"/>
                </a:lnTo>
                <a:lnTo>
                  <a:pt x="3" y="121"/>
                </a:lnTo>
                <a:lnTo>
                  <a:pt x="4" y="131"/>
                </a:lnTo>
                <a:lnTo>
                  <a:pt x="8" y="141"/>
                </a:lnTo>
                <a:lnTo>
                  <a:pt x="12" y="150"/>
                </a:lnTo>
                <a:lnTo>
                  <a:pt x="16" y="158"/>
                </a:lnTo>
                <a:lnTo>
                  <a:pt x="28" y="172"/>
                </a:lnTo>
                <a:lnTo>
                  <a:pt x="45" y="185"/>
                </a:lnTo>
                <a:lnTo>
                  <a:pt x="53" y="190"/>
                </a:lnTo>
                <a:lnTo>
                  <a:pt x="64" y="193"/>
                </a:lnTo>
                <a:lnTo>
                  <a:pt x="72" y="198"/>
                </a:lnTo>
                <a:lnTo>
                  <a:pt x="81" y="199"/>
                </a:lnTo>
                <a:lnTo>
                  <a:pt x="93" y="202"/>
                </a:lnTo>
                <a:lnTo>
                  <a:pt x="104" y="203"/>
                </a:lnTo>
                <a:lnTo>
                  <a:pt x="545" y="203"/>
                </a:lnTo>
                <a:lnTo>
                  <a:pt x="555" y="202"/>
                </a:lnTo>
                <a:lnTo>
                  <a:pt x="567" y="199"/>
                </a:lnTo>
                <a:lnTo>
                  <a:pt x="575" y="198"/>
                </a:lnTo>
                <a:lnTo>
                  <a:pt x="586" y="193"/>
                </a:lnTo>
                <a:lnTo>
                  <a:pt x="595" y="190"/>
                </a:lnTo>
                <a:lnTo>
                  <a:pt x="603" y="185"/>
                </a:lnTo>
                <a:lnTo>
                  <a:pt x="618" y="172"/>
                </a:lnTo>
                <a:lnTo>
                  <a:pt x="632" y="158"/>
                </a:lnTo>
                <a:lnTo>
                  <a:pt x="636" y="150"/>
                </a:lnTo>
                <a:lnTo>
                  <a:pt x="640" y="141"/>
                </a:lnTo>
                <a:lnTo>
                  <a:pt x="644" y="131"/>
                </a:lnTo>
                <a:lnTo>
                  <a:pt x="647" y="121"/>
                </a:lnTo>
                <a:lnTo>
                  <a:pt x="648" y="110"/>
                </a:lnTo>
                <a:lnTo>
                  <a:pt x="651" y="100"/>
                </a:lnTo>
                <a:lnTo>
                  <a:pt x="648" y="92"/>
                </a:lnTo>
                <a:lnTo>
                  <a:pt x="647" y="81"/>
                </a:lnTo>
                <a:lnTo>
                  <a:pt x="644" y="71"/>
                </a:lnTo>
                <a:lnTo>
                  <a:pt x="640" y="61"/>
                </a:lnTo>
                <a:lnTo>
                  <a:pt x="636" y="51"/>
                </a:lnTo>
                <a:lnTo>
                  <a:pt x="632" y="44"/>
                </a:lnTo>
                <a:lnTo>
                  <a:pt x="618" y="28"/>
                </a:lnTo>
                <a:lnTo>
                  <a:pt x="603" y="17"/>
                </a:lnTo>
                <a:lnTo>
                  <a:pt x="595" y="11"/>
                </a:lnTo>
                <a:lnTo>
                  <a:pt x="586" y="7"/>
                </a:lnTo>
                <a:lnTo>
                  <a:pt x="575" y="4"/>
                </a:lnTo>
                <a:lnTo>
                  <a:pt x="567" y="2"/>
                </a:lnTo>
                <a:lnTo>
                  <a:pt x="555" y="0"/>
                </a:lnTo>
                <a:lnTo>
                  <a:pt x="545" y="0"/>
                </a:lnTo>
                <a:lnTo>
                  <a:pt x="10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96" name="Rectangle 57"/>
          <p:cNvSpPr>
            <a:spLocks noChangeArrowheads="1"/>
          </p:cNvSpPr>
          <p:nvPr/>
        </p:nvSpPr>
        <p:spPr bwMode="auto">
          <a:xfrm>
            <a:off x="3625850" y="1730375"/>
            <a:ext cx="539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SW-CMM</a:t>
            </a:r>
            <a:endParaRPr lang="es-ES"/>
          </a:p>
        </p:txBody>
      </p:sp>
      <p:sp>
        <p:nvSpPr>
          <p:cNvPr id="6197" name="Freeform 58"/>
          <p:cNvSpPr>
            <a:spLocks/>
          </p:cNvSpPr>
          <p:nvPr/>
        </p:nvSpPr>
        <p:spPr bwMode="auto">
          <a:xfrm>
            <a:off x="1976438" y="1108075"/>
            <a:ext cx="1087437" cy="260350"/>
          </a:xfrm>
          <a:custGeom>
            <a:avLst/>
            <a:gdLst>
              <a:gd name="T0" fmla="*/ 173037 w 685"/>
              <a:gd name="T1" fmla="*/ 0 h 164"/>
              <a:gd name="T2" fmla="*/ 155575 w 685"/>
              <a:gd name="T3" fmla="*/ 0 h 164"/>
              <a:gd name="T4" fmla="*/ 136525 w 685"/>
              <a:gd name="T5" fmla="*/ 3175 h 164"/>
              <a:gd name="T6" fmla="*/ 119062 w 685"/>
              <a:gd name="T7" fmla="*/ 4762 h 164"/>
              <a:gd name="T8" fmla="*/ 104775 w 685"/>
              <a:gd name="T9" fmla="*/ 9525 h 164"/>
              <a:gd name="T10" fmla="*/ 87312 w 685"/>
              <a:gd name="T11" fmla="*/ 15875 h 164"/>
              <a:gd name="T12" fmla="*/ 74612 w 685"/>
              <a:gd name="T13" fmla="*/ 22225 h 164"/>
              <a:gd name="T14" fmla="*/ 46037 w 685"/>
              <a:gd name="T15" fmla="*/ 36512 h 164"/>
              <a:gd name="T16" fmla="*/ 26987 w 685"/>
              <a:gd name="T17" fmla="*/ 55563 h 164"/>
              <a:gd name="T18" fmla="*/ 20637 w 685"/>
              <a:gd name="T19" fmla="*/ 65088 h 164"/>
              <a:gd name="T20" fmla="*/ 12700 w 685"/>
              <a:gd name="T21" fmla="*/ 79375 h 164"/>
              <a:gd name="T22" fmla="*/ 6350 w 685"/>
              <a:gd name="T23" fmla="*/ 90487 h 164"/>
              <a:gd name="T24" fmla="*/ 3175 w 685"/>
              <a:gd name="T25" fmla="*/ 103188 h 164"/>
              <a:gd name="T26" fmla="*/ 0 w 685"/>
              <a:gd name="T27" fmla="*/ 117475 h 164"/>
              <a:gd name="T28" fmla="*/ 0 w 685"/>
              <a:gd name="T29" fmla="*/ 128588 h 164"/>
              <a:gd name="T30" fmla="*/ 0 w 685"/>
              <a:gd name="T31" fmla="*/ 141287 h 164"/>
              <a:gd name="T32" fmla="*/ 3175 w 685"/>
              <a:gd name="T33" fmla="*/ 153987 h 164"/>
              <a:gd name="T34" fmla="*/ 6350 w 685"/>
              <a:gd name="T35" fmla="*/ 168275 h 164"/>
              <a:gd name="T36" fmla="*/ 12700 w 685"/>
              <a:gd name="T37" fmla="*/ 179387 h 164"/>
              <a:gd name="T38" fmla="*/ 20637 w 685"/>
              <a:gd name="T39" fmla="*/ 192087 h 164"/>
              <a:gd name="T40" fmla="*/ 26987 w 685"/>
              <a:gd name="T41" fmla="*/ 201612 h 164"/>
              <a:gd name="T42" fmla="*/ 46037 w 685"/>
              <a:gd name="T43" fmla="*/ 222250 h 164"/>
              <a:gd name="T44" fmla="*/ 74612 w 685"/>
              <a:gd name="T45" fmla="*/ 234950 h 164"/>
              <a:gd name="T46" fmla="*/ 87312 w 685"/>
              <a:gd name="T47" fmla="*/ 241300 h 164"/>
              <a:gd name="T48" fmla="*/ 104775 w 685"/>
              <a:gd name="T49" fmla="*/ 249238 h 164"/>
              <a:gd name="T50" fmla="*/ 119062 w 685"/>
              <a:gd name="T51" fmla="*/ 254000 h 164"/>
              <a:gd name="T52" fmla="*/ 136525 w 685"/>
              <a:gd name="T53" fmla="*/ 255588 h 164"/>
              <a:gd name="T54" fmla="*/ 155575 w 685"/>
              <a:gd name="T55" fmla="*/ 257175 h 164"/>
              <a:gd name="T56" fmla="*/ 173037 w 685"/>
              <a:gd name="T57" fmla="*/ 260350 h 164"/>
              <a:gd name="T58" fmla="*/ 909637 w 685"/>
              <a:gd name="T59" fmla="*/ 260350 h 164"/>
              <a:gd name="T60" fmla="*/ 927100 w 685"/>
              <a:gd name="T61" fmla="*/ 257175 h 164"/>
              <a:gd name="T62" fmla="*/ 949325 w 685"/>
              <a:gd name="T63" fmla="*/ 255588 h 164"/>
              <a:gd name="T64" fmla="*/ 962025 w 685"/>
              <a:gd name="T65" fmla="*/ 254000 h 164"/>
              <a:gd name="T66" fmla="*/ 979487 w 685"/>
              <a:gd name="T67" fmla="*/ 249238 h 164"/>
              <a:gd name="T68" fmla="*/ 995362 w 685"/>
              <a:gd name="T69" fmla="*/ 241300 h 164"/>
              <a:gd name="T70" fmla="*/ 1008062 w 685"/>
              <a:gd name="T71" fmla="*/ 234950 h 164"/>
              <a:gd name="T72" fmla="*/ 1035050 w 685"/>
              <a:gd name="T73" fmla="*/ 222250 h 164"/>
              <a:gd name="T74" fmla="*/ 1058862 w 685"/>
              <a:gd name="T75" fmla="*/ 201612 h 164"/>
              <a:gd name="T76" fmla="*/ 1065212 w 685"/>
              <a:gd name="T77" fmla="*/ 192087 h 164"/>
              <a:gd name="T78" fmla="*/ 1071562 w 685"/>
              <a:gd name="T79" fmla="*/ 179387 h 164"/>
              <a:gd name="T80" fmla="*/ 1077912 w 685"/>
              <a:gd name="T81" fmla="*/ 168275 h 164"/>
              <a:gd name="T82" fmla="*/ 1081087 w 685"/>
              <a:gd name="T83" fmla="*/ 153987 h 164"/>
              <a:gd name="T84" fmla="*/ 1084262 w 685"/>
              <a:gd name="T85" fmla="*/ 141287 h 164"/>
              <a:gd name="T86" fmla="*/ 1087437 w 685"/>
              <a:gd name="T87" fmla="*/ 128588 h 164"/>
              <a:gd name="T88" fmla="*/ 1084262 w 685"/>
              <a:gd name="T89" fmla="*/ 117475 h 164"/>
              <a:gd name="T90" fmla="*/ 1081087 w 685"/>
              <a:gd name="T91" fmla="*/ 103188 h 164"/>
              <a:gd name="T92" fmla="*/ 1077912 w 685"/>
              <a:gd name="T93" fmla="*/ 90487 h 164"/>
              <a:gd name="T94" fmla="*/ 1071562 w 685"/>
              <a:gd name="T95" fmla="*/ 79375 h 164"/>
              <a:gd name="T96" fmla="*/ 1065212 w 685"/>
              <a:gd name="T97" fmla="*/ 65088 h 164"/>
              <a:gd name="T98" fmla="*/ 1058862 w 685"/>
              <a:gd name="T99" fmla="*/ 55563 h 164"/>
              <a:gd name="T100" fmla="*/ 1035050 w 685"/>
              <a:gd name="T101" fmla="*/ 36512 h 164"/>
              <a:gd name="T102" fmla="*/ 1008062 w 685"/>
              <a:gd name="T103" fmla="*/ 22225 h 164"/>
              <a:gd name="T104" fmla="*/ 995362 w 685"/>
              <a:gd name="T105" fmla="*/ 15875 h 164"/>
              <a:gd name="T106" fmla="*/ 979487 w 685"/>
              <a:gd name="T107" fmla="*/ 9525 h 164"/>
              <a:gd name="T108" fmla="*/ 962025 w 685"/>
              <a:gd name="T109" fmla="*/ 4762 h 164"/>
              <a:gd name="T110" fmla="*/ 949325 w 685"/>
              <a:gd name="T111" fmla="*/ 3175 h 164"/>
              <a:gd name="T112" fmla="*/ 927100 w 685"/>
              <a:gd name="T113" fmla="*/ 0 h 164"/>
              <a:gd name="T114" fmla="*/ 909637 w 685"/>
              <a:gd name="T115" fmla="*/ 0 h 164"/>
              <a:gd name="T116" fmla="*/ 173037 w 685"/>
              <a:gd name="T117" fmla="*/ 0 h 1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85"/>
              <a:gd name="T178" fmla="*/ 0 h 164"/>
              <a:gd name="T179" fmla="*/ 685 w 685"/>
              <a:gd name="T180" fmla="*/ 164 h 16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85" h="164">
                <a:moveTo>
                  <a:pt x="109" y="0"/>
                </a:moveTo>
                <a:lnTo>
                  <a:pt x="98" y="0"/>
                </a:lnTo>
                <a:lnTo>
                  <a:pt x="86" y="2"/>
                </a:lnTo>
                <a:lnTo>
                  <a:pt x="75" y="3"/>
                </a:lnTo>
                <a:lnTo>
                  <a:pt x="66" y="6"/>
                </a:lnTo>
                <a:lnTo>
                  <a:pt x="55" y="10"/>
                </a:lnTo>
                <a:lnTo>
                  <a:pt x="47" y="14"/>
                </a:lnTo>
                <a:lnTo>
                  <a:pt x="29" y="23"/>
                </a:lnTo>
                <a:lnTo>
                  <a:pt x="17" y="35"/>
                </a:lnTo>
                <a:lnTo>
                  <a:pt x="13" y="41"/>
                </a:lnTo>
                <a:lnTo>
                  <a:pt x="8" y="50"/>
                </a:lnTo>
                <a:lnTo>
                  <a:pt x="4" y="57"/>
                </a:lnTo>
                <a:lnTo>
                  <a:pt x="2" y="65"/>
                </a:lnTo>
                <a:lnTo>
                  <a:pt x="0" y="74"/>
                </a:lnTo>
                <a:lnTo>
                  <a:pt x="0" y="81"/>
                </a:lnTo>
                <a:lnTo>
                  <a:pt x="0" y="89"/>
                </a:lnTo>
                <a:lnTo>
                  <a:pt x="2" y="97"/>
                </a:lnTo>
                <a:lnTo>
                  <a:pt x="4" y="106"/>
                </a:lnTo>
                <a:lnTo>
                  <a:pt x="8" y="113"/>
                </a:lnTo>
                <a:lnTo>
                  <a:pt x="13" y="121"/>
                </a:lnTo>
                <a:lnTo>
                  <a:pt x="17" y="127"/>
                </a:lnTo>
                <a:lnTo>
                  <a:pt x="29" y="140"/>
                </a:lnTo>
                <a:lnTo>
                  <a:pt x="47" y="148"/>
                </a:lnTo>
                <a:lnTo>
                  <a:pt x="55" y="152"/>
                </a:lnTo>
                <a:lnTo>
                  <a:pt x="66" y="157"/>
                </a:lnTo>
                <a:lnTo>
                  <a:pt x="75" y="160"/>
                </a:lnTo>
                <a:lnTo>
                  <a:pt x="86" y="161"/>
                </a:lnTo>
                <a:lnTo>
                  <a:pt x="98" y="162"/>
                </a:lnTo>
                <a:lnTo>
                  <a:pt x="109" y="164"/>
                </a:lnTo>
                <a:lnTo>
                  <a:pt x="573" y="164"/>
                </a:lnTo>
                <a:lnTo>
                  <a:pt x="584" y="162"/>
                </a:lnTo>
                <a:lnTo>
                  <a:pt x="598" y="161"/>
                </a:lnTo>
                <a:lnTo>
                  <a:pt x="606" y="160"/>
                </a:lnTo>
                <a:lnTo>
                  <a:pt x="617" y="157"/>
                </a:lnTo>
                <a:lnTo>
                  <a:pt x="627" y="152"/>
                </a:lnTo>
                <a:lnTo>
                  <a:pt x="635" y="148"/>
                </a:lnTo>
                <a:lnTo>
                  <a:pt x="652" y="140"/>
                </a:lnTo>
                <a:lnTo>
                  <a:pt x="667" y="127"/>
                </a:lnTo>
                <a:lnTo>
                  <a:pt x="671" y="121"/>
                </a:lnTo>
                <a:lnTo>
                  <a:pt x="675" y="113"/>
                </a:lnTo>
                <a:lnTo>
                  <a:pt x="679" y="106"/>
                </a:lnTo>
                <a:lnTo>
                  <a:pt x="681" y="97"/>
                </a:lnTo>
                <a:lnTo>
                  <a:pt x="683" y="89"/>
                </a:lnTo>
                <a:lnTo>
                  <a:pt x="685" y="81"/>
                </a:lnTo>
                <a:lnTo>
                  <a:pt x="683" y="74"/>
                </a:lnTo>
                <a:lnTo>
                  <a:pt x="681" y="65"/>
                </a:lnTo>
                <a:lnTo>
                  <a:pt x="679" y="57"/>
                </a:lnTo>
                <a:lnTo>
                  <a:pt x="675" y="50"/>
                </a:lnTo>
                <a:lnTo>
                  <a:pt x="671" y="41"/>
                </a:lnTo>
                <a:lnTo>
                  <a:pt x="667" y="35"/>
                </a:lnTo>
                <a:lnTo>
                  <a:pt x="652" y="23"/>
                </a:lnTo>
                <a:lnTo>
                  <a:pt x="635" y="14"/>
                </a:lnTo>
                <a:lnTo>
                  <a:pt x="627" y="10"/>
                </a:lnTo>
                <a:lnTo>
                  <a:pt x="617" y="6"/>
                </a:lnTo>
                <a:lnTo>
                  <a:pt x="606" y="3"/>
                </a:lnTo>
                <a:lnTo>
                  <a:pt x="598" y="2"/>
                </a:lnTo>
                <a:lnTo>
                  <a:pt x="584" y="0"/>
                </a:lnTo>
                <a:lnTo>
                  <a:pt x="573" y="0"/>
                </a:lnTo>
                <a:lnTo>
                  <a:pt x="10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198" name="Rectangle 59"/>
          <p:cNvSpPr>
            <a:spLocks noChangeArrowheads="1"/>
          </p:cNvSpPr>
          <p:nvPr/>
        </p:nvSpPr>
        <p:spPr bwMode="auto">
          <a:xfrm>
            <a:off x="2143125" y="1152525"/>
            <a:ext cx="768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People CMM</a:t>
            </a:r>
            <a:endParaRPr lang="es-ES"/>
          </a:p>
        </p:txBody>
      </p:sp>
      <p:sp>
        <p:nvSpPr>
          <p:cNvPr id="6199" name="Freeform 60"/>
          <p:cNvSpPr>
            <a:spLocks/>
          </p:cNvSpPr>
          <p:nvPr/>
        </p:nvSpPr>
        <p:spPr bwMode="auto">
          <a:xfrm>
            <a:off x="5410200" y="5434013"/>
            <a:ext cx="1157288" cy="622300"/>
          </a:xfrm>
          <a:custGeom>
            <a:avLst/>
            <a:gdLst>
              <a:gd name="T0" fmla="*/ 185738 w 729"/>
              <a:gd name="T1" fmla="*/ 0 h 392"/>
              <a:gd name="T2" fmla="*/ 168275 w 729"/>
              <a:gd name="T3" fmla="*/ 0 h 392"/>
              <a:gd name="T4" fmla="*/ 146050 w 729"/>
              <a:gd name="T5" fmla="*/ 6350 h 392"/>
              <a:gd name="T6" fmla="*/ 127000 w 729"/>
              <a:gd name="T7" fmla="*/ 11112 h 392"/>
              <a:gd name="T8" fmla="*/ 112713 w 729"/>
              <a:gd name="T9" fmla="*/ 22225 h 392"/>
              <a:gd name="T10" fmla="*/ 95250 w 729"/>
              <a:gd name="T11" fmla="*/ 34925 h 392"/>
              <a:gd name="T12" fmla="*/ 79375 w 729"/>
              <a:gd name="T13" fmla="*/ 50800 h 392"/>
              <a:gd name="T14" fmla="*/ 52388 w 729"/>
              <a:gd name="T15" fmla="*/ 87312 h 392"/>
              <a:gd name="T16" fmla="*/ 30163 w 729"/>
              <a:gd name="T17" fmla="*/ 133350 h 392"/>
              <a:gd name="T18" fmla="*/ 22225 w 729"/>
              <a:gd name="T19" fmla="*/ 157162 h 392"/>
              <a:gd name="T20" fmla="*/ 15875 w 729"/>
              <a:gd name="T21" fmla="*/ 185737 h 392"/>
              <a:gd name="T22" fmla="*/ 7938 w 729"/>
              <a:gd name="T23" fmla="*/ 214313 h 392"/>
              <a:gd name="T24" fmla="*/ 4763 w 729"/>
              <a:gd name="T25" fmla="*/ 244475 h 392"/>
              <a:gd name="T26" fmla="*/ 0 w 729"/>
              <a:gd name="T27" fmla="*/ 279400 h 392"/>
              <a:gd name="T28" fmla="*/ 0 w 729"/>
              <a:gd name="T29" fmla="*/ 307975 h 392"/>
              <a:gd name="T30" fmla="*/ 0 w 729"/>
              <a:gd name="T31" fmla="*/ 338137 h 392"/>
              <a:gd name="T32" fmla="*/ 4763 w 729"/>
              <a:gd name="T33" fmla="*/ 371475 h 392"/>
              <a:gd name="T34" fmla="*/ 7938 w 729"/>
              <a:gd name="T35" fmla="*/ 400050 h 392"/>
              <a:gd name="T36" fmla="*/ 15875 w 729"/>
              <a:gd name="T37" fmla="*/ 430213 h 392"/>
              <a:gd name="T38" fmla="*/ 22225 w 729"/>
              <a:gd name="T39" fmla="*/ 458788 h 392"/>
              <a:gd name="T40" fmla="*/ 30163 w 729"/>
              <a:gd name="T41" fmla="*/ 482600 h 392"/>
              <a:gd name="T42" fmla="*/ 52388 w 729"/>
              <a:gd name="T43" fmla="*/ 528638 h 392"/>
              <a:gd name="T44" fmla="*/ 79375 w 729"/>
              <a:gd name="T45" fmla="*/ 563563 h 392"/>
              <a:gd name="T46" fmla="*/ 95250 w 729"/>
              <a:gd name="T47" fmla="*/ 581025 h 392"/>
              <a:gd name="T48" fmla="*/ 112713 w 729"/>
              <a:gd name="T49" fmla="*/ 592138 h 392"/>
              <a:gd name="T50" fmla="*/ 127000 w 729"/>
              <a:gd name="T51" fmla="*/ 603250 h 392"/>
              <a:gd name="T52" fmla="*/ 146050 w 729"/>
              <a:gd name="T53" fmla="*/ 611188 h 392"/>
              <a:gd name="T54" fmla="*/ 168275 w 729"/>
              <a:gd name="T55" fmla="*/ 615950 h 392"/>
              <a:gd name="T56" fmla="*/ 185738 w 729"/>
              <a:gd name="T57" fmla="*/ 622300 h 392"/>
              <a:gd name="T58" fmla="*/ 969963 w 729"/>
              <a:gd name="T59" fmla="*/ 622300 h 392"/>
              <a:gd name="T60" fmla="*/ 989013 w 729"/>
              <a:gd name="T61" fmla="*/ 615950 h 392"/>
              <a:gd name="T62" fmla="*/ 1009650 w 729"/>
              <a:gd name="T63" fmla="*/ 611188 h 392"/>
              <a:gd name="T64" fmla="*/ 1025525 w 729"/>
              <a:gd name="T65" fmla="*/ 603250 h 392"/>
              <a:gd name="T66" fmla="*/ 1041400 w 729"/>
              <a:gd name="T67" fmla="*/ 592138 h 392"/>
              <a:gd name="T68" fmla="*/ 1058863 w 729"/>
              <a:gd name="T69" fmla="*/ 581025 h 392"/>
              <a:gd name="T70" fmla="*/ 1074738 w 729"/>
              <a:gd name="T71" fmla="*/ 563563 h 392"/>
              <a:gd name="T72" fmla="*/ 1100138 w 729"/>
              <a:gd name="T73" fmla="*/ 528638 h 392"/>
              <a:gd name="T74" fmla="*/ 1125538 w 729"/>
              <a:gd name="T75" fmla="*/ 482600 h 392"/>
              <a:gd name="T76" fmla="*/ 1131888 w 729"/>
              <a:gd name="T77" fmla="*/ 458788 h 392"/>
              <a:gd name="T78" fmla="*/ 1141413 w 729"/>
              <a:gd name="T79" fmla="*/ 430213 h 392"/>
              <a:gd name="T80" fmla="*/ 1147763 w 729"/>
              <a:gd name="T81" fmla="*/ 400050 h 392"/>
              <a:gd name="T82" fmla="*/ 1150938 w 729"/>
              <a:gd name="T83" fmla="*/ 371475 h 392"/>
              <a:gd name="T84" fmla="*/ 1154113 w 729"/>
              <a:gd name="T85" fmla="*/ 338137 h 392"/>
              <a:gd name="T86" fmla="*/ 1157288 w 729"/>
              <a:gd name="T87" fmla="*/ 307975 h 392"/>
              <a:gd name="T88" fmla="*/ 1154113 w 729"/>
              <a:gd name="T89" fmla="*/ 279400 h 392"/>
              <a:gd name="T90" fmla="*/ 1150938 w 729"/>
              <a:gd name="T91" fmla="*/ 244475 h 392"/>
              <a:gd name="T92" fmla="*/ 1147763 w 729"/>
              <a:gd name="T93" fmla="*/ 214313 h 392"/>
              <a:gd name="T94" fmla="*/ 1141413 w 729"/>
              <a:gd name="T95" fmla="*/ 185737 h 392"/>
              <a:gd name="T96" fmla="*/ 1131888 w 729"/>
              <a:gd name="T97" fmla="*/ 157162 h 392"/>
              <a:gd name="T98" fmla="*/ 1125538 w 729"/>
              <a:gd name="T99" fmla="*/ 133350 h 392"/>
              <a:gd name="T100" fmla="*/ 1100138 w 729"/>
              <a:gd name="T101" fmla="*/ 87312 h 392"/>
              <a:gd name="T102" fmla="*/ 1074738 w 729"/>
              <a:gd name="T103" fmla="*/ 50800 h 392"/>
              <a:gd name="T104" fmla="*/ 1058863 w 729"/>
              <a:gd name="T105" fmla="*/ 34925 h 392"/>
              <a:gd name="T106" fmla="*/ 1041400 w 729"/>
              <a:gd name="T107" fmla="*/ 22225 h 392"/>
              <a:gd name="T108" fmla="*/ 1025525 w 729"/>
              <a:gd name="T109" fmla="*/ 11112 h 392"/>
              <a:gd name="T110" fmla="*/ 1009650 w 729"/>
              <a:gd name="T111" fmla="*/ 6350 h 392"/>
              <a:gd name="T112" fmla="*/ 989013 w 729"/>
              <a:gd name="T113" fmla="*/ 0 h 392"/>
              <a:gd name="T114" fmla="*/ 969963 w 729"/>
              <a:gd name="T115" fmla="*/ 0 h 392"/>
              <a:gd name="T116" fmla="*/ 185738 w 729"/>
              <a:gd name="T117" fmla="*/ 0 h 39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29"/>
              <a:gd name="T178" fmla="*/ 0 h 392"/>
              <a:gd name="T179" fmla="*/ 729 w 729"/>
              <a:gd name="T180" fmla="*/ 392 h 39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29" h="392">
                <a:moveTo>
                  <a:pt x="117" y="0"/>
                </a:moveTo>
                <a:lnTo>
                  <a:pt x="106" y="0"/>
                </a:lnTo>
                <a:lnTo>
                  <a:pt x="92" y="4"/>
                </a:lnTo>
                <a:lnTo>
                  <a:pt x="80" y="7"/>
                </a:lnTo>
                <a:lnTo>
                  <a:pt x="71" y="14"/>
                </a:lnTo>
                <a:lnTo>
                  <a:pt x="60" y="22"/>
                </a:lnTo>
                <a:lnTo>
                  <a:pt x="50" y="32"/>
                </a:lnTo>
                <a:lnTo>
                  <a:pt x="33" y="55"/>
                </a:lnTo>
                <a:lnTo>
                  <a:pt x="19" y="84"/>
                </a:lnTo>
                <a:lnTo>
                  <a:pt x="14" y="99"/>
                </a:lnTo>
                <a:lnTo>
                  <a:pt x="10" y="117"/>
                </a:lnTo>
                <a:lnTo>
                  <a:pt x="5" y="135"/>
                </a:lnTo>
                <a:lnTo>
                  <a:pt x="3" y="154"/>
                </a:lnTo>
                <a:lnTo>
                  <a:pt x="0" y="176"/>
                </a:lnTo>
                <a:lnTo>
                  <a:pt x="0" y="194"/>
                </a:lnTo>
                <a:lnTo>
                  <a:pt x="0" y="213"/>
                </a:lnTo>
                <a:lnTo>
                  <a:pt x="3" y="234"/>
                </a:lnTo>
                <a:lnTo>
                  <a:pt x="5" y="252"/>
                </a:lnTo>
                <a:lnTo>
                  <a:pt x="10" y="271"/>
                </a:lnTo>
                <a:lnTo>
                  <a:pt x="14" y="289"/>
                </a:lnTo>
                <a:lnTo>
                  <a:pt x="19" y="304"/>
                </a:lnTo>
                <a:lnTo>
                  <a:pt x="33" y="333"/>
                </a:lnTo>
                <a:lnTo>
                  <a:pt x="50" y="355"/>
                </a:lnTo>
                <a:lnTo>
                  <a:pt x="60" y="366"/>
                </a:lnTo>
                <a:lnTo>
                  <a:pt x="71" y="373"/>
                </a:lnTo>
                <a:lnTo>
                  <a:pt x="80" y="380"/>
                </a:lnTo>
                <a:lnTo>
                  <a:pt x="92" y="385"/>
                </a:lnTo>
                <a:lnTo>
                  <a:pt x="106" y="388"/>
                </a:lnTo>
                <a:lnTo>
                  <a:pt x="117" y="392"/>
                </a:lnTo>
                <a:lnTo>
                  <a:pt x="611" y="392"/>
                </a:lnTo>
                <a:lnTo>
                  <a:pt x="623" y="388"/>
                </a:lnTo>
                <a:lnTo>
                  <a:pt x="636" y="385"/>
                </a:lnTo>
                <a:lnTo>
                  <a:pt x="646" y="380"/>
                </a:lnTo>
                <a:lnTo>
                  <a:pt x="656" y="373"/>
                </a:lnTo>
                <a:lnTo>
                  <a:pt x="667" y="366"/>
                </a:lnTo>
                <a:lnTo>
                  <a:pt x="677" y="355"/>
                </a:lnTo>
                <a:lnTo>
                  <a:pt x="693" y="333"/>
                </a:lnTo>
                <a:lnTo>
                  <a:pt x="709" y="304"/>
                </a:lnTo>
                <a:lnTo>
                  <a:pt x="713" y="289"/>
                </a:lnTo>
                <a:lnTo>
                  <a:pt x="719" y="271"/>
                </a:lnTo>
                <a:lnTo>
                  <a:pt x="723" y="252"/>
                </a:lnTo>
                <a:lnTo>
                  <a:pt x="725" y="234"/>
                </a:lnTo>
                <a:lnTo>
                  <a:pt x="727" y="213"/>
                </a:lnTo>
                <a:lnTo>
                  <a:pt x="729" y="194"/>
                </a:lnTo>
                <a:lnTo>
                  <a:pt x="727" y="176"/>
                </a:lnTo>
                <a:lnTo>
                  <a:pt x="725" y="154"/>
                </a:lnTo>
                <a:lnTo>
                  <a:pt x="723" y="135"/>
                </a:lnTo>
                <a:lnTo>
                  <a:pt x="719" y="117"/>
                </a:lnTo>
                <a:lnTo>
                  <a:pt x="713" y="99"/>
                </a:lnTo>
                <a:lnTo>
                  <a:pt x="709" y="84"/>
                </a:lnTo>
                <a:lnTo>
                  <a:pt x="693" y="55"/>
                </a:lnTo>
                <a:lnTo>
                  <a:pt x="677" y="32"/>
                </a:lnTo>
                <a:lnTo>
                  <a:pt x="667" y="22"/>
                </a:lnTo>
                <a:lnTo>
                  <a:pt x="656" y="14"/>
                </a:lnTo>
                <a:lnTo>
                  <a:pt x="646" y="7"/>
                </a:lnTo>
                <a:lnTo>
                  <a:pt x="636" y="4"/>
                </a:lnTo>
                <a:lnTo>
                  <a:pt x="623" y="0"/>
                </a:lnTo>
                <a:lnTo>
                  <a:pt x="611" y="0"/>
                </a:lnTo>
                <a:lnTo>
                  <a:pt x="11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00" name="Rectangle 61"/>
          <p:cNvSpPr>
            <a:spLocks noChangeArrowheads="1"/>
          </p:cNvSpPr>
          <p:nvPr/>
        </p:nvSpPr>
        <p:spPr bwMode="auto">
          <a:xfrm>
            <a:off x="5695950" y="5545138"/>
            <a:ext cx="6191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>
                <a:solidFill>
                  <a:srgbClr val="800000"/>
                </a:solidFill>
                <a:latin typeface="Arial Black" pitchFamily="34" charset="0"/>
              </a:rPr>
              <a:t>ISO/IEC </a:t>
            </a:r>
            <a:endParaRPr lang="es-ES"/>
          </a:p>
        </p:txBody>
      </p:sp>
      <p:sp>
        <p:nvSpPr>
          <p:cNvPr id="6201" name="Rectangle 62"/>
          <p:cNvSpPr>
            <a:spLocks noChangeArrowheads="1"/>
          </p:cNvSpPr>
          <p:nvPr/>
        </p:nvSpPr>
        <p:spPr bwMode="auto">
          <a:xfrm>
            <a:off x="5767388" y="5746750"/>
            <a:ext cx="468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>
                <a:solidFill>
                  <a:srgbClr val="800000"/>
                </a:solidFill>
                <a:latin typeface="Arial Black" pitchFamily="34" charset="0"/>
              </a:rPr>
              <a:t>90003</a:t>
            </a:r>
            <a:endParaRPr lang="es-ES"/>
          </a:p>
        </p:txBody>
      </p:sp>
      <p:sp>
        <p:nvSpPr>
          <p:cNvPr id="6202" name="Freeform 63"/>
          <p:cNvSpPr>
            <a:spLocks/>
          </p:cNvSpPr>
          <p:nvPr/>
        </p:nvSpPr>
        <p:spPr bwMode="auto">
          <a:xfrm>
            <a:off x="3654425" y="4144963"/>
            <a:ext cx="762000" cy="290512"/>
          </a:xfrm>
          <a:custGeom>
            <a:avLst/>
            <a:gdLst>
              <a:gd name="T0" fmla="*/ 122238 w 480"/>
              <a:gd name="T1" fmla="*/ 0 h 183"/>
              <a:gd name="T2" fmla="*/ 107950 w 480"/>
              <a:gd name="T3" fmla="*/ 0 h 183"/>
              <a:gd name="T4" fmla="*/ 95250 w 480"/>
              <a:gd name="T5" fmla="*/ 1587 h 183"/>
              <a:gd name="T6" fmla="*/ 82550 w 480"/>
              <a:gd name="T7" fmla="*/ 4762 h 183"/>
              <a:gd name="T8" fmla="*/ 71438 w 480"/>
              <a:gd name="T9" fmla="*/ 11112 h 183"/>
              <a:gd name="T10" fmla="*/ 61913 w 480"/>
              <a:gd name="T11" fmla="*/ 15875 h 183"/>
              <a:gd name="T12" fmla="*/ 50800 w 480"/>
              <a:gd name="T13" fmla="*/ 25400 h 183"/>
              <a:gd name="T14" fmla="*/ 33338 w 480"/>
              <a:gd name="T15" fmla="*/ 39687 h 183"/>
              <a:gd name="T16" fmla="*/ 19050 w 480"/>
              <a:gd name="T17" fmla="*/ 61912 h 183"/>
              <a:gd name="T18" fmla="*/ 14288 w 480"/>
              <a:gd name="T19" fmla="*/ 74612 h 183"/>
              <a:gd name="T20" fmla="*/ 7938 w 480"/>
              <a:gd name="T21" fmla="*/ 87312 h 183"/>
              <a:gd name="T22" fmla="*/ 3175 w 480"/>
              <a:gd name="T23" fmla="*/ 100012 h 183"/>
              <a:gd name="T24" fmla="*/ 1588 w 480"/>
              <a:gd name="T25" fmla="*/ 114300 h 183"/>
              <a:gd name="T26" fmla="*/ 0 w 480"/>
              <a:gd name="T27" fmla="*/ 130175 h 183"/>
              <a:gd name="T28" fmla="*/ 0 w 480"/>
              <a:gd name="T29" fmla="*/ 142875 h 183"/>
              <a:gd name="T30" fmla="*/ 0 w 480"/>
              <a:gd name="T31" fmla="*/ 158750 h 183"/>
              <a:gd name="T32" fmla="*/ 1588 w 480"/>
              <a:gd name="T33" fmla="*/ 174625 h 183"/>
              <a:gd name="T34" fmla="*/ 3175 w 480"/>
              <a:gd name="T35" fmla="*/ 187325 h 183"/>
              <a:gd name="T36" fmla="*/ 7938 w 480"/>
              <a:gd name="T37" fmla="*/ 201612 h 183"/>
              <a:gd name="T38" fmla="*/ 14288 w 480"/>
              <a:gd name="T39" fmla="*/ 214312 h 183"/>
              <a:gd name="T40" fmla="*/ 19050 w 480"/>
              <a:gd name="T41" fmla="*/ 225425 h 183"/>
              <a:gd name="T42" fmla="*/ 33338 w 480"/>
              <a:gd name="T43" fmla="*/ 247650 h 183"/>
              <a:gd name="T44" fmla="*/ 50800 w 480"/>
              <a:gd name="T45" fmla="*/ 263525 h 183"/>
              <a:gd name="T46" fmla="*/ 61913 w 480"/>
              <a:gd name="T47" fmla="*/ 271462 h 183"/>
              <a:gd name="T48" fmla="*/ 71438 w 480"/>
              <a:gd name="T49" fmla="*/ 277812 h 183"/>
              <a:gd name="T50" fmla="*/ 82550 w 480"/>
              <a:gd name="T51" fmla="*/ 282575 h 183"/>
              <a:gd name="T52" fmla="*/ 95250 w 480"/>
              <a:gd name="T53" fmla="*/ 285750 h 183"/>
              <a:gd name="T54" fmla="*/ 107950 w 480"/>
              <a:gd name="T55" fmla="*/ 288925 h 183"/>
              <a:gd name="T56" fmla="*/ 122238 w 480"/>
              <a:gd name="T57" fmla="*/ 290512 h 183"/>
              <a:gd name="T58" fmla="*/ 638175 w 480"/>
              <a:gd name="T59" fmla="*/ 290512 h 183"/>
              <a:gd name="T60" fmla="*/ 650875 w 480"/>
              <a:gd name="T61" fmla="*/ 288925 h 183"/>
              <a:gd name="T62" fmla="*/ 663575 w 480"/>
              <a:gd name="T63" fmla="*/ 285750 h 183"/>
              <a:gd name="T64" fmla="*/ 674688 w 480"/>
              <a:gd name="T65" fmla="*/ 282575 h 183"/>
              <a:gd name="T66" fmla="*/ 685800 w 480"/>
              <a:gd name="T67" fmla="*/ 277812 h 183"/>
              <a:gd name="T68" fmla="*/ 698500 w 480"/>
              <a:gd name="T69" fmla="*/ 271462 h 183"/>
              <a:gd name="T70" fmla="*/ 706438 w 480"/>
              <a:gd name="T71" fmla="*/ 263525 h 183"/>
              <a:gd name="T72" fmla="*/ 723900 w 480"/>
              <a:gd name="T73" fmla="*/ 247650 h 183"/>
              <a:gd name="T74" fmla="*/ 741363 w 480"/>
              <a:gd name="T75" fmla="*/ 225425 h 183"/>
              <a:gd name="T76" fmla="*/ 744538 w 480"/>
              <a:gd name="T77" fmla="*/ 214312 h 183"/>
              <a:gd name="T78" fmla="*/ 749300 w 480"/>
              <a:gd name="T79" fmla="*/ 201612 h 183"/>
              <a:gd name="T80" fmla="*/ 755650 w 480"/>
              <a:gd name="T81" fmla="*/ 187325 h 183"/>
              <a:gd name="T82" fmla="*/ 757238 w 480"/>
              <a:gd name="T83" fmla="*/ 174625 h 183"/>
              <a:gd name="T84" fmla="*/ 760413 w 480"/>
              <a:gd name="T85" fmla="*/ 158750 h 183"/>
              <a:gd name="T86" fmla="*/ 762000 w 480"/>
              <a:gd name="T87" fmla="*/ 142875 h 183"/>
              <a:gd name="T88" fmla="*/ 760413 w 480"/>
              <a:gd name="T89" fmla="*/ 130175 h 183"/>
              <a:gd name="T90" fmla="*/ 757238 w 480"/>
              <a:gd name="T91" fmla="*/ 114300 h 183"/>
              <a:gd name="T92" fmla="*/ 755650 w 480"/>
              <a:gd name="T93" fmla="*/ 100012 h 183"/>
              <a:gd name="T94" fmla="*/ 749300 w 480"/>
              <a:gd name="T95" fmla="*/ 87312 h 183"/>
              <a:gd name="T96" fmla="*/ 744538 w 480"/>
              <a:gd name="T97" fmla="*/ 74612 h 183"/>
              <a:gd name="T98" fmla="*/ 741363 w 480"/>
              <a:gd name="T99" fmla="*/ 61912 h 183"/>
              <a:gd name="T100" fmla="*/ 723900 w 480"/>
              <a:gd name="T101" fmla="*/ 39687 h 183"/>
              <a:gd name="T102" fmla="*/ 706438 w 480"/>
              <a:gd name="T103" fmla="*/ 25400 h 183"/>
              <a:gd name="T104" fmla="*/ 698500 w 480"/>
              <a:gd name="T105" fmla="*/ 15875 h 183"/>
              <a:gd name="T106" fmla="*/ 685800 w 480"/>
              <a:gd name="T107" fmla="*/ 11112 h 183"/>
              <a:gd name="T108" fmla="*/ 674688 w 480"/>
              <a:gd name="T109" fmla="*/ 4762 h 183"/>
              <a:gd name="T110" fmla="*/ 663575 w 480"/>
              <a:gd name="T111" fmla="*/ 1587 h 183"/>
              <a:gd name="T112" fmla="*/ 650875 w 480"/>
              <a:gd name="T113" fmla="*/ 0 h 183"/>
              <a:gd name="T114" fmla="*/ 638175 w 480"/>
              <a:gd name="T115" fmla="*/ 0 h 183"/>
              <a:gd name="T116" fmla="*/ 122238 w 480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80"/>
              <a:gd name="T178" fmla="*/ 0 h 183"/>
              <a:gd name="T179" fmla="*/ 480 w 480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80" h="183">
                <a:moveTo>
                  <a:pt x="77" y="0"/>
                </a:moveTo>
                <a:lnTo>
                  <a:pt x="68" y="0"/>
                </a:lnTo>
                <a:lnTo>
                  <a:pt x="60" y="1"/>
                </a:lnTo>
                <a:lnTo>
                  <a:pt x="52" y="3"/>
                </a:lnTo>
                <a:lnTo>
                  <a:pt x="45" y="7"/>
                </a:lnTo>
                <a:lnTo>
                  <a:pt x="39" y="10"/>
                </a:lnTo>
                <a:lnTo>
                  <a:pt x="32" y="16"/>
                </a:lnTo>
                <a:lnTo>
                  <a:pt x="21" y="25"/>
                </a:lnTo>
                <a:lnTo>
                  <a:pt x="12" y="39"/>
                </a:lnTo>
                <a:lnTo>
                  <a:pt x="9" y="47"/>
                </a:lnTo>
                <a:lnTo>
                  <a:pt x="5" y="55"/>
                </a:lnTo>
                <a:lnTo>
                  <a:pt x="2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2" y="118"/>
                </a:lnTo>
                <a:lnTo>
                  <a:pt x="5" y="127"/>
                </a:lnTo>
                <a:lnTo>
                  <a:pt x="9" y="135"/>
                </a:lnTo>
                <a:lnTo>
                  <a:pt x="12" y="142"/>
                </a:lnTo>
                <a:lnTo>
                  <a:pt x="21" y="156"/>
                </a:lnTo>
                <a:lnTo>
                  <a:pt x="32" y="166"/>
                </a:lnTo>
                <a:lnTo>
                  <a:pt x="39" y="171"/>
                </a:lnTo>
                <a:lnTo>
                  <a:pt x="45" y="175"/>
                </a:lnTo>
                <a:lnTo>
                  <a:pt x="52" y="178"/>
                </a:lnTo>
                <a:lnTo>
                  <a:pt x="60" y="180"/>
                </a:lnTo>
                <a:lnTo>
                  <a:pt x="68" y="182"/>
                </a:lnTo>
                <a:lnTo>
                  <a:pt x="77" y="183"/>
                </a:lnTo>
                <a:lnTo>
                  <a:pt x="402" y="183"/>
                </a:lnTo>
                <a:lnTo>
                  <a:pt x="410" y="182"/>
                </a:lnTo>
                <a:lnTo>
                  <a:pt x="418" y="180"/>
                </a:lnTo>
                <a:lnTo>
                  <a:pt x="425" y="178"/>
                </a:lnTo>
                <a:lnTo>
                  <a:pt x="432" y="175"/>
                </a:lnTo>
                <a:lnTo>
                  <a:pt x="440" y="171"/>
                </a:lnTo>
                <a:lnTo>
                  <a:pt x="445" y="166"/>
                </a:lnTo>
                <a:lnTo>
                  <a:pt x="456" y="156"/>
                </a:lnTo>
                <a:lnTo>
                  <a:pt x="467" y="142"/>
                </a:lnTo>
                <a:lnTo>
                  <a:pt x="469" y="135"/>
                </a:lnTo>
                <a:lnTo>
                  <a:pt x="472" y="127"/>
                </a:lnTo>
                <a:lnTo>
                  <a:pt x="476" y="118"/>
                </a:lnTo>
                <a:lnTo>
                  <a:pt x="477" y="110"/>
                </a:lnTo>
                <a:lnTo>
                  <a:pt x="479" y="100"/>
                </a:lnTo>
                <a:lnTo>
                  <a:pt x="480" y="90"/>
                </a:lnTo>
                <a:lnTo>
                  <a:pt x="479" y="82"/>
                </a:lnTo>
                <a:lnTo>
                  <a:pt x="477" y="72"/>
                </a:lnTo>
                <a:lnTo>
                  <a:pt x="476" y="63"/>
                </a:lnTo>
                <a:lnTo>
                  <a:pt x="472" y="55"/>
                </a:lnTo>
                <a:lnTo>
                  <a:pt x="469" y="47"/>
                </a:lnTo>
                <a:lnTo>
                  <a:pt x="467" y="39"/>
                </a:lnTo>
                <a:lnTo>
                  <a:pt x="456" y="25"/>
                </a:lnTo>
                <a:lnTo>
                  <a:pt x="445" y="16"/>
                </a:lnTo>
                <a:lnTo>
                  <a:pt x="440" y="10"/>
                </a:lnTo>
                <a:lnTo>
                  <a:pt x="432" y="7"/>
                </a:lnTo>
                <a:lnTo>
                  <a:pt x="425" y="3"/>
                </a:lnTo>
                <a:lnTo>
                  <a:pt x="418" y="1"/>
                </a:lnTo>
                <a:lnTo>
                  <a:pt x="410" y="0"/>
                </a:lnTo>
                <a:lnTo>
                  <a:pt x="402" y="0"/>
                </a:lnTo>
                <a:lnTo>
                  <a:pt x="7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03" name="Rectangle 64"/>
          <p:cNvSpPr>
            <a:spLocks noChangeArrowheads="1"/>
          </p:cNvSpPr>
          <p:nvPr/>
        </p:nvSpPr>
        <p:spPr bwMode="auto">
          <a:xfrm>
            <a:off x="3786188" y="4205288"/>
            <a:ext cx="508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SE-CMM</a:t>
            </a:r>
            <a:endParaRPr lang="es-ES"/>
          </a:p>
        </p:txBody>
      </p:sp>
      <p:sp>
        <p:nvSpPr>
          <p:cNvPr id="6204" name="Freeform 65"/>
          <p:cNvSpPr>
            <a:spLocks/>
          </p:cNvSpPr>
          <p:nvPr/>
        </p:nvSpPr>
        <p:spPr bwMode="auto">
          <a:xfrm>
            <a:off x="3313113" y="2498725"/>
            <a:ext cx="647700" cy="384175"/>
          </a:xfrm>
          <a:custGeom>
            <a:avLst/>
            <a:gdLst>
              <a:gd name="T0" fmla="*/ 103188 w 408"/>
              <a:gd name="T1" fmla="*/ 0 h 242"/>
              <a:gd name="T2" fmla="*/ 92075 w 408"/>
              <a:gd name="T3" fmla="*/ 0 h 242"/>
              <a:gd name="T4" fmla="*/ 80963 w 408"/>
              <a:gd name="T5" fmla="*/ 3175 h 242"/>
              <a:gd name="T6" fmla="*/ 71438 w 408"/>
              <a:gd name="T7" fmla="*/ 6350 h 242"/>
              <a:gd name="T8" fmla="*/ 61913 w 408"/>
              <a:gd name="T9" fmla="*/ 12700 h 242"/>
              <a:gd name="T10" fmla="*/ 53975 w 408"/>
              <a:gd name="T11" fmla="*/ 22225 h 242"/>
              <a:gd name="T12" fmla="*/ 44450 w 408"/>
              <a:gd name="T13" fmla="*/ 30163 h 242"/>
              <a:gd name="T14" fmla="*/ 28575 w 408"/>
              <a:gd name="T15" fmla="*/ 52388 h 242"/>
              <a:gd name="T16" fmla="*/ 17463 w 408"/>
              <a:gd name="T17" fmla="*/ 82550 h 242"/>
              <a:gd name="T18" fmla="*/ 12700 w 408"/>
              <a:gd name="T19" fmla="*/ 95250 h 242"/>
              <a:gd name="T20" fmla="*/ 7938 w 408"/>
              <a:gd name="T21" fmla="*/ 112713 h 242"/>
              <a:gd name="T22" fmla="*/ 4763 w 408"/>
              <a:gd name="T23" fmla="*/ 131763 h 242"/>
              <a:gd name="T24" fmla="*/ 1588 w 408"/>
              <a:gd name="T25" fmla="*/ 150813 h 242"/>
              <a:gd name="T26" fmla="*/ 0 w 408"/>
              <a:gd name="T27" fmla="*/ 171450 h 242"/>
              <a:gd name="T28" fmla="*/ 0 w 408"/>
              <a:gd name="T29" fmla="*/ 188913 h 242"/>
              <a:gd name="T30" fmla="*/ 0 w 408"/>
              <a:gd name="T31" fmla="*/ 207963 h 242"/>
              <a:gd name="T32" fmla="*/ 1588 w 408"/>
              <a:gd name="T33" fmla="*/ 230188 h 242"/>
              <a:gd name="T34" fmla="*/ 4763 w 408"/>
              <a:gd name="T35" fmla="*/ 247650 h 242"/>
              <a:gd name="T36" fmla="*/ 7938 w 408"/>
              <a:gd name="T37" fmla="*/ 265113 h 242"/>
              <a:gd name="T38" fmla="*/ 12700 w 408"/>
              <a:gd name="T39" fmla="*/ 284163 h 242"/>
              <a:gd name="T40" fmla="*/ 17463 w 408"/>
              <a:gd name="T41" fmla="*/ 296863 h 242"/>
              <a:gd name="T42" fmla="*/ 28575 w 408"/>
              <a:gd name="T43" fmla="*/ 325438 h 242"/>
              <a:gd name="T44" fmla="*/ 44450 w 408"/>
              <a:gd name="T45" fmla="*/ 347663 h 242"/>
              <a:gd name="T46" fmla="*/ 53975 w 408"/>
              <a:gd name="T47" fmla="*/ 360363 h 242"/>
              <a:gd name="T48" fmla="*/ 61913 w 408"/>
              <a:gd name="T49" fmla="*/ 366713 h 242"/>
              <a:gd name="T50" fmla="*/ 71438 w 408"/>
              <a:gd name="T51" fmla="*/ 373063 h 242"/>
              <a:gd name="T52" fmla="*/ 80963 w 408"/>
              <a:gd name="T53" fmla="*/ 377825 h 242"/>
              <a:gd name="T54" fmla="*/ 92075 w 408"/>
              <a:gd name="T55" fmla="*/ 379413 h 242"/>
              <a:gd name="T56" fmla="*/ 103188 w 408"/>
              <a:gd name="T57" fmla="*/ 384175 h 242"/>
              <a:gd name="T58" fmla="*/ 541338 w 408"/>
              <a:gd name="T59" fmla="*/ 384175 h 242"/>
              <a:gd name="T60" fmla="*/ 552450 w 408"/>
              <a:gd name="T61" fmla="*/ 379413 h 242"/>
              <a:gd name="T62" fmla="*/ 563563 w 408"/>
              <a:gd name="T63" fmla="*/ 377825 h 242"/>
              <a:gd name="T64" fmla="*/ 571500 w 408"/>
              <a:gd name="T65" fmla="*/ 373063 h 242"/>
              <a:gd name="T66" fmla="*/ 582613 w 408"/>
              <a:gd name="T67" fmla="*/ 366713 h 242"/>
              <a:gd name="T68" fmla="*/ 593725 w 408"/>
              <a:gd name="T69" fmla="*/ 360363 h 242"/>
              <a:gd name="T70" fmla="*/ 600075 w 408"/>
              <a:gd name="T71" fmla="*/ 347663 h 242"/>
              <a:gd name="T72" fmla="*/ 614363 w 408"/>
              <a:gd name="T73" fmla="*/ 325438 h 242"/>
              <a:gd name="T74" fmla="*/ 630238 w 408"/>
              <a:gd name="T75" fmla="*/ 296863 h 242"/>
              <a:gd name="T76" fmla="*/ 631825 w 408"/>
              <a:gd name="T77" fmla="*/ 284163 h 242"/>
              <a:gd name="T78" fmla="*/ 636588 w 408"/>
              <a:gd name="T79" fmla="*/ 265113 h 242"/>
              <a:gd name="T80" fmla="*/ 641350 w 408"/>
              <a:gd name="T81" fmla="*/ 247650 h 242"/>
              <a:gd name="T82" fmla="*/ 642938 w 408"/>
              <a:gd name="T83" fmla="*/ 230188 h 242"/>
              <a:gd name="T84" fmla="*/ 644525 w 408"/>
              <a:gd name="T85" fmla="*/ 207963 h 242"/>
              <a:gd name="T86" fmla="*/ 647700 w 408"/>
              <a:gd name="T87" fmla="*/ 188913 h 242"/>
              <a:gd name="T88" fmla="*/ 644525 w 408"/>
              <a:gd name="T89" fmla="*/ 171450 h 242"/>
              <a:gd name="T90" fmla="*/ 642938 w 408"/>
              <a:gd name="T91" fmla="*/ 150813 h 242"/>
              <a:gd name="T92" fmla="*/ 641350 w 408"/>
              <a:gd name="T93" fmla="*/ 131763 h 242"/>
              <a:gd name="T94" fmla="*/ 636588 w 408"/>
              <a:gd name="T95" fmla="*/ 112713 h 242"/>
              <a:gd name="T96" fmla="*/ 631825 w 408"/>
              <a:gd name="T97" fmla="*/ 95250 h 242"/>
              <a:gd name="T98" fmla="*/ 630238 w 408"/>
              <a:gd name="T99" fmla="*/ 82550 h 242"/>
              <a:gd name="T100" fmla="*/ 614363 w 408"/>
              <a:gd name="T101" fmla="*/ 52388 h 242"/>
              <a:gd name="T102" fmla="*/ 600075 w 408"/>
              <a:gd name="T103" fmla="*/ 30163 h 242"/>
              <a:gd name="T104" fmla="*/ 593725 w 408"/>
              <a:gd name="T105" fmla="*/ 22225 h 242"/>
              <a:gd name="T106" fmla="*/ 582613 w 408"/>
              <a:gd name="T107" fmla="*/ 12700 h 242"/>
              <a:gd name="T108" fmla="*/ 571500 w 408"/>
              <a:gd name="T109" fmla="*/ 6350 h 242"/>
              <a:gd name="T110" fmla="*/ 563563 w 408"/>
              <a:gd name="T111" fmla="*/ 3175 h 242"/>
              <a:gd name="T112" fmla="*/ 552450 w 408"/>
              <a:gd name="T113" fmla="*/ 0 h 242"/>
              <a:gd name="T114" fmla="*/ 541338 w 408"/>
              <a:gd name="T115" fmla="*/ 0 h 242"/>
              <a:gd name="T116" fmla="*/ 103188 w 408"/>
              <a:gd name="T117" fmla="*/ 0 h 24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08"/>
              <a:gd name="T178" fmla="*/ 0 h 242"/>
              <a:gd name="T179" fmla="*/ 408 w 408"/>
              <a:gd name="T180" fmla="*/ 242 h 24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08" h="242">
                <a:moveTo>
                  <a:pt x="65" y="0"/>
                </a:moveTo>
                <a:lnTo>
                  <a:pt x="58" y="0"/>
                </a:lnTo>
                <a:lnTo>
                  <a:pt x="51" y="2"/>
                </a:lnTo>
                <a:lnTo>
                  <a:pt x="45" y="4"/>
                </a:lnTo>
                <a:lnTo>
                  <a:pt x="39" y="8"/>
                </a:lnTo>
                <a:lnTo>
                  <a:pt x="34" y="14"/>
                </a:lnTo>
                <a:lnTo>
                  <a:pt x="28" y="19"/>
                </a:lnTo>
                <a:lnTo>
                  <a:pt x="18" y="33"/>
                </a:lnTo>
                <a:lnTo>
                  <a:pt x="11" y="52"/>
                </a:lnTo>
                <a:lnTo>
                  <a:pt x="8" y="60"/>
                </a:lnTo>
                <a:lnTo>
                  <a:pt x="5" y="71"/>
                </a:lnTo>
                <a:lnTo>
                  <a:pt x="3" y="83"/>
                </a:lnTo>
                <a:lnTo>
                  <a:pt x="1" y="95"/>
                </a:lnTo>
                <a:lnTo>
                  <a:pt x="0" y="108"/>
                </a:lnTo>
                <a:lnTo>
                  <a:pt x="0" y="119"/>
                </a:lnTo>
                <a:lnTo>
                  <a:pt x="0" y="131"/>
                </a:lnTo>
                <a:lnTo>
                  <a:pt x="1" y="145"/>
                </a:lnTo>
                <a:lnTo>
                  <a:pt x="3" y="156"/>
                </a:lnTo>
                <a:lnTo>
                  <a:pt x="5" y="167"/>
                </a:lnTo>
                <a:lnTo>
                  <a:pt x="8" y="179"/>
                </a:lnTo>
                <a:lnTo>
                  <a:pt x="11" y="187"/>
                </a:lnTo>
                <a:lnTo>
                  <a:pt x="18" y="205"/>
                </a:lnTo>
                <a:lnTo>
                  <a:pt x="28" y="219"/>
                </a:lnTo>
                <a:lnTo>
                  <a:pt x="34" y="227"/>
                </a:lnTo>
                <a:lnTo>
                  <a:pt x="39" y="231"/>
                </a:lnTo>
                <a:lnTo>
                  <a:pt x="45" y="235"/>
                </a:lnTo>
                <a:lnTo>
                  <a:pt x="51" y="238"/>
                </a:lnTo>
                <a:lnTo>
                  <a:pt x="58" y="239"/>
                </a:lnTo>
                <a:lnTo>
                  <a:pt x="65" y="242"/>
                </a:lnTo>
                <a:lnTo>
                  <a:pt x="341" y="242"/>
                </a:lnTo>
                <a:lnTo>
                  <a:pt x="348" y="239"/>
                </a:lnTo>
                <a:lnTo>
                  <a:pt x="355" y="238"/>
                </a:lnTo>
                <a:lnTo>
                  <a:pt x="360" y="235"/>
                </a:lnTo>
                <a:lnTo>
                  <a:pt x="367" y="231"/>
                </a:lnTo>
                <a:lnTo>
                  <a:pt x="374" y="227"/>
                </a:lnTo>
                <a:lnTo>
                  <a:pt x="378" y="219"/>
                </a:lnTo>
                <a:lnTo>
                  <a:pt x="387" y="205"/>
                </a:lnTo>
                <a:lnTo>
                  <a:pt x="397" y="187"/>
                </a:lnTo>
                <a:lnTo>
                  <a:pt x="398" y="179"/>
                </a:lnTo>
                <a:lnTo>
                  <a:pt x="401" y="167"/>
                </a:lnTo>
                <a:lnTo>
                  <a:pt x="404" y="156"/>
                </a:lnTo>
                <a:lnTo>
                  <a:pt x="405" y="145"/>
                </a:lnTo>
                <a:lnTo>
                  <a:pt x="406" y="131"/>
                </a:lnTo>
                <a:lnTo>
                  <a:pt x="408" y="119"/>
                </a:lnTo>
                <a:lnTo>
                  <a:pt x="406" y="108"/>
                </a:lnTo>
                <a:lnTo>
                  <a:pt x="405" y="95"/>
                </a:lnTo>
                <a:lnTo>
                  <a:pt x="404" y="83"/>
                </a:lnTo>
                <a:lnTo>
                  <a:pt x="401" y="71"/>
                </a:lnTo>
                <a:lnTo>
                  <a:pt x="398" y="60"/>
                </a:lnTo>
                <a:lnTo>
                  <a:pt x="397" y="52"/>
                </a:lnTo>
                <a:lnTo>
                  <a:pt x="387" y="33"/>
                </a:lnTo>
                <a:lnTo>
                  <a:pt x="378" y="19"/>
                </a:lnTo>
                <a:lnTo>
                  <a:pt x="374" y="14"/>
                </a:lnTo>
                <a:lnTo>
                  <a:pt x="367" y="8"/>
                </a:lnTo>
                <a:lnTo>
                  <a:pt x="360" y="4"/>
                </a:lnTo>
                <a:lnTo>
                  <a:pt x="355" y="2"/>
                </a:lnTo>
                <a:lnTo>
                  <a:pt x="348" y="0"/>
                </a:lnTo>
                <a:lnTo>
                  <a:pt x="341" y="0"/>
                </a:lnTo>
                <a:lnTo>
                  <a:pt x="6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05" name="Rectangle 66"/>
          <p:cNvSpPr>
            <a:spLocks noChangeArrowheads="1"/>
          </p:cNvSpPr>
          <p:nvPr/>
        </p:nvSpPr>
        <p:spPr bwMode="auto">
          <a:xfrm>
            <a:off x="3492500" y="2524125"/>
            <a:ext cx="330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FAA- </a:t>
            </a:r>
            <a:endParaRPr lang="es-ES"/>
          </a:p>
        </p:txBody>
      </p:sp>
      <p:sp>
        <p:nvSpPr>
          <p:cNvPr id="6206" name="Rectangle 67"/>
          <p:cNvSpPr>
            <a:spLocks noChangeArrowheads="1"/>
          </p:cNvSpPr>
          <p:nvPr/>
        </p:nvSpPr>
        <p:spPr bwMode="auto">
          <a:xfrm>
            <a:off x="3465513" y="2698750"/>
            <a:ext cx="349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ICMM</a:t>
            </a:r>
            <a:endParaRPr lang="es-ES"/>
          </a:p>
        </p:txBody>
      </p:sp>
      <p:sp>
        <p:nvSpPr>
          <p:cNvPr id="6207" name="Freeform 68"/>
          <p:cNvSpPr>
            <a:spLocks/>
          </p:cNvSpPr>
          <p:nvPr/>
        </p:nvSpPr>
        <p:spPr bwMode="auto">
          <a:xfrm>
            <a:off x="2674938" y="3378200"/>
            <a:ext cx="933450" cy="290513"/>
          </a:xfrm>
          <a:custGeom>
            <a:avLst/>
            <a:gdLst>
              <a:gd name="T0" fmla="*/ 147637 w 588"/>
              <a:gd name="T1" fmla="*/ 0 h 183"/>
              <a:gd name="T2" fmla="*/ 134937 w 588"/>
              <a:gd name="T3" fmla="*/ 0 h 183"/>
              <a:gd name="T4" fmla="*/ 117475 w 588"/>
              <a:gd name="T5" fmla="*/ 1588 h 183"/>
              <a:gd name="T6" fmla="*/ 103188 w 588"/>
              <a:gd name="T7" fmla="*/ 3175 h 183"/>
              <a:gd name="T8" fmla="*/ 88900 w 588"/>
              <a:gd name="T9" fmla="*/ 11113 h 183"/>
              <a:gd name="T10" fmla="*/ 74612 w 588"/>
              <a:gd name="T11" fmla="*/ 14288 h 183"/>
              <a:gd name="T12" fmla="*/ 63500 w 588"/>
              <a:gd name="T13" fmla="*/ 23813 h 183"/>
              <a:gd name="T14" fmla="*/ 39687 w 588"/>
              <a:gd name="T15" fmla="*/ 39688 h 183"/>
              <a:gd name="T16" fmla="*/ 23812 w 588"/>
              <a:gd name="T17" fmla="*/ 61913 h 183"/>
              <a:gd name="T18" fmla="*/ 17462 w 588"/>
              <a:gd name="T19" fmla="*/ 73025 h 183"/>
              <a:gd name="T20" fmla="*/ 9525 w 588"/>
              <a:gd name="T21" fmla="*/ 85725 h 183"/>
              <a:gd name="T22" fmla="*/ 6350 w 588"/>
              <a:gd name="T23" fmla="*/ 100013 h 183"/>
              <a:gd name="T24" fmla="*/ 1588 w 588"/>
              <a:gd name="T25" fmla="*/ 112713 h 183"/>
              <a:gd name="T26" fmla="*/ 0 w 588"/>
              <a:gd name="T27" fmla="*/ 128588 h 183"/>
              <a:gd name="T28" fmla="*/ 0 w 588"/>
              <a:gd name="T29" fmla="*/ 142875 h 183"/>
              <a:gd name="T30" fmla="*/ 0 w 588"/>
              <a:gd name="T31" fmla="*/ 158750 h 183"/>
              <a:gd name="T32" fmla="*/ 1588 w 588"/>
              <a:gd name="T33" fmla="*/ 173038 h 183"/>
              <a:gd name="T34" fmla="*/ 6350 w 588"/>
              <a:gd name="T35" fmla="*/ 187325 h 183"/>
              <a:gd name="T36" fmla="*/ 9525 w 588"/>
              <a:gd name="T37" fmla="*/ 200025 h 183"/>
              <a:gd name="T38" fmla="*/ 17462 w 588"/>
              <a:gd name="T39" fmla="*/ 214313 h 183"/>
              <a:gd name="T40" fmla="*/ 23812 w 588"/>
              <a:gd name="T41" fmla="*/ 225425 h 183"/>
              <a:gd name="T42" fmla="*/ 39687 w 588"/>
              <a:gd name="T43" fmla="*/ 247650 h 183"/>
              <a:gd name="T44" fmla="*/ 63500 w 588"/>
              <a:gd name="T45" fmla="*/ 263525 h 183"/>
              <a:gd name="T46" fmla="*/ 74612 w 588"/>
              <a:gd name="T47" fmla="*/ 269875 h 183"/>
              <a:gd name="T48" fmla="*/ 88900 w 588"/>
              <a:gd name="T49" fmla="*/ 276225 h 183"/>
              <a:gd name="T50" fmla="*/ 103188 w 588"/>
              <a:gd name="T51" fmla="*/ 280988 h 183"/>
              <a:gd name="T52" fmla="*/ 117475 w 588"/>
              <a:gd name="T53" fmla="*/ 285750 h 183"/>
              <a:gd name="T54" fmla="*/ 134937 w 588"/>
              <a:gd name="T55" fmla="*/ 287338 h 183"/>
              <a:gd name="T56" fmla="*/ 147637 w 588"/>
              <a:gd name="T57" fmla="*/ 290513 h 183"/>
              <a:gd name="T58" fmla="*/ 781050 w 588"/>
              <a:gd name="T59" fmla="*/ 290513 h 183"/>
              <a:gd name="T60" fmla="*/ 796925 w 588"/>
              <a:gd name="T61" fmla="*/ 287338 h 183"/>
              <a:gd name="T62" fmla="*/ 814388 w 588"/>
              <a:gd name="T63" fmla="*/ 285750 h 183"/>
              <a:gd name="T64" fmla="*/ 827088 w 588"/>
              <a:gd name="T65" fmla="*/ 280988 h 183"/>
              <a:gd name="T66" fmla="*/ 839788 w 588"/>
              <a:gd name="T67" fmla="*/ 276225 h 183"/>
              <a:gd name="T68" fmla="*/ 854075 w 588"/>
              <a:gd name="T69" fmla="*/ 269875 h 183"/>
              <a:gd name="T70" fmla="*/ 866775 w 588"/>
              <a:gd name="T71" fmla="*/ 263525 h 183"/>
              <a:gd name="T72" fmla="*/ 887413 w 588"/>
              <a:gd name="T73" fmla="*/ 247650 h 183"/>
              <a:gd name="T74" fmla="*/ 908050 w 588"/>
              <a:gd name="T75" fmla="*/ 225425 h 183"/>
              <a:gd name="T76" fmla="*/ 912813 w 588"/>
              <a:gd name="T77" fmla="*/ 214313 h 183"/>
              <a:gd name="T78" fmla="*/ 919163 w 588"/>
              <a:gd name="T79" fmla="*/ 200025 h 183"/>
              <a:gd name="T80" fmla="*/ 925513 w 588"/>
              <a:gd name="T81" fmla="*/ 187325 h 183"/>
              <a:gd name="T82" fmla="*/ 927100 w 588"/>
              <a:gd name="T83" fmla="*/ 173038 h 183"/>
              <a:gd name="T84" fmla="*/ 931863 w 588"/>
              <a:gd name="T85" fmla="*/ 158750 h 183"/>
              <a:gd name="T86" fmla="*/ 933450 w 588"/>
              <a:gd name="T87" fmla="*/ 142875 h 183"/>
              <a:gd name="T88" fmla="*/ 931863 w 588"/>
              <a:gd name="T89" fmla="*/ 128588 h 183"/>
              <a:gd name="T90" fmla="*/ 927100 w 588"/>
              <a:gd name="T91" fmla="*/ 112713 h 183"/>
              <a:gd name="T92" fmla="*/ 925513 w 588"/>
              <a:gd name="T93" fmla="*/ 100013 h 183"/>
              <a:gd name="T94" fmla="*/ 919163 w 588"/>
              <a:gd name="T95" fmla="*/ 85725 h 183"/>
              <a:gd name="T96" fmla="*/ 912813 w 588"/>
              <a:gd name="T97" fmla="*/ 73025 h 183"/>
              <a:gd name="T98" fmla="*/ 908050 w 588"/>
              <a:gd name="T99" fmla="*/ 61913 h 183"/>
              <a:gd name="T100" fmla="*/ 887413 w 588"/>
              <a:gd name="T101" fmla="*/ 39688 h 183"/>
              <a:gd name="T102" fmla="*/ 866775 w 588"/>
              <a:gd name="T103" fmla="*/ 23813 h 183"/>
              <a:gd name="T104" fmla="*/ 854075 w 588"/>
              <a:gd name="T105" fmla="*/ 14288 h 183"/>
              <a:gd name="T106" fmla="*/ 839788 w 588"/>
              <a:gd name="T107" fmla="*/ 11113 h 183"/>
              <a:gd name="T108" fmla="*/ 827088 w 588"/>
              <a:gd name="T109" fmla="*/ 3175 h 183"/>
              <a:gd name="T110" fmla="*/ 814388 w 588"/>
              <a:gd name="T111" fmla="*/ 1588 h 183"/>
              <a:gd name="T112" fmla="*/ 796925 w 588"/>
              <a:gd name="T113" fmla="*/ 0 h 183"/>
              <a:gd name="T114" fmla="*/ 781050 w 588"/>
              <a:gd name="T115" fmla="*/ 0 h 183"/>
              <a:gd name="T116" fmla="*/ 147637 w 588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88"/>
              <a:gd name="T178" fmla="*/ 0 h 183"/>
              <a:gd name="T179" fmla="*/ 588 w 588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88" h="183">
                <a:moveTo>
                  <a:pt x="93" y="0"/>
                </a:moveTo>
                <a:lnTo>
                  <a:pt x="85" y="0"/>
                </a:lnTo>
                <a:lnTo>
                  <a:pt x="74" y="1"/>
                </a:lnTo>
                <a:lnTo>
                  <a:pt x="65" y="2"/>
                </a:lnTo>
                <a:lnTo>
                  <a:pt x="56" y="7"/>
                </a:lnTo>
                <a:lnTo>
                  <a:pt x="47" y="9"/>
                </a:lnTo>
                <a:lnTo>
                  <a:pt x="40" y="15"/>
                </a:lnTo>
                <a:lnTo>
                  <a:pt x="25" y="25"/>
                </a:lnTo>
                <a:lnTo>
                  <a:pt x="15" y="39"/>
                </a:lnTo>
                <a:lnTo>
                  <a:pt x="11" y="46"/>
                </a:lnTo>
                <a:lnTo>
                  <a:pt x="6" y="54"/>
                </a:lnTo>
                <a:lnTo>
                  <a:pt x="4" y="63"/>
                </a:lnTo>
                <a:lnTo>
                  <a:pt x="1" y="71"/>
                </a:lnTo>
                <a:lnTo>
                  <a:pt x="0" y="81"/>
                </a:lnTo>
                <a:lnTo>
                  <a:pt x="0" y="90"/>
                </a:lnTo>
                <a:lnTo>
                  <a:pt x="0" y="100"/>
                </a:lnTo>
                <a:lnTo>
                  <a:pt x="1" y="109"/>
                </a:lnTo>
                <a:lnTo>
                  <a:pt x="4" y="118"/>
                </a:lnTo>
                <a:lnTo>
                  <a:pt x="6" y="126"/>
                </a:lnTo>
                <a:lnTo>
                  <a:pt x="11" y="135"/>
                </a:lnTo>
                <a:lnTo>
                  <a:pt x="15" y="142"/>
                </a:lnTo>
                <a:lnTo>
                  <a:pt x="25" y="156"/>
                </a:lnTo>
                <a:lnTo>
                  <a:pt x="40" y="166"/>
                </a:lnTo>
                <a:lnTo>
                  <a:pt x="47" y="170"/>
                </a:lnTo>
                <a:lnTo>
                  <a:pt x="56" y="174"/>
                </a:lnTo>
                <a:lnTo>
                  <a:pt x="65" y="177"/>
                </a:lnTo>
                <a:lnTo>
                  <a:pt x="74" y="180"/>
                </a:lnTo>
                <a:lnTo>
                  <a:pt x="85" y="181"/>
                </a:lnTo>
                <a:lnTo>
                  <a:pt x="93" y="183"/>
                </a:lnTo>
                <a:lnTo>
                  <a:pt x="492" y="183"/>
                </a:lnTo>
                <a:lnTo>
                  <a:pt x="502" y="181"/>
                </a:lnTo>
                <a:lnTo>
                  <a:pt x="513" y="180"/>
                </a:lnTo>
                <a:lnTo>
                  <a:pt x="521" y="177"/>
                </a:lnTo>
                <a:lnTo>
                  <a:pt x="529" y="174"/>
                </a:lnTo>
                <a:lnTo>
                  <a:pt x="538" y="170"/>
                </a:lnTo>
                <a:lnTo>
                  <a:pt x="546" y="166"/>
                </a:lnTo>
                <a:lnTo>
                  <a:pt x="559" y="156"/>
                </a:lnTo>
                <a:lnTo>
                  <a:pt x="572" y="142"/>
                </a:lnTo>
                <a:lnTo>
                  <a:pt x="575" y="135"/>
                </a:lnTo>
                <a:lnTo>
                  <a:pt x="579" y="126"/>
                </a:lnTo>
                <a:lnTo>
                  <a:pt x="583" y="118"/>
                </a:lnTo>
                <a:lnTo>
                  <a:pt x="584" y="109"/>
                </a:lnTo>
                <a:lnTo>
                  <a:pt x="587" y="100"/>
                </a:lnTo>
                <a:lnTo>
                  <a:pt x="588" y="90"/>
                </a:lnTo>
                <a:lnTo>
                  <a:pt x="587" y="81"/>
                </a:lnTo>
                <a:lnTo>
                  <a:pt x="584" y="71"/>
                </a:lnTo>
                <a:lnTo>
                  <a:pt x="583" y="63"/>
                </a:lnTo>
                <a:lnTo>
                  <a:pt x="579" y="54"/>
                </a:lnTo>
                <a:lnTo>
                  <a:pt x="575" y="46"/>
                </a:lnTo>
                <a:lnTo>
                  <a:pt x="572" y="39"/>
                </a:lnTo>
                <a:lnTo>
                  <a:pt x="559" y="25"/>
                </a:lnTo>
                <a:lnTo>
                  <a:pt x="546" y="15"/>
                </a:lnTo>
                <a:lnTo>
                  <a:pt x="538" y="9"/>
                </a:lnTo>
                <a:lnTo>
                  <a:pt x="529" y="7"/>
                </a:lnTo>
                <a:lnTo>
                  <a:pt x="521" y="2"/>
                </a:lnTo>
                <a:lnTo>
                  <a:pt x="513" y="1"/>
                </a:lnTo>
                <a:lnTo>
                  <a:pt x="502" y="0"/>
                </a:lnTo>
                <a:lnTo>
                  <a:pt x="492" y="0"/>
                </a:lnTo>
                <a:lnTo>
                  <a:pt x="93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08" name="Rectangle 69"/>
          <p:cNvSpPr>
            <a:spLocks noChangeArrowheads="1"/>
          </p:cNvSpPr>
          <p:nvPr/>
        </p:nvSpPr>
        <p:spPr bwMode="auto">
          <a:xfrm>
            <a:off x="2889250" y="3438525"/>
            <a:ext cx="514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SA-CMM</a:t>
            </a:r>
            <a:endParaRPr lang="es-ES"/>
          </a:p>
        </p:txBody>
      </p:sp>
      <p:sp>
        <p:nvSpPr>
          <p:cNvPr id="6209" name="Freeform 70"/>
          <p:cNvSpPr>
            <a:spLocks/>
          </p:cNvSpPr>
          <p:nvPr/>
        </p:nvSpPr>
        <p:spPr bwMode="auto">
          <a:xfrm>
            <a:off x="6699250" y="5608638"/>
            <a:ext cx="787400" cy="290512"/>
          </a:xfrm>
          <a:custGeom>
            <a:avLst/>
            <a:gdLst>
              <a:gd name="T0" fmla="*/ 125413 w 496"/>
              <a:gd name="T1" fmla="*/ 0 h 183"/>
              <a:gd name="T2" fmla="*/ 112713 w 496"/>
              <a:gd name="T3" fmla="*/ 0 h 183"/>
              <a:gd name="T4" fmla="*/ 98425 w 496"/>
              <a:gd name="T5" fmla="*/ 1587 h 183"/>
              <a:gd name="T6" fmla="*/ 85725 w 496"/>
              <a:gd name="T7" fmla="*/ 4762 h 183"/>
              <a:gd name="T8" fmla="*/ 76200 w 496"/>
              <a:gd name="T9" fmla="*/ 11112 h 183"/>
              <a:gd name="T10" fmla="*/ 63500 w 496"/>
              <a:gd name="T11" fmla="*/ 15875 h 183"/>
              <a:gd name="T12" fmla="*/ 52388 w 496"/>
              <a:gd name="T13" fmla="*/ 23812 h 183"/>
              <a:gd name="T14" fmla="*/ 33338 w 496"/>
              <a:gd name="T15" fmla="*/ 39687 h 183"/>
              <a:gd name="T16" fmla="*/ 19050 w 496"/>
              <a:gd name="T17" fmla="*/ 61912 h 183"/>
              <a:gd name="T18" fmla="*/ 14288 w 496"/>
              <a:gd name="T19" fmla="*/ 73025 h 183"/>
              <a:gd name="T20" fmla="*/ 9525 w 496"/>
              <a:gd name="T21" fmla="*/ 87312 h 183"/>
              <a:gd name="T22" fmla="*/ 3175 w 496"/>
              <a:gd name="T23" fmla="*/ 100012 h 183"/>
              <a:gd name="T24" fmla="*/ 1588 w 496"/>
              <a:gd name="T25" fmla="*/ 114300 h 183"/>
              <a:gd name="T26" fmla="*/ 0 w 496"/>
              <a:gd name="T27" fmla="*/ 130175 h 183"/>
              <a:gd name="T28" fmla="*/ 0 w 496"/>
              <a:gd name="T29" fmla="*/ 142875 h 183"/>
              <a:gd name="T30" fmla="*/ 0 w 496"/>
              <a:gd name="T31" fmla="*/ 158750 h 183"/>
              <a:gd name="T32" fmla="*/ 1588 w 496"/>
              <a:gd name="T33" fmla="*/ 174625 h 183"/>
              <a:gd name="T34" fmla="*/ 3175 w 496"/>
              <a:gd name="T35" fmla="*/ 187325 h 183"/>
              <a:gd name="T36" fmla="*/ 9525 w 496"/>
              <a:gd name="T37" fmla="*/ 201612 h 183"/>
              <a:gd name="T38" fmla="*/ 14288 w 496"/>
              <a:gd name="T39" fmla="*/ 214312 h 183"/>
              <a:gd name="T40" fmla="*/ 19050 w 496"/>
              <a:gd name="T41" fmla="*/ 225425 h 183"/>
              <a:gd name="T42" fmla="*/ 33338 w 496"/>
              <a:gd name="T43" fmla="*/ 247650 h 183"/>
              <a:gd name="T44" fmla="*/ 52388 w 496"/>
              <a:gd name="T45" fmla="*/ 263525 h 183"/>
              <a:gd name="T46" fmla="*/ 63500 w 496"/>
              <a:gd name="T47" fmla="*/ 269875 h 183"/>
              <a:gd name="T48" fmla="*/ 76200 w 496"/>
              <a:gd name="T49" fmla="*/ 277812 h 183"/>
              <a:gd name="T50" fmla="*/ 85725 w 496"/>
              <a:gd name="T51" fmla="*/ 280987 h 183"/>
              <a:gd name="T52" fmla="*/ 98425 w 496"/>
              <a:gd name="T53" fmla="*/ 285750 h 183"/>
              <a:gd name="T54" fmla="*/ 112713 w 496"/>
              <a:gd name="T55" fmla="*/ 288925 h 183"/>
              <a:gd name="T56" fmla="*/ 125413 w 496"/>
              <a:gd name="T57" fmla="*/ 290512 h 183"/>
              <a:gd name="T58" fmla="*/ 658813 w 496"/>
              <a:gd name="T59" fmla="*/ 290512 h 183"/>
              <a:gd name="T60" fmla="*/ 673100 w 496"/>
              <a:gd name="T61" fmla="*/ 288925 h 183"/>
              <a:gd name="T62" fmla="*/ 687388 w 496"/>
              <a:gd name="T63" fmla="*/ 285750 h 183"/>
              <a:gd name="T64" fmla="*/ 695325 w 496"/>
              <a:gd name="T65" fmla="*/ 280987 h 183"/>
              <a:gd name="T66" fmla="*/ 708025 w 496"/>
              <a:gd name="T67" fmla="*/ 277812 h 183"/>
              <a:gd name="T68" fmla="*/ 722313 w 496"/>
              <a:gd name="T69" fmla="*/ 269875 h 183"/>
              <a:gd name="T70" fmla="*/ 731838 w 496"/>
              <a:gd name="T71" fmla="*/ 263525 h 183"/>
              <a:gd name="T72" fmla="*/ 749300 w 496"/>
              <a:gd name="T73" fmla="*/ 247650 h 183"/>
              <a:gd name="T74" fmla="*/ 766763 w 496"/>
              <a:gd name="T75" fmla="*/ 225425 h 183"/>
              <a:gd name="T76" fmla="*/ 771525 w 496"/>
              <a:gd name="T77" fmla="*/ 214312 h 183"/>
              <a:gd name="T78" fmla="*/ 774700 w 496"/>
              <a:gd name="T79" fmla="*/ 201612 h 183"/>
              <a:gd name="T80" fmla="*/ 781050 w 496"/>
              <a:gd name="T81" fmla="*/ 187325 h 183"/>
              <a:gd name="T82" fmla="*/ 784225 w 496"/>
              <a:gd name="T83" fmla="*/ 174625 h 183"/>
              <a:gd name="T84" fmla="*/ 785813 w 496"/>
              <a:gd name="T85" fmla="*/ 158750 h 183"/>
              <a:gd name="T86" fmla="*/ 787400 w 496"/>
              <a:gd name="T87" fmla="*/ 142875 h 183"/>
              <a:gd name="T88" fmla="*/ 785813 w 496"/>
              <a:gd name="T89" fmla="*/ 130175 h 183"/>
              <a:gd name="T90" fmla="*/ 784225 w 496"/>
              <a:gd name="T91" fmla="*/ 114300 h 183"/>
              <a:gd name="T92" fmla="*/ 781050 w 496"/>
              <a:gd name="T93" fmla="*/ 100012 h 183"/>
              <a:gd name="T94" fmla="*/ 774700 w 496"/>
              <a:gd name="T95" fmla="*/ 87312 h 183"/>
              <a:gd name="T96" fmla="*/ 771525 w 496"/>
              <a:gd name="T97" fmla="*/ 73025 h 183"/>
              <a:gd name="T98" fmla="*/ 766763 w 496"/>
              <a:gd name="T99" fmla="*/ 61912 h 183"/>
              <a:gd name="T100" fmla="*/ 749300 w 496"/>
              <a:gd name="T101" fmla="*/ 39687 h 183"/>
              <a:gd name="T102" fmla="*/ 731838 w 496"/>
              <a:gd name="T103" fmla="*/ 23812 h 183"/>
              <a:gd name="T104" fmla="*/ 722313 w 496"/>
              <a:gd name="T105" fmla="*/ 15875 h 183"/>
              <a:gd name="T106" fmla="*/ 708025 w 496"/>
              <a:gd name="T107" fmla="*/ 11112 h 183"/>
              <a:gd name="T108" fmla="*/ 695325 w 496"/>
              <a:gd name="T109" fmla="*/ 4762 h 183"/>
              <a:gd name="T110" fmla="*/ 687388 w 496"/>
              <a:gd name="T111" fmla="*/ 1587 h 183"/>
              <a:gd name="T112" fmla="*/ 673100 w 496"/>
              <a:gd name="T113" fmla="*/ 0 h 183"/>
              <a:gd name="T114" fmla="*/ 658813 w 496"/>
              <a:gd name="T115" fmla="*/ 0 h 183"/>
              <a:gd name="T116" fmla="*/ 125413 w 496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96"/>
              <a:gd name="T178" fmla="*/ 0 h 183"/>
              <a:gd name="T179" fmla="*/ 496 w 496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96" h="183">
                <a:moveTo>
                  <a:pt x="79" y="0"/>
                </a:moveTo>
                <a:lnTo>
                  <a:pt x="71" y="0"/>
                </a:lnTo>
                <a:lnTo>
                  <a:pt x="62" y="1"/>
                </a:lnTo>
                <a:lnTo>
                  <a:pt x="54" y="3"/>
                </a:lnTo>
                <a:lnTo>
                  <a:pt x="48" y="7"/>
                </a:lnTo>
                <a:lnTo>
                  <a:pt x="40" y="10"/>
                </a:lnTo>
                <a:lnTo>
                  <a:pt x="33" y="15"/>
                </a:lnTo>
                <a:lnTo>
                  <a:pt x="21" y="25"/>
                </a:lnTo>
                <a:lnTo>
                  <a:pt x="12" y="39"/>
                </a:lnTo>
                <a:lnTo>
                  <a:pt x="9" y="46"/>
                </a:lnTo>
                <a:lnTo>
                  <a:pt x="6" y="55"/>
                </a:lnTo>
                <a:lnTo>
                  <a:pt x="2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2" y="118"/>
                </a:lnTo>
                <a:lnTo>
                  <a:pt x="6" y="127"/>
                </a:lnTo>
                <a:lnTo>
                  <a:pt x="9" y="135"/>
                </a:lnTo>
                <a:lnTo>
                  <a:pt x="12" y="142"/>
                </a:lnTo>
                <a:lnTo>
                  <a:pt x="21" y="156"/>
                </a:lnTo>
                <a:lnTo>
                  <a:pt x="33" y="166"/>
                </a:lnTo>
                <a:lnTo>
                  <a:pt x="40" y="170"/>
                </a:lnTo>
                <a:lnTo>
                  <a:pt x="48" y="175"/>
                </a:lnTo>
                <a:lnTo>
                  <a:pt x="54" y="177"/>
                </a:lnTo>
                <a:lnTo>
                  <a:pt x="62" y="180"/>
                </a:lnTo>
                <a:lnTo>
                  <a:pt x="71" y="182"/>
                </a:lnTo>
                <a:lnTo>
                  <a:pt x="79" y="183"/>
                </a:lnTo>
                <a:lnTo>
                  <a:pt x="415" y="183"/>
                </a:lnTo>
                <a:lnTo>
                  <a:pt x="424" y="182"/>
                </a:lnTo>
                <a:lnTo>
                  <a:pt x="433" y="180"/>
                </a:lnTo>
                <a:lnTo>
                  <a:pt x="438" y="177"/>
                </a:lnTo>
                <a:lnTo>
                  <a:pt x="446" y="175"/>
                </a:lnTo>
                <a:lnTo>
                  <a:pt x="455" y="170"/>
                </a:lnTo>
                <a:lnTo>
                  <a:pt x="461" y="166"/>
                </a:lnTo>
                <a:lnTo>
                  <a:pt x="472" y="156"/>
                </a:lnTo>
                <a:lnTo>
                  <a:pt x="483" y="142"/>
                </a:lnTo>
                <a:lnTo>
                  <a:pt x="486" y="135"/>
                </a:lnTo>
                <a:lnTo>
                  <a:pt x="488" y="127"/>
                </a:lnTo>
                <a:lnTo>
                  <a:pt x="492" y="118"/>
                </a:lnTo>
                <a:lnTo>
                  <a:pt x="494" y="110"/>
                </a:lnTo>
                <a:lnTo>
                  <a:pt x="495" y="100"/>
                </a:lnTo>
                <a:lnTo>
                  <a:pt x="496" y="90"/>
                </a:lnTo>
                <a:lnTo>
                  <a:pt x="495" y="82"/>
                </a:lnTo>
                <a:lnTo>
                  <a:pt x="494" y="72"/>
                </a:lnTo>
                <a:lnTo>
                  <a:pt x="492" y="63"/>
                </a:lnTo>
                <a:lnTo>
                  <a:pt x="488" y="55"/>
                </a:lnTo>
                <a:lnTo>
                  <a:pt x="486" y="46"/>
                </a:lnTo>
                <a:lnTo>
                  <a:pt x="483" y="39"/>
                </a:lnTo>
                <a:lnTo>
                  <a:pt x="472" y="25"/>
                </a:lnTo>
                <a:lnTo>
                  <a:pt x="461" y="15"/>
                </a:lnTo>
                <a:lnTo>
                  <a:pt x="455" y="10"/>
                </a:lnTo>
                <a:lnTo>
                  <a:pt x="446" y="7"/>
                </a:lnTo>
                <a:lnTo>
                  <a:pt x="438" y="3"/>
                </a:lnTo>
                <a:lnTo>
                  <a:pt x="433" y="1"/>
                </a:lnTo>
                <a:lnTo>
                  <a:pt x="424" y="0"/>
                </a:lnTo>
                <a:lnTo>
                  <a:pt x="415" y="0"/>
                </a:lnTo>
                <a:lnTo>
                  <a:pt x="7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10" name="Rectangle 71"/>
          <p:cNvSpPr>
            <a:spLocks noChangeArrowheads="1"/>
          </p:cNvSpPr>
          <p:nvPr/>
        </p:nvSpPr>
        <p:spPr bwMode="auto">
          <a:xfrm>
            <a:off x="6916738" y="5668963"/>
            <a:ext cx="3619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EFQM</a:t>
            </a:r>
            <a:endParaRPr lang="es-ES"/>
          </a:p>
        </p:txBody>
      </p:sp>
      <p:sp>
        <p:nvSpPr>
          <p:cNvPr id="6211" name="Freeform 72"/>
          <p:cNvSpPr>
            <a:spLocks/>
          </p:cNvSpPr>
          <p:nvPr/>
        </p:nvSpPr>
        <p:spPr bwMode="auto">
          <a:xfrm>
            <a:off x="5595938" y="1374775"/>
            <a:ext cx="706437" cy="290513"/>
          </a:xfrm>
          <a:custGeom>
            <a:avLst/>
            <a:gdLst>
              <a:gd name="T0" fmla="*/ 112712 w 445"/>
              <a:gd name="T1" fmla="*/ 0 h 183"/>
              <a:gd name="T2" fmla="*/ 100012 w 445"/>
              <a:gd name="T3" fmla="*/ 0 h 183"/>
              <a:gd name="T4" fmla="*/ 87312 w 445"/>
              <a:gd name="T5" fmla="*/ 1588 h 183"/>
              <a:gd name="T6" fmla="*/ 76200 w 445"/>
              <a:gd name="T7" fmla="*/ 4763 h 183"/>
              <a:gd name="T8" fmla="*/ 68262 w 445"/>
              <a:gd name="T9" fmla="*/ 11113 h 183"/>
              <a:gd name="T10" fmla="*/ 57150 w 445"/>
              <a:gd name="T11" fmla="*/ 15875 h 183"/>
              <a:gd name="T12" fmla="*/ 49212 w 445"/>
              <a:gd name="T13" fmla="*/ 23813 h 183"/>
              <a:gd name="T14" fmla="*/ 28575 w 445"/>
              <a:gd name="T15" fmla="*/ 39688 h 183"/>
              <a:gd name="T16" fmla="*/ 15875 w 445"/>
              <a:gd name="T17" fmla="*/ 61913 h 183"/>
              <a:gd name="T18" fmla="*/ 12700 w 445"/>
              <a:gd name="T19" fmla="*/ 73025 h 183"/>
              <a:gd name="T20" fmla="*/ 7937 w 445"/>
              <a:gd name="T21" fmla="*/ 87313 h 183"/>
              <a:gd name="T22" fmla="*/ 3175 w 445"/>
              <a:gd name="T23" fmla="*/ 100013 h 183"/>
              <a:gd name="T24" fmla="*/ 1587 w 445"/>
              <a:gd name="T25" fmla="*/ 114300 h 183"/>
              <a:gd name="T26" fmla="*/ 0 w 445"/>
              <a:gd name="T27" fmla="*/ 130175 h 183"/>
              <a:gd name="T28" fmla="*/ 0 w 445"/>
              <a:gd name="T29" fmla="*/ 142875 h 183"/>
              <a:gd name="T30" fmla="*/ 0 w 445"/>
              <a:gd name="T31" fmla="*/ 158750 h 183"/>
              <a:gd name="T32" fmla="*/ 1587 w 445"/>
              <a:gd name="T33" fmla="*/ 174625 h 183"/>
              <a:gd name="T34" fmla="*/ 3175 w 445"/>
              <a:gd name="T35" fmla="*/ 187325 h 183"/>
              <a:gd name="T36" fmla="*/ 7937 w 445"/>
              <a:gd name="T37" fmla="*/ 201613 h 183"/>
              <a:gd name="T38" fmla="*/ 12700 w 445"/>
              <a:gd name="T39" fmla="*/ 214313 h 183"/>
              <a:gd name="T40" fmla="*/ 15875 w 445"/>
              <a:gd name="T41" fmla="*/ 225425 h 183"/>
              <a:gd name="T42" fmla="*/ 28575 w 445"/>
              <a:gd name="T43" fmla="*/ 247650 h 183"/>
              <a:gd name="T44" fmla="*/ 49212 w 445"/>
              <a:gd name="T45" fmla="*/ 263525 h 183"/>
              <a:gd name="T46" fmla="*/ 57150 w 445"/>
              <a:gd name="T47" fmla="*/ 271463 h 183"/>
              <a:gd name="T48" fmla="*/ 68262 w 445"/>
              <a:gd name="T49" fmla="*/ 277813 h 183"/>
              <a:gd name="T50" fmla="*/ 76200 w 445"/>
              <a:gd name="T51" fmla="*/ 282575 h 183"/>
              <a:gd name="T52" fmla="*/ 87312 w 445"/>
              <a:gd name="T53" fmla="*/ 285750 h 183"/>
              <a:gd name="T54" fmla="*/ 100012 w 445"/>
              <a:gd name="T55" fmla="*/ 288925 h 183"/>
              <a:gd name="T56" fmla="*/ 112712 w 445"/>
              <a:gd name="T57" fmla="*/ 290513 h 183"/>
              <a:gd name="T58" fmla="*/ 590550 w 445"/>
              <a:gd name="T59" fmla="*/ 290513 h 183"/>
              <a:gd name="T60" fmla="*/ 603250 w 445"/>
              <a:gd name="T61" fmla="*/ 288925 h 183"/>
              <a:gd name="T62" fmla="*/ 615950 w 445"/>
              <a:gd name="T63" fmla="*/ 285750 h 183"/>
              <a:gd name="T64" fmla="*/ 625475 w 445"/>
              <a:gd name="T65" fmla="*/ 282575 h 183"/>
              <a:gd name="T66" fmla="*/ 635000 w 445"/>
              <a:gd name="T67" fmla="*/ 277813 h 183"/>
              <a:gd name="T68" fmla="*/ 646112 w 445"/>
              <a:gd name="T69" fmla="*/ 271463 h 183"/>
              <a:gd name="T70" fmla="*/ 655637 w 445"/>
              <a:gd name="T71" fmla="*/ 263525 h 183"/>
              <a:gd name="T72" fmla="*/ 671512 w 445"/>
              <a:gd name="T73" fmla="*/ 247650 h 183"/>
              <a:gd name="T74" fmla="*/ 687387 w 445"/>
              <a:gd name="T75" fmla="*/ 225425 h 183"/>
              <a:gd name="T76" fmla="*/ 692150 w 445"/>
              <a:gd name="T77" fmla="*/ 214313 h 183"/>
              <a:gd name="T78" fmla="*/ 695325 w 445"/>
              <a:gd name="T79" fmla="*/ 201613 h 183"/>
              <a:gd name="T80" fmla="*/ 700087 w 445"/>
              <a:gd name="T81" fmla="*/ 187325 h 183"/>
              <a:gd name="T82" fmla="*/ 701675 w 445"/>
              <a:gd name="T83" fmla="*/ 174625 h 183"/>
              <a:gd name="T84" fmla="*/ 704850 w 445"/>
              <a:gd name="T85" fmla="*/ 158750 h 183"/>
              <a:gd name="T86" fmla="*/ 706437 w 445"/>
              <a:gd name="T87" fmla="*/ 142875 h 183"/>
              <a:gd name="T88" fmla="*/ 704850 w 445"/>
              <a:gd name="T89" fmla="*/ 130175 h 183"/>
              <a:gd name="T90" fmla="*/ 701675 w 445"/>
              <a:gd name="T91" fmla="*/ 114300 h 183"/>
              <a:gd name="T92" fmla="*/ 700087 w 445"/>
              <a:gd name="T93" fmla="*/ 100013 h 183"/>
              <a:gd name="T94" fmla="*/ 695325 w 445"/>
              <a:gd name="T95" fmla="*/ 87313 h 183"/>
              <a:gd name="T96" fmla="*/ 692150 w 445"/>
              <a:gd name="T97" fmla="*/ 73025 h 183"/>
              <a:gd name="T98" fmla="*/ 687387 w 445"/>
              <a:gd name="T99" fmla="*/ 61913 h 183"/>
              <a:gd name="T100" fmla="*/ 671512 w 445"/>
              <a:gd name="T101" fmla="*/ 39688 h 183"/>
              <a:gd name="T102" fmla="*/ 655637 w 445"/>
              <a:gd name="T103" fmla="*/ 23813 h 183"/>
              <a:gd name="T104" fmla="*/ 646112 w 445"/>
              <a:gd name="T105" fmla="*/ 15875 h 183"/>
              <a:gd name="T106" fmla="*/ 635000 w 445"/>
              <a:gd name="T107" fmla="*/ 11113 h 183"/>
              <a:gd name="T108" fmla="*/ 625475 w 445"/>
              <a:gd name="T109" fmla="*/ 4763 h 183"/>
              <a:gd name="T110" fmla="*/ 615950 w 445"/>
              <a:gd name="T111" fmla="*/ 1588 h 183"/>
              <a:gd name="T112" fmla="*/ 603250 w 445"/>
              <a:gd name="T113" fmla="*/ 0 h 183"/>
              <a:gd name="T114" fmla="*/ 590550 w 445"/>
              <a:gd name="T115" fmla="*/ 0 h 183"/>
              <a:gd name="T116" fmla="*/ 112712 w 445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45"/>
              <a:gd name="T178" fmla="*/ 0 h 183"/>
              <a:gd name="T179" fmla="*/ 445 w 445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45" h="183">
                <a:moveTo>
                  <a:pt x="71" y="0"/>
                </a:moveTo>
                <a:lnTo>
                  <a:pt x="63" y="0"/>
                </a:lnTo>
                <a:lnTo>
                  <a:pt x="55" y="1"/>
                </a:lnTo>
                <a:lnTo>
                  <a:pt x="48" y="3"/>
                </a:lnTo>
                <a:lnTo>
                  <a:pt x="43" y="7"/>
                </a:lnTo>
                <a:lnTo>
                  <a:pt x="36" y="10"/>
                </a:lnTo>
                <a:lnTo>
                  <a:pt x="31" y="15"/>
                </a:lnTo>
                <a:lnTo>
                  <a:pt x="18" y="25"/>
                </a:lnTo>
                <a:lnTo>
                  <a:pt x="10" y="39"/>
                </a:lnTo>
                <a:lnTo>
                  <a:pt x="8" y="46"/>
                </a:lnTo>
                <a:lnTo>
                  <a:pt x="5" y="55"/>
                </a:lnTo>
                <a:lnTo>
                  <a:pt x="2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2" y="118"/>
                </a:lnTo>
                <a:lnTo>
                  <a:pt x="5" y="127"/>
                </a:lnTo>
                <a:lnTo>
                  <a:pt x="8" y="135"/>
                </a:lnTo>
                <a:lnTo>
                  <a:pt x="10" y="142"/>
                </a:lnTo>
                <a:lnTo>
                  <a:pt x="18" y="156"/>
                </a:lnTo>
                <a:lnTo>
                  <a:pt x="31" y="166"/>
                </a:lnTo>
                <a:lnTo>
                  <a:pt x="36" y="171"/>
                </a:lnTo>
                <a:lnTo>
                  <a:pt x="43" y="175"/>
                </a:lnTo>
                <a:lnTo>
                  <a:pt x="48" y="178"/>
                </a:lnTo>
                <a:lnTo>
                  <a:pt x="55" y="180"/>
                </a:lnTo>
                <a:lnTo>
                  <a:pt x="63" y="182"/>
                </a:lnTo>
                <a:lnTo>
                  <a:pt x="71" y="183"/>
                </a:lnTo>
                <a:lnTo>
                  <a:pt x="372" y="183"/>
                </a:lnTo>
                <a:lnTo>
                  <a:pt x="380" y="182"/>
                </a:lnTo>
                <a:lnTo>
                  <a:pt x="388" y="180"/>
                </a:lnTo>
                <a:lnTo>
                  <a:pt x="394" y="178"/>
                </a:lnTo>
                <a:lnTo>
                  <a:pt x="400" y="175"/>
                </a:lnTo>
                <a:lnTo>
                  <a:pt x="407" y="171"/>
                </a:lnTo>
                <a:lnTo>
                  <a:pt x="413" y="166"/>
                </a:lnTo>
                <a:lnTo>
                  <a:pt x="423" y="156"/>
                </a:lnTo>
                <a:lnTo>
                  <a:pt x="433" y="142"/>
                </a:lnTo>
                <a:lnTo>
                  <a:pt x="436" y="135"/>
                </a:lnTo>
                <a:lnTo>
                  <a:pt x="438" y="127"/>
                </a:lnTo>
                <a:lnTo>
                  <a:pt x="441" y="118"/>
                </a:lnTo>
                <a:lnTo>
                  <a:pt x="442" y="110"/>
                </a:lnTo>
                <a:lnTo>
                  <a:pt x="444" y="100"/>
                </a:lnTo>
                <a:lnTo>
                  <a:pt x="445" y="90"/>
                </a:lnTo>
                <a:lnTo>
                  <a:pt x="444" y="82"/>
                </a:lnTo>
                <a:lnTo>
                  <a:pt x="442" y="72"/>
                </a:lnTo>
                <a:lnTo>
                  <a:pt x="441" y="63"/>
                </a:lnTo>
                <a:lnTo>
                  <a:pt x="438" y="55"/>
                </a:lnTo>
                <a:lnTo>
                  <a:pt x="436" y="46"/>
                </a:lnTo>
                <a:lnTo>
                  <a:pt x="433" y="39"/>
                </a:lnTo>
                <a:lnTo>
                  <a:pt x="423" y="25"/>
                </a:lnTo>
                <a:lnTo>
                  <a:pt x="413" y="15"/>
                </a:lnTo>
                <a:lnTo>
                  <a:pt x="407" y="10"/>
                </a:lnTo>
                <a:lnTo>
                  <a:pt x="400" y="7"/>
                </a:lnTo>
                <a:lnTo>
                  <a:pt x="394" y="3"/>
                </a:lnTo>
                <a:lnTo>
                  <a:pt x="388" y="1"/>
                </a:lnTo>
                <a:lnTo>
                  <a:pt x="380" y="0"/>
                </a:lnTo>
                <a:lnTo>
                  <a:pt x="372" y="0"/>
                </a:lnTo>
                <a:lnTo>
                  <a:pt x="71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12" name="Rectangle 73"/>
          <p:cNvSpPr>
            <a:spLocks noChangeArrowheads="1"/>
          </p:cNvSpPr>
          <p:nvPr/>
        </p:nvSpPr>
        <p:spPr bwMode="auto">
          <a:xfrm>
            <a:off x="5762625" y="1435100"/>
            <a:ext cx="381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SPICE</a:t>
            </a:r>
            <a:endParaRPr lang="es-ES"/>
          </a:p>
        </p:txBody>
      </p:sp>
      <p:sp>
        <p:nvSpPr>
          <p:cNvPr id="6213" name="Freeform 74"/>
          <p:cNvSpPr>
            <a:spLocks/>
          </p:cNvSpPr>
          <p:nvPr/>
        </p:nvSpPr>
        <p:spPr bwMode="auto">
          <a:xfrm>
            <a:off x="1984375" y="2001838"/>
            <a:ext cx="758825" cy="268287"/>
          </a:xfrm>
          <a:custGeom>
            <a:avLst/>
            <a:gdLst>
              <a:gd name="T0" fmla="*/ 120650 w 478"/>
              <a:gd name="T1" fmla="*/ 0 h 169"/>
              <a:gd name="T2" fmla="*/ 109538 w 478"/>
              <a:gd name="T3" fmla="*/ 0 h 169"/>
              <a:gd name="T4" fmla="*/ 93663 w 478"/>
              <a:gd name="T5" fmla="*/ 1587 h 169"/>
              <a:gd name="T6" fmla="*/ 84138 w 478"/>
              <a:gd name="T7" fmla="*/ 3175 h 169"/>
              <a:gd name="T8" fmla="*/ 73025 w 478"/>
              <a:gd name="T9" fmla="*/ 7937 h 169"/>
              <a:gd name="T10" fmla="*/ 61913 w 478"/>
              <a:gd name="T11" fmla="*/ 15875 h 169"/>
              <a:gd name="T12" fmla="*/ 50800 w 478"/>
              <a:gd name="T13" fmla="*/ 22225 h 169"/>
              <a:gd name="T14" fmla="*/ 31750 w 478"/>
              <a:gd name="T15" fmla="*/ 38100 h 169"/>
              <a:gd name="T16" fmla="*/ 19050 w 478"/>
              <a:gd name="T17" fmla="*/ 57150 h 169"/>
              <a:gd name="T18" fmla="*/ 15875 w 478"/>
              <a:gd name="T19" fmla="*/ 66675 h 169"/>
              <a:gd name="T20" fmla="*/ 9525 w 478"/>
              <a:gd name="T21" fmla="*/ 79375 h 169"/>
              <a:gd name="T22" fmla="*/ 4763 w 478"/>
              <a:gd name="T23" fmla="*/ 90487 h 169"/>
              <a:gd name="T24" fmla="*/ 1588 w 478"/>
              <a:gd name="T25" fmla="*/ 104775 h 169"/>
              <a:gd name="T26" fmla="*/ 0 w 478"/>
              <a:gd name="T27" fmla="*/ 120650 h 169"/>
              <a:gd name="T28" fmla="*/ 0 w 478"/>
              <a:gd name="T29" fmla="*/ 131762 h 169"/>
              <a:gd name="T30" fmla="*/ 0 w 478"/>
              <a:gd name="T31" fmla="*/ 144462 h 169"/>
              <a:gd name="T32" fmla="*/ 1588 w 478"/>
              <a:gd name="T33" fmla="*/ 160337 h 169"/>
              <a:gd name="T34" fmla="*/ 4763 w 478"/>
              <a:gd name="T35" fmla="*/ 171450 h 169"/>
              <a:gd name="T36" fmla="*/ 9525 w 478"/>
              <a:gd name="T37" fmla="*/ 185737 h 169"/>
              <a:gd name="T38" fmla="*/ 15875 w 478"/>
              <a:gd name="T39" fmla="*/ 198437 h 169"/>
              <a:gd name="T40" fmla="*/ 19050 w 478"/>
              <a:gd name="T41" fmla="*/ 207962 h 169"/>
              <a:gd name="T42" fmla="*/ 31750 w 478"/>
              <a:gd name="T43" fmla="*/ 227012 h 169"/>
              <a:gd name="T44" fmla="*/ 50800 w 478"/>
              <a:gd name="T45" fmla="*/ 242887 h 169"/>
              <a:gd name="T46" fmla="*/ 61913 w 478"/>
              <a:gd name="T47" fmla="*/ 250825 h 169"/>
              <a:gd name="T48" fmla="*/ 73025 w 478"/>
              <a:gd name="T49" fmla="*/ 254000 h 169"/>
              <a:gd name="T50" fmla="*/ 84138 w 478"/>
              <a:gd name="T51" fmla="*/ 261937 h 169"/>
              <a:gd name="T52" fmla="*/ 93663 w 478"/>
              <a:gd name="T53" fmla="*/ 263525 h 169"/>
              <a:gd name="T54" fmla="*/ 109538 w 478"/>
              <a:gd name="T55" fmla="*/ 265112 h 169"/>
              <a:gd name="T56" fmla="*/ 120650 w 478"/>
              <a:gd name="T57" fmla="*/ 268287 h 169"/>
              <a:gd name="T58" fmla="*/ 635000 w 478"/>
              <a:gd name="T59" fmla="*/ 268287 h 169"/>
              <a:gd name="T60" fmla="*/ 647700 w 478"/>
              <a:gd name="T61" fmla="*/ 265112 h 169"/>
              <a:gd name="T62" fmla="*/ 661988 w 478"/>
              <a:gd name="T63" fmla="*/ 263525 h 169"/>
              <a:gd name="T64" fmla="*/ 671513 w 478"/>
              <a:gd name="T65" fmla="*/ 261937 h 169"/>
              <a:gd name="T66" fmla="*/ 684213 w 478"/>
              <a:gd name="T67" fmla="*/ 254000 h 169"/>
              <a:gd name="T68" fmla="*/ 693738 w 478"/>
              <a:gd name="T69" fmla="*/ 250825 h 169"/>
              <a:gd name="T70" fmla="*/ 704850 w 478"/>
              <a:gd name="T71" fmla="*/ 242887 h 169"/>
              <a:gd name="T72" fmla="*/ 720725 w 478"/>
              <a:gd name="T73" fmla="*/ 227012 h 169"/>
              <a:gd name="T74" fmla="*/ 736600 w 478"/>
              <a:gd name="T75" fmla="*/ 207962 h 169"/>
              <a:gd name="T76" fmla="*/ 741363 w 478"/>
              <a:gd name="T77" fmla="*/ 198437 h 169"/>
              <a:gd name="T78" fmla="*/ 746125 w 478"/>
              <a:gd name="T79" fmla="*/ 185737 h 169"/>
              <a:gd name="T80" fmla="*/ 752475 w 478"/>
              <a:gd name="T81" fmla="*/ 171450 h 169"/>
              <a:gd name="T82" fmla="*/ 754063 w 478"/>
              <a:gd name="T83" fmla="*/ 160337 h 169"/>
              <a:gd name="T84" fmla="*/ 757238 w 478"/>
              <a:gd name="T85" fmla="*/ 144462 h 169"/>
              <a:gd name="T86" fmla="*/ 758825 w 478"/>
              <a:gd name="T87" fmla="*/ 131762 h 169"/>
              <a:gd name="T88" fmla="*/ 757238 w 478"/>
              <a:gd name="T89" fmla="*/ 120650 h 169"/>
              <a:gd name="T90" fmla="*/ 754063 w 478"/>
              <a:gd name="T91" fmla="*/ 104775 h 169"/>
              <a:gd name="T92" fmla="*/ 752475 w 478"/>
              <a:gd name="T93" fmla="*/ 90487 h 169"/>
              <a:gd name="T94" fmla="*/ 746125 w 478"/>
              <a:gd name="T95" fmla="*/ 79375 h 169"/>
              <a:gd name="T96" fmla="*/ 741363 w 478"/>
              <a:gd name="T97" fmla="*/ 66675 h 169"/>
              <a:gd name="T98" fmla="*/ 736600 w 478"/>
              <a:gd name="T99" fmla="*/ 57150 h 169"/>
              <a:gd name="T100" fmla="*/ 720725 w 478"/>
              <a:gd name="T101" fmla="*/ 38100 h 169"/>
              <a:gd name="T102" fmla="*/ 704850 w 478"/>
              <a:gd name="T103" fmla="*/ 22225 h 169"/>
              <a:gd name="T104" fmla="*/ 693738 w 478"/>
              <a:gd name="T105" fmla="*/ 15875 h 169"/>
              <a:gd name="T106" fmla="*/ 684213 w 478"/>
              <a:gd name="T107" fmla="*/ 7937 h 169"/>
              <a:gd name="T108" fmla="*/ 671513 w 478"/>
              <a:gd name="T109" fmla="*/ 3175 h 169"/>
              <a:gd name="T110" fmla="*/ 661988 w 478"/>
              <a:gd name="T111" fmla="*/ 1587 h 169"/>
              <a:gd name="T112" fmla="*/ 647700 w 478"/>
              <a:gd name="T113" fmla="*/ 0 h 169"/>
              <a:gd name="T114" fmla="*/ 635000 w 478"/>
              <a:gd name="T115" fmla="*/ 0 h 169"/>
              <a:gd name="T116" fmla="*/ 120650 w 478"/>
              <a:gd name="T117" fmla="*/ 0 h 16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78"/>
              <a:gd name="T178" fmla="*/ 0 h 169"/>
              <a:gd name="T179" fmla="*/ 478 w 478"/>
              <a:gd name="T180" fmla="*/ 169 h 16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78" h="169">
                <a:moveTo>
                  <a:pt x="76" y="0"/>
                </a:moveTo>
                <a:lnTo>
                  <a:pt x="69" y="0"/>
                </a:lnTo>
                <a:lnTo>
                  <a:pt x="59" y="1"/>
                </a:lnTo>
                <a:lnTo>
                  <a:pt x="53" y="2"/>
                </a:lnTo>
                <a:lnTo>
                  <a:pt x="46" y="5"/>
                </a:lnTo>
                <a:lnTo>
                  <a:pt x="39" y="10"/>
                </a:lnTo>
                <a:lnTo>
                  <a:pt x="32" y="14"/>
                </a:lnTo>
                <a:lnTo>
                  <a:pt x="20" y="24"/>
                </a:lnTo>
                <a:lnTo>
                  <a:pt x="12" y="36"/>
                </a:lnTo>
                <a:lnTo>
                  <a:pt x="10" y="42"/>
                </a:lnTo>
                <a:lnTo>
                  <a:pt x="6" y="50"/>
                </a:lnTo>
                <a:lnTo>
                  <a:pt x="3" y="57"/>
                </a:lnTo>
                <a:lnTo>
                  <a:pt x="1" y="66"/>
                </a:lnTo>
                <a:lnTo>
                  <a:pt x="0" y="76"/>
                </a:lnTo>
                <a:lnTo>
                  <a:pt x="0" y="83"/>
                </a:lnTo>
                <a:lnTo>
                  <a:pt x="0" y="91"/>
                </a:lnTo>
                <a:lnTo>
                  <a:pt x="1" y="101"/>
                </a:lnTo>
                <a:lnTo>
                  <a:pt x="3" y="108"/>
                </a:lnTo>
                <a:lnTo>
                  <a:pt x="6" y="117"/>
                </a:lnTo>
                <a:lnTo>
                  <a:pt x="10" y="125"/>
                </a:lnTo>
                <a:lnTo>
                  <a:pt x="12" y="131"/>
                </a:lnTo>
                <a:lnTo>
                  <a:pt x="20" y="143"/>
                </a:lnTo>
                <a:lnTo>
                  <a:pt x="32" y="153"/>
                </a:lnTo>
                <a:lnTo>
                  <a:pt x="39" y="158"/>
                </a:lnTo>
                <a:lnTo>
                  <a:pt x="46" y="160"/>
                </a:lnTo>
                <a:lnTo>
                  <a:pt x="53" y="165"/>
                </a:lnTo>
                <a:lnTo>
                  <a:pt x="59" y="166"/>
                </a:lnTo>
                <a:lnTo>
                  <a:pt x="69" y="167"/>
                </a:lnTo>
                <a:lnTo>
                  <a:pt x="76" y="169"/>
                </a:lnTo>
                <a:lnTo>
                  <a:pt x="400" y="169"/>
                </a:lnTo>
                <a:lnTo>
                  <a:pt x="408" y="167"/>
                </a:lnTo>
                <a:lnTo>
                  <a:pt x="417" y="166"/>
                </a:lnTo>
                <a:lnTo>
                  <a:pt x="423" y="165"/>
                </a:lnTo>
                <a:lnTo>
                  <a:pt x="431" y="160"/>
                </a:lnTo>
                <a:lnTo>
                  <a:pt x="437" y="158"/>
                </a:lnTo>
                <a:lnTo>
                  <a:pt x="444" y="153"/>
                </a:lnTo>
                <a:lnTo>
                  <a:pt x="454" y="143"/>
                </a:lnTo>
                <a:lnTo>
                  <a:pt x="464" y="131"/>
                </a:lnTo>
                <a:lnTo>
                  <a:pt x="467" y="125"/>
                </a:lnTo>
                <a:lnTo>
                  <a:pt x="470" y="117"/>
                </a:lnTo>
                <a:lnTo>
                  <a:pt x="474" y="108"/>
                </a:lnTo>
                <a:lnTo>
                  <a:pt x="475" y="101"/>
                </a:lnTo>
                <a:lnTo>
                  <a:pt x="477" y="91"/>
                </a:lnTo>
                <a:lnTo>
                  <a:pt x="478" y="83"/>
                </a:lnTo>
                <a:lnTo>
                  <a:pt x="477" y="76"/>
                </a:lnTo>
                <a:lnTo>
                  <a:pt x="475" y="66"/>
                </a:lnTo>
                <a:lnTo>
                  <a:pt x="474" y="57"/>
                </a:lnTo>
                <a:lnTo>
                  <a:pt x="470" y="50"/>
                </a:lnTo>
                <a:lnTo>
                  <a:pt x="467" y="42"/>
                </a:lnTo>
                <a:lnTo>
                  <a:pt x="464" y="36"/>
                </a:lnTo>
                <a:lnTo>
                  <a:pt x="454" y="24"/>
                </a:lnTo>
                <a:lnTo>
                  <a:pt x="444" y="14"/>
                </a:lnTo>
                <a:lnTo>
                  <a:pt x="437" y="10"/>
                </a:lnTo>
                <a:lnTo>
                  <a:pt x="431" y="5"/>
                </a:lnTo>
                <a:lnTo>
                  <a:pt x="423" y="2"/>
                </a:lnTo>
                <a:lnTo>
                  <a:pt x="417" y="1"/>
                </a:lnTo>
                <a:lnTo>
                  <a:pt x="408" y="0"/>
                </a:lnTo>
                <a:lnTo>
                  <a:pt x="400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14" name="Rectangle 75"/>
          <p:cNvSpPr>
            <a:spLocks noChangeArrowheads="1"/>
          </p:cNvSpPr>
          <p:nvPr/>
        </p:nvSpPr>
        <p:spPr bwMode="auto">
          <a:xfrm>
            <a:off x="2130425" y="2051050"/>
            <a:ext cx="476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CBA IPI</a:t>
            </a:r>
            <a:endParaRPr lang="es-ES"/>
          </a:p>
        </p:txBody>
      </p:sp>
      <p:sp>
        <p:nvSpPr>
          <p:cNvPr id="6215" name="Freeform 76"/>
          <p:cNvSpPr>
            <a:spLocks/>
          </p:cNvSpPr>
          <p:nvPr/>
        </p:nvSpPr>
        <p:spPr bwMode="auto">
          <a:xfrm>
            <a:off x="1116013" y="4127500"/>
            <a:ext cx="647700" cy="384175"/>
          </a:xfrm>
          <a:custGeom>
            <a:avLst/>
            <a:gdLst>
              <a:gd name="T0" fmla="*/ 103188 w 408"/>
              <a:gd name="T1" fmla="*/ 0 h 242"/>
              <a:gd name="T2" fmla="*/ 92075 w 408"/>
              <a:gd name="T3" fmla="*/ 0 h 242"/>
              <a:gd name="T4" fmla="*/ 82550 w 408"/>
              <a:gd name="T5" fmla="*/ 4763 h 242"/>
              <a:gd name="T6" fmla="*/ 71438 w 408"/>
              <a:gd name="T7" fmla="*/ 6350 h 242"/>
              <a:gd name="T8" fmla="*/ 63500 w 408"/>
              <a:gd name="T9" fmla="*/ 12700 h 242"/>
              <a:gd name="T10" fmla="*/ 53975 w 408"/>
              <a:gd name="T11" fmla="*/ 22225 h 242"/>
              <a:gd name="T12" fmla="*/ 46037 w 408"/>
              <a:gd name="T13" fmla="*/ 30163 h 242"/>
              <a:gd name="T14" fmla="*/ 28575 w 408"/>
              <a:gd name="T15" fmla="*/ 53975 h 242"/>
              <a:gd name="T16" fmla="*/ 17463 w 408"/>
              <a:gd name="T17" fmla="*/ 82550 h 242"/>
              <a:gd name="T18" fmla="*/ 14288 w 408"/>
              <a:gd name="T19" fmla="*/ 95250 h 242"/>
              <a:gd name="T20" fmla="*/ 9525 w 408"/>
              <a:gd name="T21" fmla="*/ 114300 h 242"/>
              <a:gd name="T22" fmla="*/ 4763 w 408"/>
              <a:gd name="T23" fmla="*/ 131763 h 242"/>
              <a:gd name="T24" fmla="*/ 3175 w 408"/>
              <a:gd name="T25" fmla="*/ 152400 h 242"/>
              <a:gd name="T26" fmla="*/ 0 w 408"/>
              <a:gd name="T27" fmla="*/ 171450 h 242"/>
              <a:gd name="T28" fmla="*/ 0 w 408"/>
              <a:gd name="T29" fmla="*/ 190500 h 242"/>
              <a:gd name="T30" fmla="*/ 0 w 408"/>
              <a:gd name="T31" fmla="*/ 207963 h 242"/>
              <a:gd name="T32" fmla="*/ 3175 w 408"/>
              <a:gd name="T33" fmla="*/ 230188 h 242"/>
              <a:gd name="T34" fmla="*/ 4763 w 408"/>
              <a:gd name="T35" fmla="*/ 247650 h 242"/>
              <a:gd name="T36" fmla="*/ 9525 w 408"/>
              <a:gd name="T37" fmla="*/ 265113 h 242"/>
              <a:gd name="T38" fmla="*/ 14288 w 408"/>
              <a:gd name="T39" fmla="*/ 284163 h 242"/>
              <a:gd name="T40" fmla="*/ 17463 w 408"/>
              <a:gd name="T41" fmla="*/ 296863 h 242"/>
              <a:gd name="T42" fmla="*/ 28575 w 408"/>
              <a:gd name="T43" fmla="*/ 327025 h 242"/>
              <a:gd name="T44" fmla="*/ 46037 w 408"/>
              <a:gd name="T45" fmla="*/ 349250 h 242"/>
              <a:gd name="T46" fmla="*/ 53975 w 408"/>
              <a:gd name="T47" fmla="*/ 360363 h 242"/>
              <a:gd name="T48" fmla="*/ 63500 w 408"/>
              <a:gd name="T49" fmla="*/ 366713 h 242"/>
              <a:gd name="T50" fmla="*/ 71438 w 408"/>
              <a:gd name="T51" fmla="*/ 373063 h 242"/>
              <a:gd name="T52" fmla="*/ 82550 w 408"/>
              <a:gd name="T53" fmla="*/ 377825 h 242"/>
              <a:gd name="T54" fmla="*/ 92075 w 408"/>
              <a:gd name="T55" fmla="*/ 379413 h 242"/>
              <a:gd name="T56" fmla="*/ 103188 w 408"/>
              <a:gd name="T57" fmla="*/ 384175 h 242"/>
              <a:gd name="T58" fmla="*/ 542925 w 408"/>
              <a:gd name="T59" fmla="*/ 384175 h 242"/>
              <a:gd name="T60" fmla="*/ 554038 w 408"/>
              <a:gd name="T61" fmla="*/ 379413 h 242"/>
              <a:gd name="T62" fmla="*/ 563563 w 408"/>
              <a:gd name="T63" fmla="*/ 377825 h 242"/>
              <a:gd name="T64" fmla="*/ 573088 w 408"/>
              <a:gd name="T65" fmla="*/ 373063 h 242"/>
              <a:gd name="T66" fmla="*/ 584200 w 408"/>
              <a:gd name="T67" fmla="*/ 366713 h 242"/>
              <a:gd name="T68" fmla="*/ 593725 w 408"/>
              <a:gd name="T69" fmla="*/ 360363 h 242"/>
              <a:gd name="T70" fmla="*/ 600075 w 408"/>
              <a:gd name="T71" fmla="*/ 349250 h 242"/>
              <a:gd name="T72" fmla="*/ 615950 w 408"/>
              <a:gd name="T73" fmla="*/ 327025 h 242"/>
              <a:gd name="T74" fmla="*/ 630238 w 408"/>
              <a:gd name="T75" fmla="*/ 296863 h 242"/>
              <a:gd name="T76" fmla="*/ 633413 w 408"/>
              <a:gd name="T77" fmla="*/ 284163 h 242"/>
              <a:gd name="T78" fmla="*/ 636588 w 408"/>
              <a:gd name="T79" fmla="*/ 265113 h 242"/>
              <a:gd name="T80" fmla="*/ 641350 w 408"/>
              <a:gd name="T81" fmla="*/ 247650 h 242"/>
              <a:gd name="T82" fmla="*/ 642938 w 408"/>
              <a:gd name="T83" fmla="*/ 230188 h 242"/>
              <a:gd name="T84" fmla="*/ 646113 w 408"/>
              <a:gd name="T85" fmla="*/ 207963 h 242"/>
              <a:gd name="T86" fmla="*/ 647700 w 408"/>
              <a:gd name="T87" fmla="*/ 190500 h 242"/>
              <a:gd name="T88" fmla="*/ 646113 w 408"/>
              <a:gd name="T89" fmla="*/ 171450 h 242"/>
              <a:gd name="T90" fmla="*/ 642938 w 408"/>
              <a:gd name="T91" fmla="*/ 152400 h 242"/>
              <a:gd name="T92" fmla="*/ 641350 w 408"/>
              <a:gd name="T93" fmla="*/ 131763 h 242"/>
              <a:gd name="T94" fmla="*/ 636588 w 408"/>
              <a:gd name="T95" fmla="*/ 114300 h 242"/>
              <a:gd name="T96" fmla="*/ 633413 w 408"/>
              <a:gd name="T97" fmla="*/ 95250 h 242"/>
              <a:gd name="T98" fmla="*/ 630238 w 408"/>
              <a:gd name="T99" fmla="*/ 82550 h 242"/>
              <a:gd name="T100" fmla="*/ 615950 w 408"/>
              <a:gd name="T101" fmla="*/ 53975 h 242"/>
              <a:gd name="T102" fmla="*/ 600075 w 408"/>
              <a:gd name="T103" fmla="*/ 30163 h 242"/>
              <a:gd name="T104" fmla="*/ 593725 w 408"/>
              <a:gd name="T105" fmla="*/ 22225 h 242"/>
              <a:gd name="T106" fmla="*/ 584200 w 408"/>
              <a:gd name="T107" fmla="*/ 12700 h 242"/>
              <a:gd name="T108" fmla="*/ 573088 w 408"/>
              <a:gd name="T109" fmla="*/ 6350 h 242"/>
              <a:gd name="T110" fmla="*/ 563563 w 408"/>
              <a:gd name="T111" fmla="*/ 4763 h 242"/>
              <a:gd name="T112" fmla="*/ 554038 w 408"/>
              <a:gd name="T113" fmla="*/ 0 h 242"/>
              <a:gd name="T114" fmla="*/ 542925 w 408"/>
              <a:gd name="T115" fmla="*/ 0 h 242"/>
              <a:gd name="T116" fmla="*/ 103188 w 408"/>
              <a:gd name="T117" fmla="*/ 0 h 24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08"/>
              <a:gd name="T178" fmla="*/ 0 h 242"/>
              <a:gd name="T179" fmla="*/ 408 w 408"/>
              <a:gd name="T180" fmla="*/ 242 h 24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08" h="242">
                <a:moveTo>
                  <a:pt x="65" y="0"/>
                </a:moveTo>
                <a:lnTo>
                  <a:pt x="58" y="0"/>
                </a:lnTo>
                <a:lnTo>
                  <a:pt x="52" y="3"/>
                </a:lnTo>
                <a:lnTo>
                  <a:pt x="45" y="4"/>
                </a:lnTo>
                <a:lnTo>
                  <a:pt x="40" y="8"/>
                </a:lnTo>
                <a:lnTo>
                  <a:pt x="34" y="14"/>
                </a:lnTo>
                <a:lnTo>
                  <a:pt x="29" y="19"/>
                </a:lnTo>
                <a:lnTo>
                  <a:pt x="18" y="34"/>
                </a:lnTo>
                <a:lnTo>
                  <a:pt x="11" y="52"/>
                </a:lnTo>
                <a:lnTo>
                  <a:pt x="9" y="60"/>
                </a:lnTo>
                <a:lnTo>
                  <a:pt x="6" y="72"/>
                </a:lnTo>
                <a:lnTo>
                  <a:pt x="3" y="83"/>
                </a:lnTo>
                <a:lnTo>
                  <a:pt x="2" y="96"/>
                </a:lnTo>
                <a:lnTo>
                  <a:pt x="0" y="108"/>
                </a:lnTo>
                <a:lnTo>
                  <a:pt x="0" y="120"/>
                </a:lnTo>
                <a:lnTo>
                  <a:pt x="0" y="131"/>
                </a:lnTo>
                <a:lnTo>
                  <a:pt x="2" y="145"/>
                </a:lnTo>
                <a:lnTo>
                  <a:pt x="3" y="156"/>
                </a:lnTo>
                <a:lnTo>
                  <a:pt x="6" y="167"/>
                </a:lnTo>
                <a:lnTo>
                  <a:pt x="9" y="179"/>
                </a:lnTo>
                <a:lnTo>
                  <a:pt x="11" y="187"/>
                </a:lnTo>
                <a:lnTo>
                  <a:pt x="18" y="206"/>
                </a:lnTo>
                <a:lnTo>
                  <a:pt x="29" y="220"/>
                </a:lnTo>
                <a:lnTo>
                  <a:pt x="34" y="227"/>
                </a:lnTo>
                <a:lnTo>
                  <a:pt x="40" y="231"/>
                </a:lnTo>
                <a:lnTo>
                  <a:pt x="45" y="235"/>
                </a:lnTo>
                <a:lnTo>
                  <a:pt x="52" y="238"/>
                </a:lnTo>
                <a:lnTo>
                  <a:pt x="58" y="239"/>
                </a:lnTo>
                <a:lnTo>
                  <a:pt x="65" y="242"/>
                </a:lnTo>
                <a:lnTo>
                  <a:pt x="342" y="242"/>
                </a:lnTo>
                <a:lnTo>
                  <a:pt x="349" y="239"/>
                </a:lnTo>
                <a:lnTo>
                  <a:pt x="355" y="238"/>
                </a:lnTo>
                <a:lnTo>
                  <a:pt x="361" y="235"/>
                </a:lnTo>
                <a:lnTo>
                  <a:pt x="368" y="231"/>
                </a:lnTo>
                <a:lnTo>
                  <a:pt x="374" y="227"/>
                </a:lnTo>
                <a:lnTo>
                  <a:pt x="378" y="220"/>
                </a:lnTo>
                <a:lnTo>
                  <a:pt x="388" y="206"/>
                </a:lnTo>
                <a:lnTo>
                  <a:pt x="397" y="187"/>
                </a:lnTo>
                <a:lnTo>
                  <a:pt x="399" y="179"/>
                </a:lnTo>
                <a:lnTo>
                  <a:pt x="401" y="167"/>
                </a:lnTo>
                <a:lnTo>
                  <a:pt x="404" y="156"/>
                </a:lnTo>
                <a:lnTo>
                  <a:pt x="405" y="145"/>
                </a:lnTo>
                <a:lnTo>
                  <a:pt x="407" y="131"/>
                </a:lnTo>
                <a:lnTo>
                  <a:pt x="408" y="120"/>
                </a:lnTo>
                <a:lnTo>
                  <a:pt x="407" y="108"/>
                </a:lnTo>
                <a:lnTo>
                  <a:pt x="405" y="96"/>
                </a:lnTo>
                <a:lnTo>
                  <a:pt x="404" y="83"/>
                </a:lnTo>
                <a:lnTo>
                  <a:pt x="401" y="72"/>
                </a:lnTo>
                <a:lnTo>
                  <a:pt x="399" y="60"/>
                </a:lnTo>
                <a:lnTo>
                  <a:pt x="397" y="52"/>
                </a:lnTo>
                <a:lnTo>
                  <a:pt x="388" y="34"/>
                </a:lnTo>
                <a:lnTo>
                  <a:pt x="378" y="19"/>
                </a:lnTo>
                <a:lnTo>
                  <a:pt x="374" y="14"/>
                </a:lnTo>
                <a:lnTo>
                  <a:pt x="368" y="8"/>
                </a:lnTo>
                <a:lnTo>
                  <a:pt x="361" y="4"/>
                </a:lnTo>
                <a:lnTo>
                  <a:pt x="355" y="3"/>
                </a:lnTo>
                <a:lnTo>
                  <a:pt x="349" y="0"/>
                </a:lnTo>
                <a:lnTo>
                  <a:pt x="342" y="0"/>
                </a:lnTo>
                <a:lnTo>
                  <a:pt x="6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16" name="Rectangle 77"/>
          <p:cNvSpPr>
            <a:spLocks noChangeArrowheads="1"/>
          </p:cNvSpPr>
          <p:nvPr/>
        </p:nvSpPr>
        <p:spPr bwMode="auto">
          <a:xfrm>
            <a:off x="1255713" y="4154488"/>
            <a:ext cx="412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EIA/IS </a:t>
            </a:r>
            <a:endParaRPr lang="es-ES"/>
          </a:p>
        </p:txBody>
      </p:sp>
      <p:sp>
        <p:nvSpPr>
          <p:cNvPr id="6217" name="Rectangle 78"/>
          <p:cNvSpPr>
            <a:spLocks noChangeArrowheads="1"/>
          </p:cNvSpPr>
          <p:nvPr/>
        </p:nvSpPr>
        <p:spPr bwMode="auto">
          <a:xfrm>
            <a:off x="1328738" y="4329113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731</a:t>
            </a:r>
            <a:endParaRPr lang="es-ES"/>
          </a:p>
        </p:txBody>
      </p:sp>
      <p:sp>
        <p:nvSpPr>
          <p:cNvPr id="6218" name="Line 79"/>
          <p:cNvSpPr>
            <a:spLocks noChangeShapeType="1"/>
          </p:cNvSpPr>
          <p:nvPr/>
        </p:nvSpPr>
        <p:spPr bwMode="auto">
          <a:xfrm flipV="1">
            <a:off x="1562100" y="3036888"/>
            <a:ext cx="423863" cy="293687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19" name="Freeform 80"/>
          <p:cNvSpPr>
            <a:spLocks/>
          </p:cNvSpPr>
          <p:nvPr/>
        </p:nvSpPr>
        <p:spPr bwMode="auto">
          <a:xfrm>
            <a:off x="1957388" y="3008313"/>
            <a:ext cx="71437" cy="66675"/>
          </a:xfrm>
          <a:custGeom>
            <a:avLst/>
            <a:gdLst>
              <a:gd name="T0" fmla="*/ 71437 w 45"/>
              <a:gd name="T1" fmla="*/ 0 h 42"/>
              <a:gd name="T2" fmla="*/ 36512 w 45"/>
              <a:gd name="T3" fmla="*/ 66675 h 42"/>
              <a:gd name="T4" fmla="*/ 0 w 45"/>
              <a:gd name="T5" fmla="*/ 9525 h 42"/>
              <a:gd name="T6" fmla="*/ 71437 w 45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2"/>
              <a:gd name="T14" fmla="*/ 45 w 4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2">
                <a:moveTo>
                  <a:pt x="45" y="0"/>
                </a:moveTo>
                <a:lnTo>
                  <a:pt x="23" y="42"/>
                </a:lnTo>
                <a:lnTo>
                  <a:pt x="0" y="6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0" name="Line 81"/>
          <p:cNvSpPr>
            <a:spLocks noChangeShapeType="1"/>
          </p:cNvSpPr>
          <p:nvPr/>
        </p:nvSpPr>
        <p:spPr bwMode="auto">
          <a:xfrm flipV="1">
            <a:off x="1439863" y="3205163"/>
            <a:ext cx="739775" cy="9223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21" name="Freeform 82"/>
          <p:cNvSpPr>
            <a:spLocks/>
          </p:cNvSpPr>
          <p:nvPr/>
        </p:nvSpPr>
        <p:spPr bwMode="auto">
          <a:xfrm>
            <a:off x="2119313" y="3130550"/>
            <a:ext cx="120650" cy="134938"/>
          </a:xfrm>
          <a:custGeom>
            <a:avLst/>
            <a:gdLst>
              <a:gd name="T0" fmla="*/ 120650 w 76"/>
              <a:gd name="T1" fmla="*/ 0 h 85"/>
              <a:gd name="T2" fmla="*/ 90487 w 76"/>
              <a:gd name="T3" fmla="*/ 134938 h 85"/>
              <a:gd name="T4" fmla="*/ 0 w 76"/>
              <a:gd name="T5" fmla="*/ 53975 h 85"/>
              <a:gd name="T6" fmla="*/ 120650 w 76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85"/>
              <a:gd name="T14" fmla="*/ 76 w 76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85">
                <a:moveTo>
                  <a:pt x="76" y="0"/>
                </a:moveTo>
                <a:lnTo>
                  <a:pt x="57" y="85"/>
                </a:lnTo>
                <a:lnTo>
                  <a:pt x="0" y="34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2" name="Line 83"/>
          <p:cNvSpPr>
            <a:spLocks noChangeShapeType="1"/>
          </p:cNvSpPr>
          <p:nvPr/>
        </p:nvSpPr>
        <p:spPr bwMode="auto">
          <a:xfrm flipV="1">
            <a:off x="2400300" y="3214688"/>
            <a:ext cx="274638" cy="487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23" name="Freeform 84"/>
          <p:cNvSpPr>
            <a:spLocks/>
          </p:cNvSpPr>
          <p:nvPr/>
        </p:nvSpPr>
        <p:spPr bwMode="auto">
          <a:xfrm>
            <a:off x="2609850" y="3130550"/>
            <a:ext cx="111125" cy="136525"/>
          </a:xfrm>
          <a:custGeom>
            <a:avLst/>
            <a:gdLst>
              <a:gd name="T0" fmla="*/ 111125 w 70"/>
              <a:gd name="T1" fmla="*/ 0 h 86"/>
              <a:gd name="T2" fmla="*/ 103188 w 70"/>
              <a:gd name="T3" fmla="*/ 136525 h 86"/>
              <a:gd name="T4" fmla="*/ 0 w 70"/>
              <a:gd name="T5" fmla="*/ 74612 h 86"/>
              <a:gd name="T6" fmla="*/ 111125 w 70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86"/>
              <a:gd name="T14" fmla="*/ 70 w 7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86">
                <a:moveTo>
                  <a:pt x="70" y="0"/>
                </a:moveTo>
                <a:lnTo>
                  <a:pt x="65" y="86"/>
                </a:lnTo>
                <a:lnTo>
                  <a:pt x="0" y="47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4" name="Line 85"/>
          <p:cNvSpPr>
            <a:spLocks noChangeShapeType="1"/>
          </p:cNvSpPr>
          <p:nvPr/>
        </p:nvSpPr>
        <p:spPr bwMode="auto">
          <a:xfrm flipH="1" flipV="1">
            <a:off x="1841500" y="4225925"/>
            <a:ext cx="1812925" cy="650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25" name="Freeform 86"/>
          <p:cNvSpPr>
            <a:spLocks/>
          </p:cNvSpPr>
          <p:nvPr/>
        </p:nvSpPr>
        <p:spPr bwMode="auto">
          <a:xfrm>
            <a:off x="1749425" y="4167188"/>
            <a:ext cx="119063" cy="120650"/>
          </a:xfrm>
          <a:custGeom>
            <a:avLst/>
            <a:gdLst>
              <a:gd name="T0" fmla="*/ 0 w 75"/>
              <a:gd name="T1" fmla="*/ 55563 h 76"/>
              <a:gd name="T2" fmla="*/ 119063 w 75"/>
              <a:gd name="T3" fmla="*/ 0 h 76"/>
              <a:gd name="T4" fmla="*/ 115888 w 75"/>
              <a:gd name="T5" fmla="*/ 120650 h 76"/>
              <a:gd name="T6" fmla="*/ 0 w 75"/>
              <a:gd name="T7" fmla="*/ 55563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6"/>
              <a:gd name="T14" fmla="*/ 75 w 75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6">
                <a:moveTo>
                  <a:pt x="0" y="35"/>
                </a:moveTo>
                <a:lnTo>
                  <a:pt x="75" y="0"/>
                </a:lnTo>
                <a:lnTo>
                  <a:pt x="73" y="76"/>
                </a:lnTo>
                <a:lnTo>
                  <a:pt x="0" y="3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6" name="Freeform 87"/>
          <p:cNvSpPr>
            <a:spLocks/>
          </p:cNvSpPr>
          <p:nvPr/>
        </p:nvSpPr>
        <p:spPr bwMode="auto">
          <a:xfrm>
            <a:off x="2216150" y="4670425"/>
            <a:ext cx="762000" cy="290513"/>
          </a:xfrm>
          <a:custGeom>
            <a:avLst/>
            <a:gdLst>
              <a:gd name="T0" fmla="*/ 122238 w 480"/>
              <a:gd name="T1" fmla="*/ 0 h 183"/>
              <a:gd name="T2" fmla="*/ 109538 w 480"/>
              <a:gd name="T3" fmla="*/ 0 h 183"/>
              <a:gd name="T4" fmla="*/ 96837 w 480"/>
              <a:gd name="T5" fmla="*/ 3175 h 183"/>
              <a:gd name="T6" fmla="*/ 84138 w 480"/>
              <a:gd name="T7" fmla="*/ 4763 h 183"/>
              <a:gd name="T8" fmla="*/ 73025 w 480"/>
              <a:gd name="T9" fmla="*/ 11113 h 183"/>
              <a:gd name="T10" fmla="*/ 61913 w 480"/>
              <a:gd name="T11" fmla="*/ 15875 h 183"/>
              <a:gd name="T12" fmla="*/ 50800 w 480"/>
              <a:gd name="T13" fmla="*/ 25400 h 183"/>
              <a:gd name="T14" fmla="*/ 33338 w 480"/>
              <a:gd name="T15" fmla="*/ 41275 h 183"/>
              <a:gd name="T16" fmla="*/ 19050 w 480"/>
              <a:gd name="T17" fmla="*/ 63500 h 183"/>
              <a:gd name="T18" fmla="*/ 14288 w 480"/>
              <a:gd name="T19" fmla="*/ 74613 h 183"/>
              <a:gd name="T20" fmla="*/ 7938 w 480"/>
              <a:gd name="T21" fmla="*/ 87313 h 183"/>
              <a:gd name="T22" fmla="*/ 4763 w 480"/>
              <a:gd name="T23" fmla="*/ 101600 h 183"/>
              <a:gd name="T24" fmla="*/ 1588 w 480"/>
              <a:gd name="T25" fmla="*/ 114300 h 183"/>
              <a:gd name="T26" fmla="*/ 0 w 480"/>
              <a:gd name="T27" fmla="*/ 130175 h 183"/>
              <a:gd name="T28" fmla="*/ 0 w 480"/>
              <a:gd name="T29" fmla="*/ 142875 h 183"/>
              <a:gd name="T30" fmla="*/ 0 w 480"/>
              <a:gd name="T31" fmla="*/ 158750 h 183"/>
              <a:gd name="T32" fmla="*/ 1588 w 480"/>
              <a:gd name="T33" fmla="*/ 174625 h 183"/>
              <a:gd name="T34" fmla="*/ 4763 w 480"/>
              <a:gd name="T35" fmla="*/ 188913 h 183"/>
              <a:gd name="T36" fmla="*/ 7938 w 480"/>
              <a:gd name="T37" fmla="*/ 201613 h 183"/>
              <a:gd name="T38" fmla="*/ 14288 w 480"/>
              <a:gd name="T39" fmla="*/ 215900 h 183"/>
              <a:gd name="T40" fmla="*/ 19050 w 480"/>
              <a:gd name="T41" fmla="*/ 227013 h 183"/>
              <a:gd name="T42" fmla="*/ 33338 w 480"/>
              <a:gd name="T43" fmla="*/ 249238 h 183"/>
              <a:gd name="T44" fmla="*/ 50800 w 480"/>
              <a:gd name="T45" fmla="*/ 265113 h 183"/>
              <a:gd name="T46" fmla="*/ 61913 w 480"/>
              <a:gd name="T47" fmla="*/ 271463 h 183"/>
              <a:gd name="T48" fmla="*/ 73025 w 480"/>
              <a:gd name="T49" fmla="*/ 277813 h 183"/>
              <a:gd name="T50" fmla="*/ 84138 w 480"/>
              <a:gd name="T51" fmla="*/ 282575 h 183"/>
              <a:gd name="T52" fmla="*/ 96837 w 480"/>
              <a:gd name="T53" fmla="*/ 287338 h 183"/>
              <a:gd name="T54" fmla="*/ 109538 w 480"/>
              <a:gd name="T55" fmla="*/ 288925 h 183"/>
              <a:gd name="T56" fmla="*/ 122238 w 480"/>
              <a:gd name="T57" fmla="*/ 290513 h 183"/>
              <a:gd name="T58" fmla="*/ 638175 w 480"/>
              <a:gd name="T59" fmla="*/ 290513 h 183"/>
              <a:gd name="T60" fmla="*/ 650875 w 480"/>
              <a:gd name="T61" fmla="*/ 288925 h 183"/>
              <a:gd name="T62" fmla="*/ 663575 w 480"/>
              <a:gd name="T63" fmla="*/ 287338 h 183"/>
              <a:gd name="T64" fmla="*/ 674688 w 480"/>
              <a:gd name="T65" fmla="*/ 282575 h 183"/>
              <a:gd name="T66" fmla="*/ 685800 w 480"/>
              <a:gd name="T67" fmla="*/ 277813 h 183"/>
              <a:gd name="T68" fmla="*/ 698500 w 480"/>
              <a:gd name="T69" fmla="*/ 271463 h 183"/>
              <a:gd name="T70" fmla="*/ 706438 w 480"/>
              <a:gd name="T71" fmla="*/ 265113 h 183"/>
              <a:gd name="T72" fmla="*/ 723900 w 480"/>
              <a:gd name="T73" fmla="*/ 249238 h 183"/>
              <a:gd name="T74" fmla="*/ 741363 w 480"/>
              <a:gd name="T75" fmla="*/ 227013 h 183"/>
              <a:gd name="T76" fmla="*/ 746125 w 480"/>
              <a:gd name="T77" fmla="*/ 215900 h 183"/>
              <a:gd name="T78" fmla="*/ 749300 w 480"/>
              <a:gd name="T79" fmla="*/ 201613 h 183"/>
              <a:gd name="T80" fmla="*/ 755650 w 480"/>
              <a:gd name="T81" fmla="*/ 188913 h 183"/>
              <a:gd name="T82" fmla="*/ 758825 w 480"/>
              <a:gd name="T83" fmla="*/ 174625 h 183"/>
              <a:gd name="T84" fmla="*/ 760413 w 480"/>
              <a:gd name="T85" fmla="*/ 158750 h 183"/>
              <a:gd name="T86" fmla="*/ 762000 w 480"/>
              <a:gd name="T87" fmla="*/ 142875 h 183"/>
              <a:gd name="T88" fmla="*/ 760413 w 480"/>
              <a:gd name="T89" fmla="*/ 130175 h 183"/>
              <a:gd name="T90" fmla="*/ 758825 w 480"/>
              <a:gd name="T91" fmla="*/ 114300 h 183"/>
              <a:gd name="T92" fmla="*/ 755650 w 480"/>
              <a:gd name="T93" fmla="*/ 101600 h 183"/>
              <a:gd name="T94" fmla="*/ 749300 w 480"/>
              <a:gd name="T95" fmla="*/ 87313 h 183"/>
              <a:gd name="T96" fmla="*/ 746125 w 480"/>
              <a:gd name="T97" fmla="*/ 74613 h 183"/>
              <a:gd name="T98" fmla="*/ 741363 w 480"/>
              <a:gd name="T99" fmla="*/ 63500 h 183"/>
              <a:gd name="T100" fmla="*/ 723900 w 480"/>
              <a:gd name="T101" fmla="*/ 41275 h 183"/>
              <a:gd name="T102" fmla="*/ 706438 w 480"/>
              <a:gd name="T103" fmla="*/ 25400 h 183"/>
              <a:gd name="T104" fmla="*/ 698500 w 480"/>
              <a:gd name="T105" fmla="*/ 15875 h 183"/>
              <a:gd name="T106" fmla="*/ 685800 w 480"/>
              <a:gd name="T107" fmla="*/ 11113 h 183"/>
              <a:gd name="T108" fmla="*/ 674688 w 480"/>
              <a:gd name="T109" fmla="*/ 4763 h 183"/>
              <a:gd name="T110" fmla="*/ 663575 w 480"/>
              <a:gd name="T111" fmla="*/ 3175 h 183"/>
              <a:gd name="T112" fmla="*/ 650875 w 480"/>
              <a:gd name="T113" fmla="*/ 0 h 183"/>
              <a:gd name="T114" fmla="*/ 638175 w 480"/>
              <a:gd name="T115" fmla="*/ 0 h 183"/>
              <a:gd name="T116" fmla="*/ 122238 w 480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80"/>
              <a:gd name="T178" fmla="*/ 0 h 183"/>
              <a:gd name="T179" fmla="*/ 480 w 480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80" h="183">
                <a:moveTo>
                  <a:pt x="77" y="0"/>
                </a:moveTo>
                <a:lnTo>
                  <a:pt x="69" y="0"/>
                </a:lnTo>
                <a:lnTo>
                  <a:pt x="61" y="2"/>
                </a:lnTo>
                <a:lnTo>
                  <a:pt x="53" y="3"/>
                </a:lnTo>
                <a:lnTo>
                  <a:pt x="46" y="7"/>
                </a:lnTo>
                <a:lnTo>
                  <a:pt x="39" y="10"/>
                </a:lnTo>
                <a:lnTo>
                  <a:pt x="32" y="16"/>
                </a:lnTo>
                <a:lnTo>
                  <a:pt x="21" y="26"/>
                </a:lnTo>
                <a:lnTo>
                  <a:pt x="12" y="40"/>
                </a:lnTo>
                <a:lnTo>
                  <a:pt x="9" y="47"/>
                </a:lnTo>
                <a:lnTo>
                  <a:pt x="5" y="55"/>
                </a:lnTo>
                <a:lnTo>
                  <a:pt x="3" y="64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3" y="119"/>
                </a:lnTo>
                <a:lnTo>
                  <a:pt x="5" y="127"/>
                </a:lnTo>
                <a:lnTo>
                  <a:pt x="9" y="136"/>
                </a:lnTo>
                <a:lnTo>
                  <a:pt x="12" y="143"/>
                </a:lnTo>
                <a:lnTo>
                  <a:pt x="21" y="157"/>
                </a:lnTo>
                <a:lnTo>
                  <a:pt x="32" y="167"/>
                </a:lnTo>
                <a:lnTo>
                  <a:pt x="39" y="171"/>
                </a:lnTo>
                <a:lnTo>
                  <a:pt x="46" y="175"/>
                </a:lnTo>
                <a:lnTo>
                  <a:pt x="53" y="178"/>
                </a:lnTo>
                <a:lnTo>
                  <a:pt x="61" y="181"/>
                </a:lnTo>
                <a:lnTo>
                  <a:pt x="69" y="182"/>
                </a:lnTo>
                <a:lnTo>
                  <a:pt x="77" y="183"/>
                </a:lnTo>
                <a:lnTo>
                  <a:pt x="402" y="183"/>
                </a:lnTo>
                <a:lnTo>
                  <a:pt x="410" y="182"/>
                </a:lnTo>
                <a:lnTo>
                  <a:pt x="418" y="181"/>
                </a:lnTo>
                <a:lnTo>
                  <a:pt x="425" y="178"/>
                </a:lnTo>
                <a:lnTo>
                  <a:pt x="432" y="175"/>
                </a:lnTo>
                <a:lnTo>
                  <a:pt x="440" y="171"/>
                </a:lnTo>
                <a:lnTo>
                  <a:pt x="445" y="167"/>
                </a:lnTo>
                <a:lnTo>
                  <a:pt x="456" y="157"/>
                </a:lnTo>
                <a:lnTo>
                  <a:pt x="467" y="143"/>
                </a:lnTo>
                <a:lnTo>
                  <a:pt x="470" y="136"/>
                </a:lnTo>
                <a:lnTo>
                  <a:pt x="472" y="127"/>
                </a:lnTo>
                <a:lnTo>
                  <a:pt x="476" y="119"/>
                </a:lnTo>
                <a:lnTo>
                  <a:pt x="478" y="110"/>
                </a:lnTo>
                <a:lnTo>
                  <a:pt x="479" y="100"/>
                </a:lnTo>
                <a:lnTo>
                  <a:pt x="480" y="90"/>
                </a:lnTo>
                <a:lnTo>
                  <a:pt x="479" y="82"/>
                </a:lnTo>
                <a:lnTo>
                  <a:pt x="478" y="72"/>
                </a:lnTo>
                <a:lnTo>
                  <a:pt x="476" y="64"/>
                </a:lnTo>
                <a:lnTo>
                  <a:pt x="472" y="55"/>
                </a:lnTo>
                <a:lnTo>
                  <a:pt x="470" y="47"/>
                </a:lnTo>
                <a:lnTo>
                  <a:pt x="467" y="40"/>
                </a:lnTo>
                <a:lnTo>
                  <a:pt x="456" y="26"/>
                </a:lnTo>
                <a:lnTo>
                  <a:pt x="445" y="16"/>
                </a:lnTo>
                <a:lnTo>
                  <a:pt x="440" y="10"/>
                </a:lnTo>
                <a:lnTo>
                  <a:pt x="432" y="7"/>
                </a:lnTo>
                <a:lnTo>
                  <a:pt x="425" y="3"/>
                </a:lnTo>
                <a:lnTo>
                  <a:pt x="418" y="2"/>
                </a:lnTo>
                <a:lnTo>
                  <a:pt x="410" y="0"/>
                </a:lnTo>
                <a:lnTo>
                  <a:pt x="402" y="0"/>
                </a:lnTo>
                <a:lnTo>
                  <a:pt x="7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27" name="Rectangle 88"/>
          <p:cNvSpPr>
            <a:spLocks noChangeArrowheads="1"/>
          </p:cNvSpPr>
          <p:nvPr/>
        </p:nvSpPr>
        <p:spPr bwMode="auto">
          <a:xfrm>
            <a:off x="2376488" y="4730750"/>
            <a:ext cx="450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SECAM</a:t>
            </a:r>
            <a:endParaRPr lang="es-ES"/>
          </a:p>
        </p:txBody>
      </p:sp>
      <p:sp>
        <p:nvSpPr>
          <p:cNvPr id="6228" name="Line 89"/>
          <p:cNvSpPr>
            <a:spLocks noChangeShapeType="1"/>
          </p:cNvSpPr>
          <p:nvPr/>
        </p:nvSpPr>
        <p:spPr bwMode="auto">
          <a:xfrm flipH="1" flipV="1">
            <a:off x="1822450" y="4476750"/>
            <a:ext cx="393700" cy="33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29" name="Freeform 90"/>
          <p:cNvSpPr>
            <a:spLocks/>
          </p:cNvSpPr>
          <p:nvPr/>
        </p:nvSpPr>
        <p:spPr bwMode="auto">
          <a:xfrm>
            <a:off x="1749425" y="4416425"/>
            <a:ext cx="128588" cy="123825"/>
          </a:xfrm>
          <a:custGeom>
            <a:avLst/>
            <a:gdLst>
              <a:gd name="T0" fmla="*/ 0 w 81"/>
              <a:gd name="T1" fmla="*/ 0 h 78"/>
              <a:gd name="T2" fmla="*/ 128588 w 81"/>
              <a:gd name="T3" fmla="*/ 28575 h 78"/>
              <a:gd name="T4" fmla="*/ 52388 w 81"/>
              <a:gd name="T5" fmla="*/ 123825 h 78"/>
              <a:gd name="T6" fmla="*/ 0 w 81"/>
              <a:gd name="T7" fmla="*/ 0 h 78"/>
              <a:gd name="T8" fmla="*/ 0 60000 65536"/>
              <a:gd name="T9" fmla="*/ 0 60000 65536"/>
              <a:gd name="T10" fmla="*/ 0 60000 65536"/>
              <a:gd name="T11" fmla="*/ 0 60000 65536"/>
              <a:gd name="T12" fmla="*/ 0 w 81"/>
              <a:gd name="T13" fmla="*/ 0 h 78"/>
              <a:gd name="T14" fmla="*/ 81 w 81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" h="78">
                <a:moveTo>
                  <a:pt x="0" y="0"/>
                </a:moveTo>
                <a:lnTo>
                  <a:pt x="81" y="18"/>
                </a:lnTo>
                <a:lnTo>
                  <a:pt x="33" y="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0" name="Freeform 91"/>
          <p:cNvSpPr>
            <a:spLocks/>
          </p:cNvSpPr>
          <p:nvPr/>
        </p:nvSpPr>
        <p:spPr bwMode="auto">
          <a:xfrm>
            <a:off x="1116013" y="5730875"/>
            <a:ext cx="708025" cy="250825"/>
          </a:xfrm>
          <a:custGeom>
            <a:avLst/>
            <a:gdLst>
              <a:gd name="T0" fmla="*/ 114300 w 446"/>
              <a:gd name="T1" fmla="*/ 0 h 158"/>
              <a:gd name="T2" fmla="*/ 101600 w 446"/>
              <a:gd name="T3" fmla="*/ 0 h 158"/>
              <a:gd name="T4" fmla="*/ 88900 w 446"/>
              <a:gd name="T5" fmla="*/ 3175 h 158"/>
              <a:gd name="T6" fmla="*/ 77788 w 446"/>
              <a:gd name="T7" fmla="*/ 4762 h 158"/>
              <a:gd name="T8" fmla="*/ 69850 w 446"/>
              <a:gd name="T9" fmla="*/ 9525 h 158"/>
              <a:gd name="T10" fmla="*/ 58738 w 446"/>
              <a:gd name="T11" fmla="*/ 14288 h 158"/>
              <a:gd name="T12" fmla="*/ 49212 w 446"/>
              <a:gd name="T13" fmla="*/ 20637 h 158"/>
              <a:gd name="T14" fmla="*/ 30163 w 446"/>
              <a:gd name="T15" fmla="*/ 36512 h 158"/>
              <a:gd name="T16" fmla="*/ 17463 w 446"/>
              <a:gd name="T17" fmla="*/ 53975 h 158"/>
              <a:gd name="T18" fmla="*/ 14288 w 446"/>
              <a:gd name="T19" fmla="*/ 63500 h 158"/>
              <a:gd name="T20" fmla="*/ 9525 w 446"/>
              <a:gd name="T21" fmla="*/ 76200 h 158"/>
              <a:gd name="T22" fmla="*/ 4763 w 446"/>
              <a:gd name="T23" fmla="*/ 87312 h 158"/>
              <a:gd name="T24" fmla="*/ 3175 w 446"/>
              <a:gd name="T25" fmla="*/ 98425 h 158"/>
              <a:gd name="T26" fmla="*/ 0 w 446"/>
              <a:gd name="T27" fmla="*/ 112713 h 158"/>
              <a:gd name="T28" fmla="*/ 0 w 446"/>
              <a:gd name="T29" fmla="*/ 123825 h 158"/>
              <a:gd name="T30" fmla="*/ 0 w 446"/>
              <a:gd name="T31" fmla="*/ 136525 h 158"/>
              <a:gd name="T32" fmla="*/ 3175 w 446"/>
              <a:gd name="T33" fmla="*/ 150812 h 158"/>
              <a:gd name="T34" fmla="*/ 4763 w 446"/>
              <a:gd name="T35" fmla="*/ 161925 h 158"/>
              <a:gd name="T36" fmla="*/ 9525 w 446"/>
              <a:gd name="T37" fmla="*/ 173037 h 158"/>
              <a:gd name="T38" fmla="*/ 14288 w 446"/>
              <a:gd name="T39" fmla="*/ 185737 h 158"/>
              <a:gd name="T40" fmla="*/ 17463 w 446"/>
              <a:gd name="T41" fmla="*/ 195262 h 158"/>
              <a:gd name="T42" fmla="*/ 30163 w 446"/>
              <a:gd name="T43" fmla="*/ 212725 h 158"/>
              <a:gd name="T44" fmla="*/ 49212 w 446"/>
              <a:gd name="T45" fmla="*/ 228600 h 158"/>
              <a:gd name="T46" fmla="*/ 58738 w 446"/>
              <a:gd name="T47" fmla="*/ 234950 h 158"/>
              <a:gd name="T48" fmla="*/ 69850 w 446"/>
              <a:gd name="T49" fmla="*/ 239713 h 158"/>
              <a:gd name="T50" fmla="*/ 77788 w 446"/>
              <a:gd name="T51" fmla="*/ 244475 h 158"/>
              <a:gd name="T52" fmla="*/ 88900 w 446"/>
              <a:gd name="T53" fmla="*/ 246063 h 158"/>
              <a:gd name="T54" fmla="*/ 101600 w 446"/>
              <a:gd name="T55" fmla="*/ 249238 h 158"/>
              <a:gd name="T56" fmla="*/ 114300 w 446"/>
              <a:gd name="T57" fmla="*/ 250825 h 158"/>
              <a:gd name="T58" fmla="*/ 592138 w 446"/>
              <a:gd name="T59" fmla="*/ 250825 h 158"/>
              <a:gd name="T60" fmla="*/ 604838 w 446"/>
              <a:gd name="T61" fmla="*/ 249238 h 158"/>
              <a:gd name="T62" fmla="*/ 617538 w 446"/>
              <a:gd name="T63" fmla="*/ 246063 h 158"/>
              <a:gd name="T64" fmla="*/ 627063 w 446"/>
              <a:gd name="T65" fmla="*/ 244475 h 158"/>
              <a:gd name="T66" fmla="*/ 636588 w 446"/>
              <a:gd name="T67" fmla="*/ 239713 h 158"/>
              <a:gd name="T68" fmla="*/ 647700 w 446"/>
              <a:gd name="T69" fmla="*/ 234950 h 158"/>
              <a:gd name="T70" fmla="*/ 655638 w 446"/>
              <a:gd name="T71" fmla="*/ 228600 h 158"/>
              <a:gd name="T72" fmla="*/ 673100 w 446"/>
              <a:gd name="T73" fmla="*/ 212725 h 158"/>
              <a:gd name="T74" fmla="*/ 688975 w 446"/>
              <a:gd name="T75" fmla="*/ 195262 h 158"/>
              <a:gd name="T76" fmla="*/ 692150 w 446"/>
              <a:gd name="T77" fmla="*/ 185737 h 158"/>
              <a:gd name="T78" fmla="*/ 696913 w 446"/>
              <a:gd name="T79" fmla="*/ 173037 h 158"/>
              <a:gd name="T80" fmla="*/ 701675 w 446"/>
              <a:gd name="T81" fmla="*/ 161925 h 158"/>
              <a:gd name="T82" fmla="*/ 703263 w 446"/>
              <a:gd name="T83" fmla="*/ 150812 h 158"/>
              <a:gd name="T84" fmla="*/ 706438 w 446"/>
              <a:gd name="T85" fmla="*/ 136525 h 158"/>
              <a:gd name="T86" fmla="*/ 708025 w 446"/>
              <a:gd name="T87" fmla="*/ 123825 h 158"/>
              <a:gd name="T88" fmla="*/ 706438 w 446"/>
              <a:gd name="T89" fmla="*/ 112713 h 158"/>
              <a:gd name="T90" fmla="*/ 703263 w 446"/>
              <a:gd name="T91" fmla="*/ 98425 h 158"/>
              <a:gd name="T92" fmla="*/ 701675 w 446"/>
              <a:gd name="T93" fmla="*/ 87312 h 158"/>
              <a:gd name="T94" fmla="*/ 696913 w 446"/>
              <a:gd name="T95" fmla="*/ 76200 h 158"/>
              <a:gd name="T96" fmla="*/ 692150 w 446"/>
              <a:gd name="T97" fmla="*/ 63500 h 158"/>
              <a:gd name="T98" fmla="*/ 688975 w 446"/>
              <a:gd name="T99" fmla="*/ 53975 h 158"/>
              <a:gd name="T100" fmla="*/ 673100 w 446"/>
              <a:gd name="T101" fmla="*/ 36512 h 158"/>
              <a:gd name="T102" fmla="*/ 655638 w 446"/>
              <a:gd name="T103" fmla="*/ 20637 h 158"/>
              <a:gd name="T104" fmla="*/ 647700 w 446"/>
              <a:gd name="T105" fmla="*/ 14288 h 158"/>
              <a:gd name="T106" fmla="*/ 636588 w 446"/>
              <a:gd name="T107" fmla="*/ 9525 h 158"/>
              <a:gd name="T108" fmla="*/ 627063 w 446"/>
              <a:gd name="T109" fmla="*/ 4762 h 158"/>
              <a:gd name="T110" fmla="*/ 617538 w 446"/>
              <a:gd name="T111" fmla="*/ 3175 h 158"/>
              <a:gd name="T112" fmla="*/ 604838 w 446"/>
              <a:gd name="T113" fmla="*/ 0 h 158"/>
              <a:gd name="T114" fmla="*/ 592138 w 446"/>
              <a:gd name="T115" fmla="*/ 0 h 158"/>
              <a:gd name="T116" fmla="*/ 114300 w 446"/>
              <a:gd name="T117" fmla="*/ 0 h 15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46"/>
              <a:gd name="T178" fmla="*/ 0 h 158"/>
              <a:gd name="T179" fmla="*/ 446 w 446"/>
              <a:gd name="T180" fmla="*/ 158 h 15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46" h="158">
                <a:moveTo>
                  <a:pt x="72" y="0"/>
                </a:moveTo>
                <a:lnTo>
                  <a:pt x="64" y="0"/>
                </a:lnTo>
                <a:lnTo>
                  <a:pt x="56" y="2"/>
                </a:lnTo>
                <a:lnTo>
                  <a:pt x="49" y="3"/>
                </a:lnTo>
                <a:lnTo>
                  <a:pt x="44" y="6"/>
                </a:lnTo>
                <a:lnTo>
                  <a:pt x="37" y="9"/>
                </a:lnTo>
                <a:lnTo>
                  <a:pt x="31" y="13"/>
                </a:lnTo>
                <a:lnTo>
                  <a:pt x="19" y="23"/>
                </a:lnTo>
                <a:lnTo>
                  <a:pt x="11" y="34"/>
                </a:lnTo>
                <a:lnTo>
                  <a:pt x="9" y="40"/>
                </a:lnTo>
                <a:lnTo>
                  <a:pt x="6" y="48"/>
                </a:lnTo>
                <a:lnTo>
                  <a:pt x="3" y="55"/>
                </a:lnTo>
                <a:lnTo>
                  <a:pt x="2" y="62"/>
                </a:lnTo>
                <a:lnTo>
                  <a:pt x="0" y="71"/>
                </a:lnTo>
                <a:lnTo>
                  <a:pt x="0" y="78"/>
                </a:lnTo>
                <a:lnTo>
                  <a:pt x="0" y="86"/>
                </a:lnTo>
                <a:lnTo>
                  <a:pt x="2" y="95"/>
                </a:lnTo>
                <a:lnTo>
                  <a:pt x="3" y="102"/>
                </a:lnTo>
                <a:lnTo>
                  <a:pt x="6" y="109"/>
                </a:lnTo>
                <a:lnTo>
                  <a:pt x="9" y="117"/>
                </a:lnTo>
                <a:lnTo>
                  <a:pt x="11" y="123"/>
                </a:lnTo>
                <a:lnTo>
                  <a:pt x="19" y="134"/>
                </a:lnTo>
                <a:lnTo>
                  <a:pt x="31" y="144"/>
                </a:lnTo>
                <a:lnTo>
                  <a:pt x="37" y="148"/>
                </a:lnTo>
                <a:lnTo>
                  <a:pt x="44" y="151"/>
                </a:lnTo>
                <a:lnTo>
                  <a:pt x="49" y="154"/>
                </a:lnTo>
                <a:lnTo>
                  <a:pt x="56" y="155"/>
                </a:lnTo>
                <a:lnTo>
                  <a:pt x="64" y="157"/>
                </a:lnTo>
                <a:lnTo>
                  <a:pt x="72" y="158"/>
                </a:lnTo>
                <a:lnTo>
                  <a:pt x="373" y="158"/>
                </a:lnTo>
                <a:lnTo>
                  <a:pt x="381" y="157"/>
                </a:lnTo>
                <a:lnTo>
                  <a:pt x="389" y="155"/>
                </a:lnTo>
                <a:lnTo>
                  <a:pt x="395" y="154"/>
                </a:lnTo>
                <a:lnTo>
                  <a:pt x="401" y="151"/>
                </a:lnTo>
                <a:lnTo>
                  <a:pt x="408" y="148"/>
                </a:lnTo>
                <a:lnTo>
                  <a:pt x="413" y="144"/>
                </a:lnTo>
                <a:lnTo>
                  <a:pt x="424" y="134"/>
                </a:lnTo>
                <a:lnTo>
                  <a:pt x="434" y="123"/>
                </a:lnTo>
                <a:lnTo>
                  <a:pt x="436" y="117"/>
                </a:lnTo>
                <a:lnTo>
                  <a:pt x="439" y="109"/>
                </a:lnTo>
                <a:lnTo>
                  <a:pt x="442" y="102"/>
                </a:lnTo>
                <a:lnTo>
                  <a:pt x="443" y="95"/>
                </a:lnTo>
                <a:lnTo>
                  <a:pt x="445" y="86"/>
                </a:lnTo>
                <a:lnTo>
                  <a:pt x="446" y="78"/>
                </a:lnTo>
                <a:lnTo>
                  <a:pt x="445" y="71"/>
                </a:lnTo>
                <a:lnTo>
                  <a:pt x="443" y="62"/>
                </a:lnTo>
                <a:lnTo>
                  <a:pt x="442" y="55"/>
                </a:lnTo>
                <a:lnTo>
                  <a:pt x="439" y="48"/>
                </a:lnTo>
                <a:lnTo>
                  <a:pt x="436" y="40"/>
                </a:lnTo>
                <a:lnTo>
                  <a:pt x="434" y="34"/>
                </a:lnTo>
                <a:lnTo>
                  <a:pt x="424" y="23"/>
                </a:lnTo>
                <a:lnTo>
                  <a:pt x="413" y="13"/>
                </a:lnTo>
                <a:lnTo>
                  <a:pt x="408" y="9"/>
                </a:lnTo>
                <a:lnTo>
                  <a:pt x="401" y="6"/>
                </a:lnTo>
                <a:lnTo>
                  <a:pt x="395" y="3"/>
                </a:lnTo>
                <a:lnTo>
                  <a:pt x="389" y="2"/>
                </a:lnTo>
                <a:lnTo>
                  <a:pt x="381" y="0"/>
                </a:lnTo>
                <a:lnTo>
                  <a:pt x="373" y="0"/>
                </a:lnTo>
                <a:lnTo>
                  <a:pt x="72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1" name="Rectangle 92"/>
          <p:cNvSpPr>
            <a:spLocks noChangeArrowheads="1"/>
          </p:cNvSpPr>
          <p:nvPr/>
        </p:nvSpPr>
        <p:spPr bwMode="auto">
          <a:xfrm>
            <a:off x="1235075" y="5772150"/>
            <a:ext cx="482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EIA 632</a:t>
            </a:r>
            <a:endParaRPr lang="es-ES"/>
          </a:p>
        </p:txBody>
      </p:sp>
      <p:sp>
        <p:nvSpPr>
          <p:cNvPr id="6232" name="Line 93"/>
          <p:cNvSpPr>
            <a:spLocks noChangeShapeType="1"/>
          </p:cNvSpPr>
          <p:nvPr/>
        </p:nvSpPr>
        <p:spPr bwMode="auto">
          <a:xfrm flipH="1" flipV="1">
            <a:off x="1439863" y="4565650"/>
            <a:ext cx="30162" cy="116522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33" name="Freeform 94"/>
          <p:cNvSpPr>
            <a:spLocks/>
          </p:cNvSpPr>
          <p:nvPr/>
        </p:nvSpPr>
        <p:spPr bwMode="auto">
          <a:xfrm>
            <a:off x="1409700" y="4511675"/>
            <a:ext cx="65088" cy="69850"/>
          </a:xfrm>
          <a:custGeom>
            <a:avLst/>
            <a:gdLst>
              <a:gd name="T0" fmla="*/ 30163 w 41"/>
              <a:gd name="T1" fmla="*/ 0 h 44"/>
              <a:gd name="T2" fmla="*/ 65088 w 41"/>
              <a:gd name="T3" fmla="*/ 66675 h 44"/>
              <a:gd name="T4" fmla="*/ 0 w 41"/>
              <a:gd name="T5" fmla="*/ 69850 h 44"/>
              <a:gd name="T6" fmla="*/ 30163 w 41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4"/>
              <a:gd name="T14" fmla="*/ 41 w 41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4">
                <a:moveTo>
                  <a:pt x="19" y="0"/>
                </a:moveTo>
                <a:lnTo>
                  <a:pt x="41" y="42"/>
                </a:lnTo>
                <a:lnTo>
                  <a:pt x="0" y="44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4" name="Freeform 95"/>
          <p:cNvSpPr>
            <a:spLocks/>
          </p:cNvSpPr>
          <p:nvPr/>
        </p:nvSpPr>
        <p:spPr bwMode="auto">
          <a:xfrm>
            <a:off x="6484938" y="6121400"/>
            <a:ext cx="1344612" cy="290513"/>
          </a:xfrm>
          <a:custGeom>
            <a:avLst/>
            <a:gdLst>
              <a:gd name="T0" fmla="*/ 214312 w 847"/>
              <a:gd name="T1" fmla="*/ 0 h 183"/>
              <a:gd name="T2" fmla="*/ 192087 w 847"/>
              <a:gd name="T3" fmla="*/ 0 h 183"/>
              <a:gd name="T4" fmla="*/ 168275 w 847"/>
              <a:gd name="T5" fmla="*/ 1588 h 183"/>
              <a:gd name="T6" fmla="*/ 147637 w 847"/>
              <a:gd name="T7" fmla="*/ 3175 h 183"/>
              <a:gd name="T8" fmla="*/ 130175 w 847"/>
              <a:gd name="T9" fmla="*/ 11113 h 183"/>
              <a:gd name="T10" fmla="*/ 109537 w 847"/>
              <a:gd name="T11" fmla="*/ 15875 h 183"/>
              <a:gd name="T12" fmla="*/ 92075 w 847"/>
              <a:gd name="T13" fmla="*/ 23813 h 183"/>
              <a:gd name="T14" fmla="*/ 57150 w 847"/>
              <a:gd name="T15" fmla="*/ 39688 h 183"/>
              <a:gd name="T16" fmla="*/ 33337 w 847"/>
              <a:gd name="T17" fmla="*/ 61913 h 183"/>
              <a:gd name="T18" fmla="*/ 25400 w 847"/>
              <a:gd name="T19" fmla="*/ 73025 h 183"/>
              <a:gd name="T20" fmla="*/ 17462 w 847"/>
              <a:gd name="T21" fmla="*/ 87313 h 183"/>
              <a:gd name="T22" fmla="*/ 7937 w 847"/>
              <a:gd name="T23" fmla="*/ 100013 h 183"/>
              <a:gd name="T24" fmla="*/ 3175 w 847"/>
              <a:gd name="T25" fmla="*/ 114300 h 183"/>
              <a:gd name="T26" fmla="*/ 0 w 847"/>
              <a:gd name="T27" fmla="*/ 128588 h 183"/>
              <a:gd name="T28" fmla="*/ 0 w 847"/>
              <a:gd name="T29" fmla="*/ 142875 h 183"/>
              <a:gd name="T30" fmla="*/ 0 w 847"/>
              <a:gd name="T31" fmla="*/ 158750 h 183"/>
              <a:gd name="T32" fmla="*/ 3175 w 847"/>
              <a:gd name="T33" fmla="*/ 174625 h 183"/>
              <a:gd name="T34" fmla="*/ 7937 w 847"/>
              <a:gd name="T35" fmla="*/ 187325 h 183"/>
              <a:gd name="T36" fmla="*/ 17462 w 847"/>
              <a:gd name="T37" fmla="*/ 201613 h 183"/>
              <a:gd name="T38" fmla="*/ 25400 w 847"/>
              <a:gd name="T39" fmla="*/ 214313 h 183"/>
              <a:gd name="T40" fmla="*/ 33337 w 847"/>
              <a:gd name="T41" fmla="*/ 225425 h 183"/>
              <a:gd name="T42" fmla="*/ 57150 w 847"/>
              <a:gd name="T43" fmla="*/ 247650 h 183"/>
              <a:gd name="T44" fmla="*/ 92075 w 847"/>
              <a:gd name="T45" fmla="*/ 263525 h 183"/>
              <a:gd name="T46" fmla="*/ 109537 w 847"/>
              <a:gd name="T47" fmla="*/ 269875 h 183"/>
              <a:gd name="T48" fmla="*/ 130175 w 847"/>
              <a:gd name="T49" fmla="*/ 276225 h 183"/>
              <a:gd name="T50" fmla="*/ 147637 w 847"/>
              <a:gd name="T51" fmla="*/ 280988 h 183"/>
              <a:gd name="T52" fmla="*/ 168275 w 847"/>
              <a:gd name="T53" fmla="*/ 285750 h 183"/>
              <a:gd name="T54" fmla="*/ 192087 w 847"/>
              <a:gd name="T55" fmla="*/ 287338 h 183"/>
              <a:gd name="T56" fmla="*/ 214312 w 847"/>
              <a:gd name="T57" fmla="*/ 290513 h 183"/>
              <a:gd name="T58" fmla="*/ 1127125 w 847"/>
              <a:gd name="T59" fmla="*/ 290513 h 183"/>
              <a:gd name="T60" fmla="*/ 1147762 w 847"/>
              <a:gd name="T61" fmla="*/ 287338 h 183"/>
              <a:gd name="T62" fmla="*/ 1173162 w 847"/>
              <a:gd name="T63" fmla="*/ 285750 h 183"/>
              <a:gd name="T64" fmla="*/ 1189037 w 847"/>
              <a:gd name="T65" fmla="*/ 280988 h 183"/>
              <a:gd name="T66" fmla="*/ 1209675 w 847"/>
              <a:gd name="T67" fmla="*/ 276225 h 183"/>
              <a:gd name="T68" fmla="*/ 1231900 w 847"/>
              <a:gd name="T69" fmla="*/ 269875 h 183"/>
              <a:gd name="T70" fmla="*/ 1249362 w 847"/>
              <a:gd name="T71" fmla="*/ 263525 h 183"/>
              <a:gd name="T72" fmla="*/ 1279525 w 847"/>
              <a:gd name="T73" fmla="*/ 247650 h 183"/>
              <a:gd name="T74" fmla="*/ 1306512 w 847"/>
              <a:gd name="T75" fmla="*/ 225425 h 183"/>
              <a:gd name="T76" fmla="*/ 1314450 w 847"/>
              <a:gd name="T77" fmla="*/ 214313 h 183"/>
              <a:gd name="T78" fmla="*/ 1323975 w 847"/>
              <a:gd name="T79" fmla="*/ 201613 h 183"/>
              <a:gd name="T80" fmla="*/ 1331912 w 847"/>
              <a:gd name="T81" fmla="*/ 187325 h 183"/>
              <a:gd name="T82" fmla="*/ 1336675 w 847"/>
              <a:gd name="T83" fmla="*/ 174625 h 183"/>
              <a:gd name="T84" fmla="*/ 1341437 w 847"/>
              <a:gd name="T85" fmla="*/ 158750 h 183"/>
              <a:gd name="T86" fmla="*/ 1344612 w 847"/>
              <a:gd name="T87" fmla="*/ 142875 h 183"/>
              <a:gd name="T88" fmla="*/ 1341437 w 847"/>
              <a:gd name="T89" fmla="*/ 128588 h 183"/>
              <a:gd name="T90" fmla="*/ 1336675 w 847"/>
              <a:gd name="T91" fmla="*/ 114300 h 183"/>
              <a:gd name="T92" fmla="*/ 1331912 w 847"/>
              <a:gd name="T93" fmla="*/ 100013 h 183"/>
              <a:gd name="T94" fmla="*/ 1323975 w 847"/>
              <a:gd name="T95" fmla="*/ 87313 h 183"/>
              <a:gd name="T96" fmla="*/ 1314450 w 847"/>
              <a:gd name="T97" fmla="*/ 73025 h 183"/>
              <a:gd name="T98" fmla="*/ 1306512 w 847"/>
              <a:gd name="T99" fmla="*/ 61913 h 183"/>
              <a:gd name="T100" fmla="*/ 1279525 w 847"/>
              <a:gd name="T101" fmla="*/ 39688 h 183"/>
              <a:gd name="T102" fmla="*/ 1249362 w 847"/>
              <a:gd name="T103" fmla="*/ 23813 h 183"/>
              <a:gd name="T104" fmla="*/ 1231900 w 847"/>
              <a:gd name="T105" fmla="*/ 15875 h 183"/>
              <a:gd name="T106" fmla="*/ 1209675 w 847"/>
              <a:gd name="T107" fmla="*/ 11113 h 183"/>
              <a:gd name="T108" fmla="*/ 1189037 w 847"/>
              <a:gd name="T109" fmla="*/ 3175 h 183"/>
              <a:gd name="T110" fmla="*/ 1173162 w 847"/>
              <a:gd name="T111" fmla="*/ 1588 h 183"/>
              <a:gd name="T112" fmla="*/ 1147762 w 847"/>
              <a:gd name="T113" fmla="*/ 0 h 183"/>
              <a:gd name="T114" fmla="*/ 1127125 w 847"/>
              <a:gd name="T115" fmla="*/ 0 h 183"/>
              <a:gd name="T116" fmla="*/ 214312 w 847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47"/>
              <a:gd name="T178" fmla="*/ 0 h 183"/>
              <a:gd name="T179" fmla="*/ 847 w 847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47" h="183">
                <a:moveTo>
                  <a:pt x="135" y="0"/>
                </a:moveTo>
                <a:lnTo>
                  <a:pt x="121" y="0"/>
                </a:lnTo>
                <a:lnTo>
                  <a:pt x="106" y="1"/>
                </a:lnTo>
                <a:lnTo>
                  <a:pt x="93" y="2"/>
                </a:lnTo>
                <a:lnTo>
                  <a:pt x="82" y="7"/>
                </a:lnTo>
                <a:lnTo>
                  <a:pt x="69" y="10"/>
                </a:lnTo>
                <a:lnTo>
                  <a:pt x="58" y="15"/>
                </a:lnTo>
                <a:lnTo>
                  <a:pt x="36" y="25"/>
                </a:lnTo>
                <a:lnTo>
                  <a:pt x="21" y="39"/>
                </a:lnTo>
                <a:lnTo>
                  <a:pt x="16" y="46"/>
                </a:lnTo>
                <a:lnTo>
                  <a:pt x="11" y="55"/>
                </a:lnTo>
                <a:lnTo>
                  <a:pt x="5" y="63"/>
                </a:lnTo>
                <a:lnTo>
                  <a:pt x="2" y="72"/>
                </a:lnTo>
                <a:lnTo>
                  <a:pt x="0" y="81"/>
                </a:lnTo>
                <a:lnTo>
                  <a:pt x="0" y="90"/>
                </a:lnTo>
                <a:lnTo>
                  <a:pt x="0" y="100"/>
                </a:lnTo>
                <a:lnTo>
                  <a:pt x="2" y="110"/>
                </a:lnTo>
                <a:lnTo>
                  <a:pt x="5" y="118"/>
                </a:lnTo>
                <a:lnTo>
                  <a:pt x="11" y="127"/>
                </a:lnTo>
                <a:lnTo>
                  <a:pt x="16" y="135"/>
                </a:lnTo>
                <a:lnTo>
                  <a:pt x="21" y="142"/>
                </a:lnTo>
                <a:lnTo>
                  <a:pt x="36" y="156"/>
                </a:lnTo>
                <a:lnTo>
                  <a:pt x="58" y="166"/>
                </a:lnTo>
                <a:lnTo>
                  <a:pt x="69" y="170"/>
                </a:lnTo>
                <a:lnTo>
                  <a:pt x="82" y="174"/>
                </a:lnTo>
                <a:lnTo>
                  <a:pt x="93" y="177"/>
                </a:lnTo>
                <a:lnTo>
                  <a:pt x="106" y="180"/>
                </a:lnTo>
                <a:lnTo>
                  <a:pt x="121" y="181"/>
                </a:lnTo>
                <a:lnTo>
                  <a:pt x="135" y="183"/>
                </a:lnTo>
                <a:lnTo>
                  <a:pt x="710" y="183"/>
                </a:lnTo>
                <a:lnTo>
                  <a:pt x="723" y="181"/>
                </a:lnTo>
                <a:lnTo>
                  <a:pt x="739" y="180"/>
                </a:lnTo>
                <a:lnTo>
                  <a:pt x="749" y="177"/>
                </a:lnTo>
                <a:lnTo>
                  <a:pt x="762" y="174"/>
                </a:lnTo>
                <a:lnTo>
                  <a:pt x="776" y="170"/>
                </a:lnTo>
                <a:lnTo>
                  <a:pt x="787" y="166"/>
                </a:lnTo>
                <a:lnTo>
                  <a:pt x="806" y="156"/>
                </a:lnTo>
                <a:lnTo>
                  <a:pt x="823" y="142"/>
                </a:lnTo>
                <a:lnTo>
                  <a:pt x="828" y="135"/>
                </a:lnTo>
                <a:lnTo>
                  <a:pt x="834" y="127"/>
                </a:lnTo>
                <a:lnTo>
                  <a:pt x="839" y="118"/>
                </a:lnTo>
                <a:lnTo>
                  <a:pt x="842" y="110"/>
                </a:lnTo>
                <a:lnTo>
                  <a:pt x="845" y="100"/>
                </a:lnTo>
                <a:lnTo>
                  <a:pt x="847" y="90"/>
                </a:lnTo>
                <a:lnTo>
                  <a:pt x="845" y="81"/>
                </a:lnTo>
                <a:lnTo>
                  <a:pt x="842" y="72"/>
                </a:lnTo>
                <a:lnTo>
                  <a:pt x="839" y="63"/>
                </a:lnTo>
                <a:lnTo>
                  <a:pt x="834" y="55"/>
                </a:lnTo>
                <a:lnTo>
                  <a:pt x="828" y="46"/>
                </a:lnTo>
                <a:lnTo>
                  <a:pt x="823" y="39"/>
                </a:lnTo>
                <a:lnTo>
                  <a:pt x="806" y="25"/>
                </a:lnTo>
                <a:lnTo>
                  <a:pt x="787" y="15"/>
                </a:lnTo>
                <a:lnTo>
                  <a:pt x="776" y="10"/>
                </a:lnTo>
                <a:lnTo>
                  <a:pt x="762" y="7"/>
                </a:lnTo>
                <a:lnTo>
                  <a:pt x="749" y="2"/>
                </a:lnTo>
                <a:lnTo>
                  <a:pt x="739" y="1"/>
                </a:lnTo>
                <a:lnTo>
                  <a:pt x="723" y="0"/>
                </a:lnTo>
                <a:lnTo>
                  <a:pt x="710" y="0"/>
                </a:lnTo>
                <a:lnTo>
                  <a:pt x="13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5" name="Rectangle 96"/>
          <p:cNvSpPr>
            <a:spLocks noChangeArrowheads="1"/>
          </p:cNvSpPr>
          <p:nvPr/>
        </p:nvSpPr>
        <p:spPr bwMode="auto">
          <a:xfrm>
            <a:off x="6719888" y="6181725"/>
            <a:ext cx="889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ISO/IEC 15288</a:t>
            </a:r>
            <a:endParaRPr lang="es-ES"/>
          </a:p>
        </p:txBody>
      </p:sp>
      <p:sp>
        <p:nvSpPr>
          <p:cNvPr id="6236" name="Line 97"/>
          <p:cNvSpPr>
            <a:spLocks noChangeShapeType="1"/>
          </p:cNvSpPr>
          <p:nvPr/>
        </p:nvSpPr>
        <p:spPr bwMode="auto">
          <a:xfrm flipH="1" flipV="1">
            <a:off x="1874838" y="5861050"/>
            <a:ext cx="4557712" cy="4000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37" name="Freeform 98"/>
          <p:cNvSpPr>
            <a:spLocks/>
          </p:cNvSpPr>
          <p:nvPr/>
        </p:nvSpPr>
        <p:spPr bwMode="auto">
          <a:xfrm>
            <a:off x="6416675" y="6226175"/>
            <a:ext cx="68263" cy="66675"/>
          </a:xfrm>
          <a:custGeom>
            <a:avLst/>
            <a:gdLst>
              <a:gd name="T0" fmla="*/ 68263 w 43"/>
              <a:gd name="T1" fmla="*/ 39687 h 42"/>
              <a:gd name="T2" fmla="*/ 0 w 43"/>
              <a:gd name="T3" fmla="*/ 66675 h 42"/>
              <a:gd name="T4" fmla="*/ 6350 w 43"/>
              <a:gd name="T5" fmla="*/ 0 h 42"/>
              <a:gd name="T6" fmla="*/ 68263 w 43"/>
              <a:gd name="T7" fmla="*/ 3968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2"/>
              <a:gd name="T14" fmla="*/ 43 w 4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2">
                <a:moveTo>
                  <a:pt x="43" y="25"/>
                </a:moveTo>
                <a:lnTo>
                  <a:pt x="0" y="42"/>
                </a:lnTo>
                <a:lnTo>
                  <a:pt x="4" y="0"/>
                </a:lnTo>
                <a:lnTo>
                  <a:pt x="43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8" name="Freeform 99"/>
          <p:cNvSpPr>
            <a:spLocks/>
          </p:cNvSpPr>
          <p:nvPr/>
        </p:nvSpPr>
        <p:spPr bwMode="auto">
          <a:xfrm>
            <a:off x="1824038" y="5829300"/>
            <a:ext cx="68262" cy="68263"/>
          </a:xfrm>
          <a:custGeom>
            <a:avLst/>
            <a:gdLst>
              <a:gd name="T0" fmla="*/ 0 w 43"/>
              <a:gd name="T1" fmla="*/ 26988 h 43"/>
              <a:gd name="T2" fmla="*/ 68262 w 43"/>
              <a:gd name="T3" fmla="*/ 0 h 43"/>
              <a:gd name="T4" fmla="*/ 61912 w 43"/>
              <a:gd name="T5" fmla="*/ 68263 h 43"/>
              <a:gd name="T6" fmla="*/ 0 w 43"/>
              <a:gd name="T7" fmla="*/ 26988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0" y="17"/>
                </a:moveTo>
                <a:lnTo>
                  <a:pt x="43" y="0"/>
                </a:lnTo>
                <a:lnTo>
                  <a:pt x="39" y="4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39" name="Freeform 100"/>
          <p:cNvSpPr>
            <a:spLocks/>
          </p:cNvSpPr>
          <p:nvPr/>
        </p:nvSpPr>
        <p:spPr bwMode="auto">
          <a:xfrm>
            <a:off x="5265738" y="4616450"/>
            <a:ext cx="1447800" cy="617538"/>
          </a:xfrm>
          <a:custGeom>
            <a:avLst/>
            <a:gdLst>
              <a:gd name="T0" fmla="*/ 230188 w 912"/>
              <a:gd name="T1" fmla="*/ 0 h 389"/>
              <a:gd name="T2" fmla="*/ 207963 w 912"/>
              <a:gd name="T3" fmla="*/ 0 h 389"/>
              <a:gd name="T4" fmla="*/ 180975 w 912"/>
              <a:gd name="T5" fmla="*/ 7938 h 389"/>
              <a:gd name="T6" fmla="*/ 158750 w 912"/>
              <a:gd name="T7" fmla="*/ 11113 h 389"/>
              <a:gd name="T8" fmla="*/ 138113 w 912"/>
              <a:gd name="T9" fmla="*/ 23813 h 389"/>
              <a:gd name="T10" fmla="*/ 117475 w 912"/>
              <a:gd name="T11" fmla="*/ 36513 h 389"/>
              <a:gd name="T12" fmla="*/ 98425 w 912"/>
              <a:gd name="T13" fmla="*/ 52388 h 389"/>
              <a:gd name="T14" fmla="*/ 63500 w 912"/>
              <a:gd name="T15" fmla="*/ 87313 h 389"/>
              <a:gd name="T16" fmla="*/ 36513 w 912"/>
              <a:gd name="T17" fmla="*/ 133350 h 389"/>
              <a:gd name="T18" fmla="*/ 26988 w 912"/>
              <a:gd name="T19" fmla="*/ 157163 h 389"/>
              <a:gd name="T20" fmla="*/ 15875 w 912"/>
              <a:gd name="T21" fmla="*/ 185738 h 389"/>
              <a:gd name="T22" fmla="*/ 7938 w 912"/>
              <a:gd name="T23" fmla="*/ 212725 h 389"/>
              <a:gd name="T24" fmla="*/ 3175 w 912"/>
              <a:gd name="T25" fmla="*/ 242888 h 389"/>
              <a:gd name="T26" fmla="*/ 0 w 912"/>
              <a:gd name="T27" fmla="*/ 277813 h 389"/>
              <a:gd name="T28" fmla="*/ 0 w 912"/>
              <a:gd name="T29" fmla="*/ 307975 h 389"/>
              <a:gd name="T30" fmla="*/ 0 w 912"/>
              <a:gd name="T31" fmla="*/ 336550 h 389"/>
              <a:gd name="T32" fmla="*/ 3175 w 912"/>
              <a:gd name="T33" fmla="*/ 369888 h 389"/>
              <a:gd name="T34" fmla="*/ 7938 w 912"/>
              <a:gd name="T35" fmla="*/ 398463 h 389"/>
              <a:gd name="T36" fmla="*/ 15875 w 912"/>
              <a:gd name="T37" fmla="*/ 428625 h 389"/>
              <a:gd name="T38" fmla="*/ 26988 w 912"/>
              <a:gd name="T39" fmla="*/ 457200 h 389"/>
              <a:gd name="T40" fmla="*/ 36513 w 912"/>
              <a:gd name="T41" fmla="*/ 479425 h 389"/>
              <a:gd name="T42" fmla="*/ 63500 w 912"/>
              <a:gd name="T43" fmla="*/ 527050 h 389"/>
              <a:gd name="T44" fmla="*/ 98425 w 912"/>
              <a:gd name="T45" fmla="*/ 560388 h 389"/>
              <a:gd name="T46" fmla="*/ 117475 w 912"/>
              <a:gd name="T47" fmla="*/ 577850 h 389"/>
              <a:gd name="T48" fmla="*/ 138113 w 912"/>
              <a:gd name="T49" fmla="*/ 588963 h 389"/>
              <a:gd name="T50" fmla="*/ 158750 w 912"/>
              <a:gd name="T51" fmla="*/ 600075 h 389"/>
              <a:gd name="T52" fmla="*/ 180975 w 912"/>
              <a:gd name="T53" fmla="*/ 606425 h 389"/>
              <a:gd name="T54" fmla="*/ 207963 w 912"/>
              <a:gd name="T55" fmla="*/ 611188 h 389"/>
              <a:gd name="T56" fmla="*/ 230188 w 912"/>
              <a:gd name="T57" fmla="*/ 617538 h 389"/>
              <a:gd name="T58" fmla="*/ 1212850 w 912"/>
              <a:gd name="T59" fmla="*/ 617538 h 389"/>
              <a:gd name="T60" fmla="*/ 1236663 w 912"/>
              <a:gd name="T61" fmla="*/ 611188 h 389"/>
              <a:gd name="T62" fmla="*/ 1262063 w 912"/>
              <a:gd name="T63" fmla="*/ 606425 h 389"/>
              <a:gd name="T64" fmla="*/ 1281113 w 912"/>
              <a:gd name="T65" fmla="*/ 600075 h 389"/>
              <a:gd name="T66" fmla="*/ 1301750 w 912"/>
              <a:gd name="T67" fmla="*/ 588963 h 389"/>
              <a:gd name="T68" fmla="*/ 1325563 w 912"/>
              <a:gd name="T69" fmla="*/ 577850 h 389"/>
              <a:gd name="T70" fmla="*/ 1343025 w 912"/>
              <a:gd name="T71" fmla="*/ 560388 h 389"/>
              <a:gd name="T72" fmla="*/ 1374775 w 912"/>
              <a:gd name="T73" fmla="*/ 527050 h 389"/>
              <a:gd name="T74" fmla="*/ 1406525 w 912"/>
              <a:gd name="T75" fmla="*/ 479425 h 389"/>
              <a:gd name="T76" fmla="*/ 1416050 w 912"/>
              <a:gd name="T77" fmla="*/ 457200 h 389"/>
              <a:gd name="T78" fmla="*/ 1423988 w 912"/>
              <a:gd name="T79" fmla="*/ 428625 h 389"/>
              <a:gd name="T80" fmla="*/ 1435100 w 912"/>
              <a:gd name="T81" fmla="*/ 398463 h 389"/>
              <a:gd name="T82" fmla="*/ 1439863 w 912"/>
              <a:gd name="T83" fmla="*/ 369888 h 389"/>
              <a:gd name="T84" fmla="*/ 1443038 w 912"/>
              <a:gd name="T85" fmla="*/ 336550 h 389"/>
              <a:gd name="T86" fmla="*/ 1447800 w 912"/>
              <a:gd name="T87" fmla="*/ 307975 h 389"/>
              <a:gd name="T88" fmla="*/ 1443038 w 912"/>
              <a:gd name="T89" fmla="*/ 277813 h 389"/>
              <a:gd name="T90" fmla="*/ 1439863 w 912"/>
              <a:gd name="T91" fmla="*/ 242888 h 389"/>
              <a:gd name="T92" fmla="*/ 1435100 w 912"/>
              <a:gd name="T93" fmla="*/ 212725 h 389"/>
              <a:gd name="T94" fmla="*/ 1423988 w 912"/>
              <a:gd name="T95" fmla="*/ 185738 h 389"/>
              <a:gd name="T96" fmla="*/ 1416050 w 912"/>
              <a:gd name="T97" fmla="*/ 157163 h 389"/>
              <a:gd name="T98" fmla="*/ 1406525 w 912"/>
              <a:gd name="T99" fmla="*/ 133350 h 389"/>
              <a:gd name="T100" fmla="*/ 1374775 w 912"/>
              <a:gd name="T101" fmla="*/ 87313 h 389"/>
              <a:gd name="T102" fmla="*/ 1343025 w 912"/>
              <a:gd name="T103" fmla="*/ 52388 h 389"/>
              <a:gd name="T104" fmla="*/ 1325563 w 912"/>
              <a:gd name="T105" fmla="*/ 36513 h 389"/>
              <a:gd name="T106" fmla="*/ 1301750 w 912"/>
              <a:gd name="T107" fmla="*/ 23813 h 389"/>
              <a:gd name="T108" fmla="*/ 1281113 w 912"/>
              <a:gd name="T109" fmla="*/ 11113 h 389"/>
              <a:gd name="T110" fmla="*/ 1262063 w 912"/>
              <a:gd name="T111" fmla="*/ 7938 h 389"/>
              <a:gd name="T112" fmla="*/ 1236663 w 912"/>
              <a:gd name="T113" fmla="*/ 0 h 389"/>
              <a:gd name="T114" fmla="*/ 1212850 w 912"/>
              <a:gd name="T115" fmla="*/ 0 h 389"/>
              <a:gd name="T116" fmla="*/ 230188 w 912"/>
              <a:gd name="T117" fmla="*/ 0 h 3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12"/>
              <a:gd name="T178" fmla="*/ 0 h 389"/>
              <a:gd name="T179" fmla="*/ 912 w 912"/>
              <a:gd name="T180" fmla="*/ 389 h 3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12" h="389">
                <a:moveTo>
                  <a:pt x="145" y="0"/>
                </a:moveTo>
                <a:lnTo>
                  <a:pt x="131" y="0"/>
                </a:lnTo>
                <a:lnTo>
                  <a:pt x="114" y="5"/>
                </a:lnTo>
                <a:lnTo>
                  <a:pt x="100" y="7"/>
                </a:lnTo>
                <a:lnTo>
                  <a:pt x="87" y="15"/>
                </a:lnTo>
                <a:lnTo>
                  <a:pt x="74" y="23"/>
                </a:lnTo>
                <a:lnTo>
                  <a:pt x="62" y="33"/>
                </a:lnTo>
                <a:lnTo>
                  <a:pt x="40" y="55"/>
                </a:lnTo>
                <a:lnTo>
                  <a:pt x="23" y="84"/>
                </a:lnTo>
                <a:lnTo>
                  <a:pt x="17" y="99"/>
                </a:lnTo>
                <a:lnTo>
                  <a:pt x="10" y="117"/>
                </a:lnTo>
                <a:lnTo>
                  <a:pt x="5" y="134"/>
                </a:lnTo>
                <a:lnTo>
                  <a:pt x="2" y="153"/>
                </a:lnTo>
                <a:lnTo>
                  <a:pt x="0" y="175"/>
                </a:lnTo>
                <a:lnTo>
                  <a:pt x="0" y="194"/>
                </a:lnTo>
                <a:lnTo>
                  <a:pt x="0" y="212"/>
                </a:lnTo>
                <a:lnTo>
                  <a:pt x="2" y="233"/>
                </a:lnTo>
                <a:lnTo>
                  <a:pt x="5" y="251"/>
                </a:lnTo>
                <a:lnTo>
                  <a:pt x="10" y="270"/>
                </a:lnTo>
                <a:lnTo>
                  <a:pt x="17" y="288"/>
                </a:lnTo>
                <a:lnTo>
                  <a:pt x="23" y="302"/>
                </a:lnTo>
                <a:lnTo>
                  <a:pt x="40" y="332"/>
                </a:lnTo>
                <a:lnTo>
                  <a:pt x="62" y="353"/>
                </a:lnTo>
                <a:lnTo>
                  <a:pt x="74" y="364"/>
                </a:lnTo>
                <a:lnTo>
                  <a:pt x="87" y="371"/>
                </a:lnTo>
                <a:lnTo>
                  <a:pt x="100" y="378"/>
                </a:lnTo>
                <a:lnTo>
                  <a:pt x="114" y="382"/>
                </a:lnTo>
                <a:lnTo>
                  <a:pt x="131" y="385"/>
                </a:lnTo>
                <a:lnTo>
                  <a:pt x="145" y="389"/>
                </a:lnTo>
                <a:lnTo>
                  <a:pt x="764" y="389"/>
                </a:lnTo>
                <a:lnTo>
                  <a:pt x="779" y="385"/>
                </a:lnTo>
                <a:lnTo>
                  <a:pt x="795" y="382"/>
                </a:lnTo>
                <a:lnTo>
                  <a:pt x="807" y="378"/>
                </a:lnTo>
                <a:lnTo>
                  <a:pt x="820" y="371"/>
                </a:lnTo>
                <a:lnTo>
                  <a:pt x="835" y="364"/>
                </a:lnTo>
                <a:lnTo>
                  <a:pt x="846" y="353"/>
                </a:lnTo>
                <a:lnTo>
                  <a:pt x="866" y="332"/>
                </a:lnTo>
                <a:lnTo>
                  <a:pt x="886" y="302"/>
                </a:lnTo>
                <a:lnTo>
                  <a:pt x="892" y="288"/>
                </a:lnTo>
                <a:lnTo>
                  <a:pt x="897" y="270"/>
                </a:lnTo>
                <a:lnTo>
                  <a:pt x="904" y="251"/>
                </a:lnTo>
                <a:lnTo>
                  <a:pt x="907" y="233"/>
                </a:lnTo>
                <a:lnTo>
                  <a:pt x="909" y="212"/>
                </a:lnTo>
                <a:lnTo>
                  <a:pt x="912" y="194"/>
                </a:lnTo>
                <a:lnTo>
                  <a:pt x="909" y="175"/>
                </a:lnTo>
                <a:lnTo>
                  <a:pt x="907" y="153"/>
                </a:lnTo>
                <a:lnTo>
                  <a:pt x="904" y="134"/>
                </a:lnTo>
                <a:lnTo>
                  <a:pt x="897" y="117"/>
                </a:lnTo>
                <a:lnTo>
                  <a:pt x="892" y="99"/>
                </a:lnTo>
                <a:lnTo>
                  <a:pt x="886" y="84"/>
                </a:lnTo>
                <a:lnTo>
                  <a:pt x="866" y="55"/>
                </a:lnTo>
                <a:lnTo>
                  <a:pt x="846" y="33"/>
                </a:lnTo>
                <a:lnTo>
                  <a:pt x="835" y="23"/>
                </a:lnTo>
                <a:lnTo>
                  <a:pt x="820" y="15"/>
                </a:lnTo>
                <a:lnTo>
                  <a:pt x="807" y="7"/>
                </a:lnTo>
                <a:lnTo>
                  <a:pt x="795" y="5"/>
                </a:lnTo>
                <a:lnTo>
                  <a:pt x="779" y="0"/>
                </a:lnTo>
                <a:lnTo>
                  <a:pt x="764" y="0"/>
                </a:lnTo>
                <a:lnTo>
                  <a:pt x="14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0" name="Rectangle 101"/>
          <p:cNvSpPr>
            <a:spLocks noChangeArrowheads="1"/>
          </p:cNvSpPr>
          <p:nvPr/>
        </p:nvSpPr>
        <p:spPr bwMode="auto">
          <a:xfrm>
            <a:off x="5638800" y="4725988"/>
            <a:ext cx="7381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>
                <a:solidFill>
                  <a:srgbClr val="800000"/>
                </a:solidFill>
                <a:latin typeface="Arial Black" pitchFamily="34" charset="0"/>
              </a:rPr>
              <a:t>ISO 9000 </a:t>
            </a:r>
            <a:endParaRPr lang="es-ES"/>
          </a:p>
        </p:txBody>
      </p:sp>
      <p:sp>
        <p:nvSpPr>
          <p:cNvPr id="6241" name="Rectangle 102"/>
          <p:cNvSpPr>
            <a:spLocks noChangeArrowheads="1"/>
          </p:cNvSpPr>
          <p:nvPr/>
        </p:nvSpPr>
        <p:spPr bwMode="auto">
          <a:xfrm>
            <a:off x="5759450" y="4927600"/>
            <a:ext cx="482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100">
                <a:solidFill>
                  <a:srgbClr val="800000"/>
                </a:solidFill>
                <a:latin typeface="Arial Black" pitchFamily="34" charset="0"/>
              </a:rPr>
              <a:t>Series</a:t>
            </a:r>
            <a:endParaRPr lang="es-ES"/>
          </a:p>
        </p:txBody>
      </p:sp>
      <p:sp>
        <p:nvSpPr>
          <p:cNvPr id="6242" name="Line 103"/>
          <p:cNvSpPr>
            <a:spLocks noChangeShapeType="1"/>
          </p:cNvSpPr>
          <p:nvPr/>
        </p:nvSpPr>
        <p:spPr bwMode="auto">
          <a:xfrm>
            <a:off x="5988050" y="5233988"/>
            <a:ext cx="0" cy="10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43" name="Freeform 104"/>
          <p:cNvSpPr>
            <a:spLocks/>
          </p:cNvSpPr>
          <p:nvPr/>
        </p:nvSpPr>
        <p:spPr bwMode="auto">
          <a:xfrm>
            <a:off x="5929313" y="5310188"/>
            <a:ext cx="115887" cy="123825"/>
          </a:xfrm>
          <a:custGeom>
            <a:avLst/>
            <a:gdLst>
              <a:gd name="T0" fmla="*/ 58737 w 73"/>
              <a:gd name="T1" fmla="*/ 123825 h 78"/>
              <a:gd name="T2" fmla="*/ 0 w 73"/>
              <a:gd name="T3" fmla="*/ 0 h 78"/>
              <a:gd name="T4" fmla="*/ 115887 w 73"/>
              <a:gd name="T5" fmla="*/ 0 h 78"/>
              <a:gd name="T6" fmla="*/ 58737 w 73"/>
              <a:gd name="T7" fmla="*/ 123825 h 78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78"/>
              <a:gd name="T14" fmla="*/ 73 w 73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78">
                <a:moveTo>
                  <a:pt x="37" y="78"/>
                </a:moveTo>
                <a:lnTo>
                  <a:pt x="0" y="0"/>
                </a:lnTo>
                <a:lnTo>
                  <a:pt x="73" y="0"/>
                </a:lnTo>
                <a:lnTo>
                  <a:pt x="37" y="7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4" name="Freeform 105"/>
          <p:cNvSpPr>
            <a:spLocks/>
          </p:cNvSpPr>
          <p:nvPr/>
        </p:nvSpPr>
        <p:spPr bwMode="auto">
          <a:xfrm>
            <a:off x="4389438" y="5026025"/>
            <a:ext cx="615950" cy="188913"/>
          </a:xfrm>
          <a:custGeom>
            <a:avLst/>
            <a:gdLst>
              <a:gd name="T0" fmla="*/ 98425 w 388"/>
              <a:gd name="T1" fmla="*/ 0 h 119"/>
              <a:gd name="T2" fmla="*/ 87312 w 388"/>
              <a:gd name="T3" fmla="*/ 0 h 119"/>
              <a:gd name="T4" fmla="*/ 76200 w 388"/>
              <a:gd name="T5" fmla="*/ 3175 h 119"/>
              <a:gd name="T6" fmla="*/ 68263 w 388"/>
              <a:gd name="T7" fmla="*/ 4763 h 119"/>
              <a:gd name="T8" fmla="*/ 58738 w 388"/>
              <a:gd name="T9" fmla="*/ 7938 h 119"/>
              <a:gd name="T10" fmla="*/ 49212 w 388"/>
              <a:gd name="T11" fmla="*/ 11113 h 119"/>
              <a:gd name="T12" fmla="*/ 42862 w 388"/>
              <a:gd name="T13" fmla="*/ 15875 h 119"/>
              <a:gd name="T14" fmla="*/ 26988 w 388"/>
              <a:gd name="T15" fmla="*/ 26988 h 119"/>
              <a:gd name="T16" fmla="*/ 14288 w 388"/>
              <a:gd name="T17" fmla="*/ 41275 h 119"/>
              <a:gd name="T18" fmla="*/ 9525 w 388"/>
              <a:gd name="T19" fmla="*/ 47625 h 119"/>
              <a:gd name="T20" fmla="*/ 7938 w 388"/>
              <a:gd name="T21" fmla="*/ 57150 h 119"/>
              <a:gd name="T22" fmla="*/ 3175 w 388"/>
              <a:gd name="T23" fmla="*/ 65088 h 119"/>
              <a:gd name="T24" fmla="*/ 1588 w 388"/>
              <a:gd name="T25" fmla="*/ 74613 h 119"/>
              <a:gd name="T26" fmla="*/ 0 w 388"/>
              <a:gd name="T27" fmla="*/ 85725 h 119"/>
              <a:gd name="T28" fmla="*/ 0 w 388"/>
              <a:gd name="T29" fmla="*/ 95250 h 119"/>
              <a:gd name="T30" fmla="*/ 0 w 388"/>
              <a:gd name="T31" fmla="*/ 103188 h 119"/>
              <a:gd name="T32" fmla="*/ 1588 w 388"/>
              <a:gd name="T33" fmla="*/ 112713 h 119"/>
              <a:gd name="T34" fmla="*/ 3175 w 388"/>
              <a:gd name="T35" fmla="*/ 120650 h 119"/>
              <a:gd name="T36" fmla="*/ 7938 w 388"/>
              <a:gd name="T37" fmla="*/ 130175 h 119"/>
              <a:gd name="T38" fmla="*/ 9525 w 388"/>
              <a:gd name="T39" fmla="*/ 139700 h 119"/>
              <a:gd name="T40" fmla="*/ 14288 w 388"/>
              <a:gd name="T41" fmla="*/ 146050 h 119"/>
              <a:gd name="T42" fmla="*/ 26988 w 388"/>
              <a:gd name="T43" fmla="*/ 158750 h 119"/>
              <a:gd name="T44" fmla="*/ 42862 w 388"/>
              <a:gd name="T45" fmla="*/ 169863 h 119"/>
              <a:gd name="T46" fmla="*/ 49212 w 388"/>
              <a:gd name="T47" fmla="*/ 174625 h 119"/>
              <a:gd name="T48" fmla="*/ 58738 w 388"/>
              <a:gd name="T49" fmla="*/ 179388 h 119"/>
              <a:gd name="T50" fmla="*/ 68263 w 388"/>
              <a:gd name="T51" fmla="*/ 184150 h 119"/>
              <a:gd name="T52" fmla="*/ 76200 w 388"/>
              <a:gd name="T53" fmla="*/ 184150 h 119"/>
              <a:gd name="T54" fmla="*/ 87312 w 388"/>
              <a:gd name="T55" fmla="*/ 185738 h 119"/>
              <a:gd name="T56" fmla="*/ 98425 w 388"/>
              <a:gd name="T57" fmla="*/ 188913 h 119"/>
              <a:gd name="T58" fmla="*/ 515938 w 388"/>
              <a:gd name="T59" fmla="*/ 188913 h 119"/>
              <a:gd name="T60" fmla="*/ 527050 w 388"/>
              <a:gd name="T61" fmla="*/ 185738 h 119"/>
              <a:gd name="T62" fmla="*/ 536575 w 388"/>
              <a:gd name="T63" fmla="*/ 184150 h 119"/>
              <a:gd name="T64" fmla="*/ 546100 w 388"/>
              <a:gd name="T65" fmla="*/ 184150 h 119"/>
              <a:gd name="T66" fmla="*/ 554038 w 388"/>
              <a:gd name="T67" fmla="*/ 179388 h 119"/>
              <a:gd name="T68" fmla="*/ 565150 w 388"/>
              <a:gd name="T69" fmla="*/ 174625 h 119"/>
              <a:gd name="T70" fmla="*/ 571500 w 388"/>
              <a:gd name="T71" fmla="*/ 169863 h 119"/>
              <a:gd name="T72" fmla="*/ 585788 w 388"/>
              <a:gd name="T73" fmla="*/ 158750 h 119"/>
              <a:gd name="T74" fmla="*/ 600075 w 388"/>
              <a:gd name="T75" fmla="*/ 146050 h 119"/>
              <a:gd name="T76" fmla="*/ 603250 w 388"/>
              <a:gd name="T77" fmla="*/ 139700 h 119"/>
              <a:gd name="T78" fmla="*/ 608013 w 388"/>
              <a:gd name="T79" fmla="*/ 130175 h 119"/>
              <a:gd name="T80" fmla="*/ 609600 w 388"/>
              <a:gd name="T81" fmla="*/ 120650 h 119"/>
              <a:gd name="T82" fmla="*/ 612775 w 388"/>
              <a:gd name="T83" fmla="*/ 112713 h 119"/>
              <a:gd name="T84" fmla="*/ 614363 w 388"/>
              <a:gd name="T85" fmla="*/ 103188 h 119"/>
              <a:gd name="T86" fmla="*/ 615950 w 388"/>
              <a:gd name="T87" fmla="*/ 95250 h 119"/>
              <a:gd name="T88" fmla="*/ 614363 w 388"/>
              <a:gd name="T89" fmla="*/ 85725 h 119"/>
              <a:gd name="T90" fmla="*/ 612775 w 388"/>
              <a:gd name="T91" fmla="*/ 74613 h 119"/>
              <a:gd name="T92" fmla="*/ 609600 w 388"/>
              <a:gd name="T93" fmla="*/ 65088 h 119"/>
              <a:gd name="T94" fmla="*/ 608013 w 388"/>
              <a:gd name="T95" fmla="*/ 57150 h 119"/>
              <a:gd name="T96" fmla="*/ 603250 w 388"/>
              <a:gd name="T97" fmla="*/ 47625 h 119"/>
              <a:gd name="T98" fmla="*/ 600075 w 388"/>
              <a:gd name="T99" fmla="*/ 41275 h 119"/>
              <a:gd name="T100" fmla="*/ 585788 w 388"/>
              <a:gd name="T101" fmla="*/ 26988 h 119"/>
              <a:gd name="T102" fmla="*/ 571500 w 388"/>
              <a:gd name="T103" fmla="*/ 15875 h 119"/>
              <a:gd name="T104" fmla="*/ 565150 w 388"/>
              <a:gd name="T105" fmla="*/ 11113 h 119"/>
              <a:gd name="T106" fmla="*/ 554038 w 388"/>
              <a:gd name="T107" fmla="*/ 7938 h 119"/>
              <a:gd name="T108" fmla="*/ 546100 w 388"/>
              <a:gd name="T109" fmla="*/ 4763 h 119"/>
              <a:gd name="T110" fmla="*/ 536575 w 388"/>
              <a:gd name="T111" fmla="*/ 3175 h 119"/>
              <a:gd name="T112" fmla="*/ 527050 w 388"/>
              <a:gd name="T113" fmla="*/ 0 h 119"/>
              <a:gd name="T114" fmla="*/ 515938 w 388"/>
              <a:gd name="T115" fmla="*/ 0 h 119"/>
              <a:gd name="T116" fmla="*/ 98425 w 388"/>
              <a:gd name="T117" fmla="*/ 0 h 11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88"/>
              <a:gd name="T178" fmla="*/ 0 h 119"/>
              <a:gd name="T179" fmla="*/ 388 w 388"/>
              <a:gd name="T180" fmla="*/ 119 h 11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88" h="119">
                <a:moveTo>
                  <a:pt x="62" y="0"/>
                </a:moveTo>
                <a:lnTo>
                  <a:pt x="55" y="0"/>
                </a:lnTo>
                <a:lnTo>
                  <a:pt x="48" y="2"/>
                </a:lnTo>
                <a:lnTo>
                  <a:pt x="43" y="3"/>
                </a:lnTo>
                <a:lnTo>
                  <a:pt x="37" y="5"/>
                </a:lnTo>
                <a:lnTo>
                  <a:pt x="31" y="7"/>
                </a:lnTo>
                <a:lnTo>
                  <a:pt x="27" y="10"/>
                </a:lnTo>
                <a:lnTo>
                  <a:pt x="17" y="17"/>
                </a:lnTo>
                <a:lnTo>
                  <a:pt x="9" y="26"/>
                </a:lnTo>
                <a:lnTo>
                  <a:pt x="6" y="30"/>
                </a:lnTo>
                <a:lnTo>
                  <a:pt x="5" y="36"/>
                </a:lnTo>
                <a:lnTo>
                  <a:pt x="2" y="41"/>
                </a:lnTo>
                <a:lnTo>
                  <a:pt x="1" y="47"/>
                </a:lnTo>
                <a:lnTo>
                  <a:pt x="0" y="54"/>
                </a:lnTo>
                <a:lnTo>
                  <a:pt x="0" y="60"/>
                </a:lnTo>
                <a:lnTo>
                  <a:pt x="0" y="65"/>
                </a:lnTo>
                <a:lnTo>
                  <a:pt x="1" y="71"/>
                </a:lnTo>
                <a:lnTo>
                  <a:pt x="2" y="76"/>
                </a:lnTo>
                <a:lnTo>
                  <a:pt x="5" y="82"/>
                </a:lnTo>
                <a:lnTo>
                  <a:pt x="6" y="88"/>
                </a:lnTo>
                <a:lnTo>
                  <a:pt x="9" y="92"/>
                </a:lnTo>
                <a:lnTo>
                  <a:pt x="17" y="100"/>
                </a:lnTo>
                <a:lnTo>
                  <a:pt x="27" y="107"/>
                </a:lnTo>
                <a:lnTo>
                  <a:pt x="31" y="110"/>
                </a:lnTo>
                <a:lnTo>
                  <a:pt x="37" y="113"/>
                </a:lnTo>
                <a:lnTo>
                  <a:pt x="43" y="116"/>
                </a:lnTo>
                <a:lnTo>
                  <a:pt x="48" y="116"/>
                </a:lnTo>
                <a:lnTo>
                  <a:pt x="55" y="117"/>
                </a:lnTo>
                <a:lnTo>
                  <a:pt x="62" y="119"/>
                </a:lnTo>
                <a:lnTo>
                  <a:pt x="325" y="119"/>
                </a:lnTo>
                <a:lnTo>
                  <a:pt x="332" y="117"/>
                </a:lnTo>
                <a:lnTo>
                  <a:pt x="338" y="116"/>
                </a:lnTo>
                <a:lnTo>
                  <a:pt x="344" y="116"/>
                </a:lnTo>
                <a:lnTo>
                  <a:pt x="349" y="113"/>
                </a:lnTo>
                <a:lnTo>
                  <a:pt x="356" y="110"/>
                </a:lnTo>
                <a:lnTo>
                  <a:pt x="360" y="107"/>
                </a:lnTo>
                <a:lnTo>
                  <a:pt x="369" y="100"/>
                </a:lnTo>
                <a:lnTo>
                  <a:pt x="378" y="92"/>
                </a:lnTo>
                <a:lnTo>
                  <a:pt x="380" y="88"/>
                </a:lnTo>
                <a:lnTo>
                  <a:pt x="383" y="82"/>
                </a:lnTo>
                <a:lnTo>
                  <a:pt x="384" y="76"/>
                </a:lnTo>
                <a:lnTo>
                  <a:pt x="386" y="71"/>
                </a:lnTo>
                <a:lnTo>
                  <a:pt x="387" y="65"/>
                </a:lnTo>
                <a:lnTo>
                  <a:pt x="388" y="60"/>
                </a:lnTo>
                <a:lnTo>
                  <a:pt x="387" y="54"/>
                </a:lnTo>
                <a:lnTo>
                  <a:pt x="386" y="47"/>
                </a:lnTo>
                <a:lnTo>
                  <a:pt x="384" y="41"/>
                </a:lnTo>
                <a:lnTo>
                  <a:pt x="383" y="36"/>
                </a:lnTo>
                <a:lnTo>
                  <a:pt x="380" y="30"/>
                </a:lnTo>
                <a:lnTo>
                  <a:pt x="378" y="26"/>
                </a:lnTo>
                <a:lnTo>
                  <a:pt x="369" y="17"/>
                </a:lnTo>
                <a:lnTo>
                  <a:pt x="360" y="10"/>
                </a:lnTo>
                <a:lnTo>
                  <a:pt x="356" y="7"/>
                </a:lnTo>
                <a:lnTo>
                  <a:pt x="349" y="5"/>
                </a:lnTo>
                <a:lnTo>
                  <a:pt x="344" y="3"/>
                </a:lnTo>
                <a:lnTo>
                  <a:pt x="338" y="2"/>
                </a:lnTo>
                <a:lnTo>
                  <a:pt x="332" y="0"/>
                </a:lnTo>
                <a:lnTo>
                  <a:pt x="325" y="0"/>
                </a:lnTo>
                <a:lnTo>
                  <a:pt x="62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5" name="Rectangle 106"/>
          <p:cNvSpPr>
            <a:spLocks noChangeArrowheads="1"/>
          </p:cNvSpPr>
          <p:nvPr/>
        </p:nvSpPr>
        <p:spPr bwMode="auto">
          <a:xfrm>
            <a:off x="4502150" y="5053013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Q9000</a:t>
            </a:r>
            <a:endParaRPr lang="es-ES"/>
          </a:p>
        </p:txBody>
      </p:sp>
      <p:sp>
        <p:nvSpPr>
          <p:cNvPr id="6246" name="Freeform 107"/>
          <p:cNvSpPr>
            <a:spLocks/>
          </p:cNvSpPr>
          <p:nvPr/>
        </p:nvSpPr>
        <p:spPr bwMode="auto">
          <a:xfrm>
            <a:off x="4518025" y="5416550"/>
            <a:ext cx="688975" cy="200025"/>
          </a:xfrm>
          <a:custGeom>
            <a:avLst/>
            <a:gdLst>
              <a:gd name="T0" fmla="*/ 107950 w 434"/>
              <a:gd name="T1" fmla="*/ 0 h 126"/>
              <a:gd name="T2" fmla="*/ 98425 w 434"/>
              <a:gd name="T3" fmla="*/ 0 h 126"/>
              <a:gd name="T4" fmla="*/ 85725 w 434"/>
              <a:gd name="T5" fmla="*/ 1588 h 126"/>
              <a:gd name="T6" fmla="*/ 74613 w 434"/>
              <a:gd name="T7" fmla="*/ 3175 h 126"/>
              <a:gd name="T8" fmla="*/ 65088 w 434"/>
              <a:gd name="T9" fmla="*/ 6350 h 126"/>
              <a:gd name="T10" fmla="*/ 55563 w 434"/>
              <a:gd name="T11" fmla="*/ 11113 h 126"/>
              <a:gd name="T12" fmla="*/ 46037 w 434"/>
              <a:gd name="T13" fmla="*/ 17463 h 126"/>
              <a:gd name="T14" fmla="*/ 28575 w 434"/>
              <a:gd name="T15" fmla="*/ 28575 h 126"/>
              <a:gd name="T16" fmla="*/ 15875 w 434"/>
              <a:gd name="T17" fmla="*/ 41275 h 126"/>
              <a:gd name="T18" fmla="*/ 12700 w 434"/>
              <a:gd name="T19" fmla="*/ 50800 h 126"/>
              <a:gd name="T20" fmla="*/ 7938 w 434"/>
              <a:gd name="T21" fmla="*/ 60325 h 126"/>
              <a:gd name="T22" fmla="*/ 3175 w 434"/>
              <a:gd name="T23" fmla="*/ 68263 h 126"/>
              <a:gd name="T24" fmla="*/ 1588 w 434"/>
              <a:gd name="T25" fmla="*/ 77788 h 126"/>
              <a:gd name="T26" fmla="*/ 0 w 434"/>
              <a:gd name="T27" fmla="*/ 88900 h 126"/>
              <a:gd name="T28" fmla="*/ 0 w 434"/>
              <a:gd name="T29" fmla="*/ 100013 h 126"/>
              <a:gd name="T30" fmla="*/ 0 w 434"/>
              <a:gd name="T31" fmla="*/ 109538 h 126"/>
              <a:gd name="T32" fmla="*/ 1588 w 434"/>
              <a:gd name="T33" fmla="*/ 120650 h 126"/>
              <a:gd name="T34" fmla="*/ 3175 w 434"/>
              <a:gd name="T35" fmla="*/ 128588 h 126"/>
              <a:gd name="T36" fmla="*/ 7938 w 434"/>
              <a:gd name="T37" fmla="*/ 138113 h 126"/>
              <a:gd name="T38" fmla="*/ 12700 w 434"/>
              <a:gd name="T39" fmla="*/ 147638 h 126"/>
              <a:gd name="T40" fmla="*/ 15875 w 434"/>
              <a:gd name="T41" fmla="*/ 155575 h 126"/>
              <a:gd name="T42" fmla="*/ 28575 w 434"/>
              <a:gd name="T43" fmla="*/ 171450 h 126"/>
              <a:gd name="T44" fmla="*/ 46037 w 434"/>
              <a:gd name="T45" fmla="*/ 182563 h 126"/>
              <a:gd name="T46" fmla="*/ 55563 w 434"/>
              <a:gd name="T47" fmla="*/ 187325 h 126"/>
              <a:gd name="T48" fmla="*/ 65088 w 434"/>
              <a:gd name="T49" fmla="*/ 192088 h 126"/>
              <a:gd name="T50" fmla="*/ 74613 w 434"/>
              <a:gd name="T51" fmla="*/ 193675 h 126"/>
              <a:gd name="T52" fmla="*/ 85725 w 434"/>
              <a:gd name="T53" fmla="*/ 196850 h 126"/>
              <a:gd name="T54" fmla="*/ 98425 w 434"/>
              <a:gd name="T55" fmla="*/ 198438 h 126"/>
              <a:gd name="T56" fmla="*/ 107950 w 434"/>
              <a:gd name="T57" fmla="*/ 200025 h 126"/>
              <a:gd name="T58" fmla="*/ 577850 w 434"/>
              <a:gd name="T59" fmla="*/ 200025 h 126"/>
              <a:gd name="T60" fmla="*/ 588963 w 434"/>
              <a:gd name="T61" fmla="*/ 198438 h 126"/>
              <a:gd name="T62" fmla="*/ 601663 w 434"/>
              <a:gd name="T63" fmla="*/ 196850 h 126"/>
              <a:gd name="T64" fmla="*/ 609600 w 434"/>
              <a:gd name="T65" fmla="*/ 193675 h 126"/>
              <a:gd name="T66" fmla="*/ 620713 w 434"/>
              <a:gd name="T67" fmla="*/ 192088 h 126"/>
              <a:gd name="T68" fmla="*/ 631825 w 434"/>
              <a:gd name="T69" fmla="*/ 187325 h 126"/>
              <a:gd name="T70" fmla="*/ 639763 w 434"/>
              <a:gd name="T71" fmla="*/ 182563 h 126"/>
              <a:gd name="T72" fmla="*/ 655638 w 434"/>
              <a:gd name="T73" fmla="*/ 171450 h 126"/>
              <a:gd name="T74" fmla="*/ 669925 w 434"/>
              <a:gd name="T75" fmla="*/ 155575 h 126"/>
              <a:gd name="T76" fmla="*/ 674688 w 434"/>
              <a:gd name="T77" fmla="*/ 147638 h 126"/>
              <a:gd name="T78" fmla="*/ 677863 w 434"/>
              <a:gd name="T79" fmla="*/ 138113 h 126"/>
              <a:gd name="T80" fmla="*/ 682625 w 434"/>
              <a:gd name="T81" fmla="*/ 128588 h 126"/>
              <a:gd name="T82" fmla="*/ 685800 w 434"/>
              <a:gd name="T83" fmla="*/ 120650 h 126"/>
              <a:gd name="T84" fmla="*/ 687388 w 434"/>
              <a:gd name="T85" fmla="*/ 109538 h 126"/>
              <a:gd name="T86" fmla="*/ 688975 w 434"/>
              <a:gd name="T87" fmla="*/ 100013 h 126"/>
              <a:gd name="T88" fmla="*/ 687388 w 434"/>
              <a:gd name="T89" fmla="*/ 88900 h 126"/>
              <a:gd name="T90" fmla="*/ 685800 w 434"/>
              <a:gd name="T91" fmla="*/ 77788 h 126"/>
              <a:gd name="T92" fmla="*/ 682625 w 434"/>
              <a:gd name="T93" fmla="*/ 68263 h 126"/>
              <a:gd name="T94" fmla="*/ 677863 w 434"/>
              <a:gd name="T95" fmla="*/ 60325 h 126"/>
              <a:gd name="T96" fmla="*/ 674688 w 434"/>
              <a:gd name="T97" fmla="*/ 50800 h 126"/>
              <a:gd name="T98" fmla="*/ 669925 w 434"/>
              <a:gd name="T99" fmla="*/ 41275 h 126"/>
              <a:gd name="T100" fmla="*/ 655638 w 434"/>
              <a:gd name="T101" fmla="*/ 28575 h 126"/>
              <a:gd name="T102" fmla="*/ 639763 w 434"/>
              <a:gd name="T103" fmla="*/ 17463 h 126"/>
              <a:gd name="T104" fmla="*/ 631825 w 434"/>
              <a:gd name="T105" fmla="*/ 11113 h 126"/>
              <a:gd name="T106" fmla="*/ 620713 w 434"/>
              <a:gd name="T107" fmla="*/ 6350 h 126"/>
              <a:gd name="T108" fmla="*/ 609600 w 434"/>
              <a:gd name="T109" fmla="*/ 3175 h 126"/>
              <a:gd name="T110" fmla="*/ 601663 w 434"/>
              <a:gd name="T111" fmla="*/ 1588 h 126"/>
              <a:gd name="T112" fmla="*/ 588963 w 434"/>
              <a:gd name="T113" fmla="*/ 0 h 126"/>
              <a:gd name="T114" fmla="*/ 577850 w 434"/>
              <a:gd name="T115" fmla="*/ 0 h 126"/>
              <a:gd name="T116" fmla="*/ 107950 w 434"/>
              <a:gd name="T117" fmla="*/ 0 h 12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34"/>
              <a:gd name="T178" fmla="*/ 0 h 126"/>
              <a:gd name="T179" fmla="*/ 434 w 434"/>
              <a:gd name="T180" fmla="*/ 126 h 12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34" h="126">
                <a:moveTo>
                  <a:pt x="68" y="0"/>
                </a:moveTo>
                <a:lnTo>
                  <a:pt x="62" y="0"/>
                </a:lnTo>
                <a:lnTo>
                  <a:pt x="54" y="1"/>
                </a:lnTo>
                <a:lnTo>
                  <a:pt x="47" y="2"/>
                </a:lnTo>
                <a:lnTo>
                  <a:pt x="41" y="4"/>
                </a:lnTo>
                <a:lnTo>
                  <a:pt x="35" y="7"/>
                </a:lnTo>
                <a:lnTo>
                  <a:pt x="29" y="11"/>
                </a:lnTo>
                <a:lnTo>
                  <a:pt x="18" y="18"/>
                </a:lnTo>
                <a:lnTo>
                  <a:pt x="10" y="26"/>
                </a:lnTo>
                <a:lnTo>
                  <a:pt x="8" y="32"/>
                </a:lnTo>
                <a:lnTo>
                  <a:pt x="5" y="38"/>
                </a:lnTo>
                <a:lnTo>
                  <a:pt x="2" y="43"/>
                </a:lnTo>
                <a:lnTo>
                  <a:pt x="1" y="49"/>
                </a:lnTo>
                <a:lnTo>
                  <a:pt x="0" y="56"/>
                </a:lnTo>
                <a:lnTo>
                  <a:pt x="0" y="63"/>
                </a:lnTo>
                <a:lnTo>
                  <a:pt x="0" y="69"/>
                </a:lnTo>
                <a:lnTo>
                  <a:pt x="1" y="76"/>
                </a:lnTo>
                <a:lnTo>
                  <a:pt x="2" y="81"/>
                </a:lnTo>
                <a:lnTo>
                  <a:pt x="5" y="87"/>
                </a:lnTo>
                <a:lnTo>
                  <a:pt x="8" y="93"/>
                </a:lnTo>
                <a:lnTo>
                  <a:pt x="10" y="98"/>
                </a:lnTo>
                <a:lnTo>
                  <a:pt x="18" y="108"/>
                </a:lnTo>
                <a:lnTo>
                  <a:pt x="29" y="115"/>
                </a:lnTo>
                <a:lnTo>
                  <a:pt x="35" y="118"/>
                </a:lnTo>
                <a:lnTo>
                  <a:pt x="41" y="121"/>
                </a:lnTo>
                <a:lnTo>
                  <a:pt x="47" y="122"/>
                </a:lnTo>
                <a:lnTo>
                  <a:pt x="54" y="124"/>
                </a:lnTo>
                <a:lnTo>
                  <a:pt x="62" y="125"/>
                </a:lnTo>
                <a:lnTo>
                  <a:pt x="68" y="126"/>
                </a:lnTo>
                <a:lnTo>
                  <a:pt x="364" y="126"/>
                </a:lnTo>
                <a:lnTo>
                  <a:pt x="371" y="125"/>
                </a:lnTo>
                <a:lnTo>
                  <a:pt x="379" y="124"/>
                </a:lnTo>
                <a:lnTo>
                  <a:pt x="384" y="122"/>
                </a:lnTo>
                <a:lnTo>
                  <a:pt x="391" y="121"/>
                </a:lnTo>
                <a:lnTo>
                  <a:pt x="398" y="118"/>
                </a:lnTo>
                <a:lnTo>
                  <a:pt x="403" y="115"/>
                </a:lnTo>
                <a:lnTo>
                  <a:pt x="413" y="108"/>
                </a:lnTo>
                <a:lnTo>
                  <a:pt x="422" y="98"/>
                </a:lnTo>
                <a:lnTo>
                  <a:pt x="425" y="93"/>
                </a:lnTo>
                <a:lnTo>
                  <a:pt x="427" y="87"/>
                </a:lnTo>
                <a:lnTo>
                  <a:pt x="430" y="81"/>
                </a:lnTo>
                <a:lnTo>
                  <a:pt x="432" y="76"/>
                </a:lnTo>
                <a:lnTo>
                  <a:pt x="433" y="69"/>
                </a:lnTo>
                <a:lnTo>
                  <a:pt x="434" y="63"/>
                </a:lnTo>
                <a:lnTo>
                  <a:pt x="433" y="56"/>
                </a:lnTo>
                <a:lnTo>
                  <a:pt x="432" y="49"/>
                </a:lnTo>
                <a:lnTo>
                  <a:pt x="430" y="43"/>
                </a:lnTo>
                <a:lnTo>
                  <a:pt x="427" y="38"/>
                </a:lnTo>
                <a:lnTo>
                  <a:pt x="425" y="32"/>
                </a:lnTo>
                <a:lnTo>
                  <a:pt x="422" y="26"/>
                </a:lnTo>
                <a:lnTo>
                  <a:pt x="413" y="18"/>
                </a:lnTo>
                <a:lnTo>
                  <a:pt x="403" y="11"/>
                </a:lnTo>
                <a:lnTo>
                  <a:pt x="398" y="7"/>
                </a:lnTo>
                <a:lnTo>
                  <a:pt x="391" y="4"/>
                </a:lnTo>
                <a:lnTo>
                  <a:pt x="384" y="2"/>
                </a:lnTo>
                <a:lnTo>
                  <a:pt x="379" y="1"/>
                </a:lnTo>
                <a:lnTo>
                  <a:pt x="371" y="0"/>
                </a:lnTo>
                <a:lnTo>
                  <a:pt x="364" y="0"/>
                </a:lnTo>
                <a:lnTo>
                  <a:pt x="68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7" name="Rectangle 108"/>
          <p:cNvSpPr>
            <a:spLocks noChangeArrowheads="1"/>
          </p:cNvSpPr>
          <p:nvPr/>
        </p:nvSpPr>
        <p:spPr bwMode="auto">
          <a:xfrm>
            <a:off x="4637088" y="5443538"/>
            <a:ext cx="463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TL9000</a:t>
            </a:r>
            <a:endParaRPr lang="es-ES"/>
          </a:p>
        </p:txBody>
      </p:sp>
      <p:sp>
        <p:nvSpPr>
          <p:cNvPr id="6248" name="Freeform 109"/>
          <p:cNvSpPr>
            <a:spLocks/>
          </p:cNvSpPr>
          <p:nvPr/>
        </p:nvSpPr>
        <p:spPr bwMode="auto">
          <a:xfrm>
            <a:off x="7177088" y="5022850"/>
            <a:ext cx="946150" cy="393700"/>
          </a:xfrm>
          <a:custGeom>
            <a:avLst/>
            <a:gdLst>
              <a:gd name="T0" fmla="*/ 149225 w 596"/>
              <a:gd name="T1" fmla="*/ 0 h 248"/>
              <a:gd name="T2" fmla="*/ 136525 w 596"/>
              <a:gd name="T3" fmla="*/ 0 h 248"/>
              <a:gd name="T4" fmla="*/ 117475 w 596"/>
              <a:gd name="T5" fmla="*/ 3175 h 248"/>
              <a:gd name="T6" fmla="*/ 101600 w 596"/>
              <a:gd name="T7" fmla="*/ 6350 h 248"/>
              <a:gd name="T8" fmla="*/ 92075 w 596"/>
              <a:gd name="T9" fmla="*/ 14288 h 248"/>
              <a:gd name="T10" fmla="*/ 76200 w 596"/>
              <a:gd name="T11" fmla="*/ 22225 h 248"/>
              <a:gd name="T12" fmla="*/ 63500 w 596"/>
              <a:gd name="T13" fmla="*/ 33338 h 248"/>
              <a:gd name="T14" fmla="*/ 39687 w 596"/>
              <a:gd name="T15" fmla="*/ 55563 h 248"/>
              <a:gd name="T16" fmla="*/ 23812 w 596"/>
              <a:gd name="T17" fmla="*/ 84138 h 248"/>
              <a:gd name="T18" fmla="*/ 15875 w 596"/>
              <a:gd name="T19" fmla="*/ 98425 h 248"/>
              <a:gd name="T20" fmla="*/ 12700 w 596"/>
              <a:gd name="T21" fmla="*/ 117475 h 248"/>
              <a:gd name="T22" fmla="*/ 6350 w 596"/>
              <a:gd name="T23" fmla="*/ 136525 h 248"/>
              <a:gd name="T24" fmla="*/ 1588 w 596"/>
              <a:gd name="T25" fmla="*/ 153988 h 248"/>
              <a:gd name="T26" fmla="*/ 0 w 596"/>
              <a:gd name="T27" fmla="*/ 176213 h 248"/>
              <a:gd name="T28" fmla="*/ 0 w 596"/>
              <a:gd name="T29" fmla="*/ 193675 h 248"/>
              <a:gd name="T30" fmla="*/ 0 w 596"/>
              <a:gd name="T31" fmla="*/ 211138 h 248"/>
              <a:gd name="T32" fmla="*/ 1588 w 596"/>
              <a:gd name="T33" fmla="*/ 234950 h 248"/>
              <a:gd name="T34" fmla="*/ 6350 w 596"/>
              <a:gd name="T35" fmla="*/ 254000 h 248"/>
              <a:gd name="T36" fmla="*/ 12700 w 596"/>
              <a:gd name="T37" fmla="*/ 273050 h 248"/>
              <a:gd name="T38" fmla="*/ 15875 w 596"/>
              <a:gd name="T39" fmla="*/ 290513 h 248"/>
              <a:gd name="T40" fmla="*/ 23812 w 596"/>
              <a:gd name="T41" fmla="*/ 303213 h 248"/>
              <a:gd name="T42" fmla="*/ 39687 w 596"/>
              <a:gd name="T43" fmla="*/ 334963 h 248"/>
              <a:gd name="T44" fmla="*/ 63500 w 596"/>
              <a:gd name="T45" fmla="*/ 357188 h 248"/>
              <a:gd name="T46" fmla="*/ 76200 w 596"/>
              <a:gd name="T47" fmla="*/ 366713 h 248"/>
              <a:gd name="T48" fmla="*/ 92075 w 596"/>
              <a:gd name="T49" fmla="*/ 374650 h 248"/>
              <a:gd name="T50" fmla="*/ 101600 w 596"/>
              <a:gd name="T51" fmla="*/ 382588 h 248"/>
              <a:gd name="T52" fmla="*/ 117475 w 596"/>
              <a:gd name="T53" fmla="*/ 385763 h 248"/>
              <a:gd name="T54" fmla="*/ 136525 w 596"/>
              <a:gd name="T55" fmla="*/ 388938 h 248"/>
              <a:gd name="T56" fmla="*/ 149225 w 596"/>
              <a:gd name="T57" fmla="*/ 393700 h 248"/>
              <a:gd name="T58" fmla="*/ 792162 w 596"/>
              <a:gd name="T59" fmla="*/ 393700 h 248"/>
              <a:gd name="T60" fmla="*/ 808037 w 596"/>
              <a:gd name="T61" fmla="*/ 388938 h 248"/>
              <a:gd name="T62" fmla="*/ 823913 w 596"/>
              <a:gd name="T63" fmla="*/ 385763 h 248"/>
              <a:gd name="T64" fmla="*/ 836613 w 596"/>
              <a:gd name="T65" fmla="*/ 382588 h 248"/>
              <a:gd name="T66" fmla="*/ 852488 w 596"/>
              <a:gd name="T67" fmla="*/ 374650 h 248"/>
              <a:gd name="T68" fmla="*/ 866775 w 596"/>
              <a:gd name="T69" fmla="*/ 366713 h 248"/>
              <a:gd name="T70" fmla="*/ 877888 w 596"/>
              <a:gd name="T71" fmla="*/ 357188 h 248"/>
              <a:gd name="T72" fmla="*/ 900113 w 596"/>
              <a:gd name="T73" fmla="*/ 334963 h 248"/>
              <a:gd name="T74" fmla="*/ 920750 w 596"/>
              <a:gd name="T75" fmla="*/ 303213 h 248"/>
              <a:gd name="T76" fmla="*/ 925513 w 596"/>
              <a:gd name="T77" fmla="*/ 290513 h 248"/>
              <a:gd name="T78" fmla="*/ 931863 w 596"/>
              <a:gd name="T79" fmla="*/ 273050 h 248"/>
              <a:gd name="T80" fmla="*/ 938213 w 596"/>
              <a:gd name="T81" fmla="*/ 254000 h 248"/>
              <a:gd name="T82" fmla="*/ 939800 w 596"/>
              <a:gd name="T83" fmla="*/ 234950 h 248"/>
              <a:gd name="T84" fmla="*/ 944563 w 596"/>
              <a:gd name="T85" fmla="*/ 211138 h 248"/>
              <a:gd name="T86" fmla="*/ 946150 w 596"/>
              <a:gd name="T87" fmla="*/ 193675 h 248"/>
              <a:gd name="T88" fmla="*/ 944563 w 596"/>
              <a:gd name="T89" fmla="*/ 176213 h 248"/>
              <a:gd name="T90" fmla="*/ 939800 w 596"/>
              <a:gd name="T91" fmla="*/ 153988 h 248"/>
              <a:gd name="T92" fmla="*/ 938213 w 596"/>
              <a:gd name="T93" fmla="*/ 136525 h 248"/>
              <a:gd name="T94" fmla="*/ 931863 w 596"/>
              <a:gd name="T95" fmla="*/ 117475 h 248"/>
              <a:gd name="T96" fmla="*/ 925513 w 596"/>
              <a:gd name="T97" fmla="*/ 98425 h 248"/>
              <a:gd name="T98" fmla="*/ 920750 w 596"/>
              <a:gd name="T99" fmla="*/ 84138 h 248"/>
              <a:gd name="T100" fmla="*/ 900113 w 596"/>
              <a:gd name="T101" fmla="*/ 55563 h 248"/>
              <a:gd name="T102" fmla="*/ 877888 w 596"/>
              <a:gd name="T103" fmla="*/ 33338 h 248"/>
              <a:gd name="T104" fmla="*/ 866775 w 596"/>
              <a:gd name="T105" fmla="*/ 22225 h 248"/>
              <a:gd name="T106" fmla="*/ 852488 w 596"/>
              <a:gd name="T107" fmla="*/ 14288 h 248"/>
              <a:gd name="T108" fmla="*/ 836613 w 596"/>
              <a:gd name="T109" fmla="*/ 6350 h 248"/>
              <a:gd name="T110" fmla="*/ 823913 w 596"/>
              <a:gd name="T111" fmla="*/ 3175 h 248"/>
              <a:gd name="T112" fmla="*/ 808037 w 596"/>
              <a:gd name="T113" fmla="*/ 0 h 248"/>
              <a:gd name="T114" fmla="*/ 792162 w 596"/>
              <a:gd name="T115" fmla="*/ 0 h 248"/>
              <a:gd name="T116" fmla="*/ 149225 w 596"/>
              <a:gd name="T117" fmla="*/ 0 h 24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96"/>
              <a:gd name="T178" fmla="*/ 0 h 248"/>
              <a:gd name="T179" fmla="*/ 596 w 596"/>
              <a:gd name="T180" fmla="*/ 248 h 24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96" h="248">
                <a:moveTo>
                  <a:pt x="94" y="0"/>
                </a:moveTo>
                <a:lnTo>
                  <a:pt x="86" y="0"/>
                </a:lnTo>
                <a:lnTo>
                  <a:pt x="74" y="2"/>
                </a:lnTo>
                <a:lnTo>
                  <a:pt x="64" y="4"/>
                </a:lnTo>
                <a:lnTo>
                  <a:pt x="58" y="9"/>
                </a:lnTo>
                <a:lnTo>
                  <a:pt x="48" y="14"/>
                </a:lnTo>
                <a:lnTo>
                  <a:pt x="40" y="21"/>
                </a:lnTo>
                <a:lnTo>
                  <a:pt x="25" y="35"/>
                </a:lnTo>
                <a:lnTo>
                  <a:pt x="15" y="53"/>
                </a:lnTo>
                <a:lnTo>
                  <a:pt x="10" y="62"/>
                </a:lnTo>
                <a:lnTo>
                  <a:pt x="8" y="74"/>
                </a:lnTo>
                <a:lnTo>
                  <a:pt x="4" y="86"/>
                </a:lnTo>
                <a:lnTo>
                  <a:pt x="1" y="97"/>
                </a:lnTo>
                <a:lnTo>
                  <a:pt x="0" y="111"/>
                </a:lnTo>
                <a:lnTo>
                  <a:pt x="0" y="122"/>
                </a:lnTo>
                <a:lnTo>
                  <a:pt x="0" y="133"/>
                </a:lnTo>
                <a:lnTo>
                  <a:pt x="1" y="148"/>
                </a:lnTo>
                <a:lnTo>
                  <a:pt x="4" y="160"/>
                </a:lnTo>
                <a:lnTo>
                  <a:pt x="8" y="172"/>
                </a:lnTo>
                <a:lnTo>
                  <a:pt x="10" y="183"/>
                </a:lnTo>
                <a:lnTo>
                  <a:pt x="15" y="191"/>
                </a:lnTo>
                <a:lnTo>
                  <a:pt x="25" y="211"/>
                </a:lnTo>
                <a:lnTo>
                  <a:pt x="40" y="225"/>
                </a:lnTo>
                <a:lnTo>
                  <a:pt x="48" y="231"/>
                </a:lnTo>
                <a:lnTo>
                  <a:pt x="58" y="236"/>
                </a:lnTo>
                <a:lnTo>
                  <a:pt x="64" y="241"/>
                </a:lnTo>
                <a:lnTo>
                  <a:pt x="74" y="243"/>
                </a:lnTo>
                <a:lnTo>
                  <a:pt x="86" y="245"/>
                </a:lnTo>
                <a:lnTo>
                  <a:pt x="94" y="248"/>
                </a:lnTo>
                <a:lnTo>
                  <a:pt x="499" y="248"/>
                </a:lnTo>
                <a:lnTo>
                  <a:pt x="509" y="245"/>
                </a:lnTo>
                <a:lnTo>
                  <a:pt x="519" y="243"/>
                </a:lnTo>
                <a:lnTo>
                  <a:pt x="527" y="241"/>
                </a:lnTo>
                <a:lnTo>
                  <a:pt x="537" y="236"/>
                </a:lnTo>
                <a:lnTo>
                  <a:pt x="546" y="231"/>
                </a:lnTo>
                <a:lnTo>
                  <a:pt x="553" y="225"/>
                </a:lnTo>
                <a:lnTo>
                  <a:pt x="567" y="211"/>
                </a:lnTo>
                <a:lnTo>
                  <a:pt x="580" y="191"/>
                </a:lnTo>
                <a:lnTo>
                  <a:pt x="583" y="183"/>
                </a:lnTo>
                <a:lnTo>
                  <a:pt x="587" y="172"/>
                </a:lnTo>
                <a:lnTo>
                  <a:pt x="591" y="160"/>
                </a:lnTo>
                <a:lnTo>
                  <a:pt x="592" y="148"/>
                </a:lnTo>
                <a:lnTo>
                  <a:pt x="595" y="133"/>
                </a:lnTo>
                <a:lnTo>
                  <a:pt x="596" y="122"/>
                </a:lnTo>
                <a:lnTo>
                  <a:pt x="595" y="111"/>
                </a:lnTo>
                <a:lnTo>
                  <a:pt x="592" y="97"/>
                </a:lnTo>
                <a:lnTo>
                  <a:pt x="591" y="86"/>
                </a:lnTo>
                <a:lnTo>
                  <a:pt x="587" y="74"/>
                </a:lnTo>
                <a:lnTo>
                  <a:pt x="583" y="62"/>
                </a:lnTo>
                <a:lnTo>
                  <a:pt x="580" y="53"/>
                </a:lnTo>
                <a:lnTo>
                  <a:pt x="567" y="35"/>
                </a:lnTo>
                <a:lnTo>
                  <a:pt x="553" y="21"/>
                </a:lnTo>
                <a:lnTo>
                  <a:pt x="546" y="14"/>
                </a:lnTo>
                <a:lnTo>
                  <a:pt x="537" y="9"/>
                </a:lnTo>
                <a:lnTo>
                  <a:pt x="527" y="4"/>
                </a:lnTo>
                <a:lnTo>
                  <a:pt x="519" y="2"/>
                </a:lnTo>
                <a:lnTo>
                  <a:pt x="509" y="0"/>
                </a:lnTo>
                <a:lnTo>
                  <a:pt x="499" y="0"/>
                </a:lnTo>
                <a:lnTo>
                  <a:pt x="9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49" name="Rectangle 110"/>
          <p:cNvSpPr>
            <a:spLocks noChangeArrowheads="1"/>
          </p:cNvSpPr>
          <p:nvPr/>
        </p:nvSpPr>
        <p:spPr bwMode="auto">
          <a:xfrm>
            <a:off x="7399338" y="5048250"/>
            <a:ext cx="508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ISO/IEC </a:t>
            </a:r>
            <a:endParaRPr lang="es-ES"/>
          </a:p>
        </p:txBody>
      </p:sp>
      <p:sp>
        <p:nvSpPr>
          <p:cNvPr id="6250" name="Rectangle 111"/>
          <p:cNvSpPr>
            <a:spLocks noChangeArrowheads="1"/>
          </p:cNvSpPr>
          <p:nvPr/>
        </p:nvSpPr>
        <p:spPr bwMode="auto">
          <a:xfrm>
            <a:off x="7466013" y="5222875"/>
            <a:ext cx="381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12207</a:t>
            </a:r>
            <a:endParaRPr lang="es-ES"/>
          </a:p>
        </p:txBody>
      </p:sp>
      <p:sp>
        <p:nvSpPr>
          <p:cNvPr id="6251" name="Freeform 112"/>
          <p:cNvSpPr>
            <a:spLocks/>
          </p:cNvSpPr>
          <p:nvPr/>
        </p:nvSpPr>
        <p:spPr bwMode="auto">
          <a:xfrm>
            <a:off x="7177088" y="4362450"/>
            <a:ext cx="946150" cy="393700"/>
          </a:xfrm>
          <a:custGeom>
            <a:avLst/>
            <a:gdLst>
              <a:gd name="T0" fmla="*/ 149225 w 596"/>
              <a:gd name="T1" fmla="*/ 0 h 248"/>
              <a:gd name="T2" fmla="*/ 136525 w 596"/>
              <a:gd name="T3" fmla="*/ 0 h 248"/>
              <a:gd name="T4" fmla="*/ 117475 w 596"/>
              <a:gd name="T5" fmla="*/ 4763 h 248"/>
              <a:gd name="T6" fmla="*/ 101600 w 596"/>
              <a:gd name="T7" fmla="*/ 6350 h 248"/>
              <a:gd name="T8" fmla="*/ 92075 w 596"/>
              <a:gd name="T9" fmla="*/ 15875 h 248"/>
              <a:gd name="T10" fmla="*/ 76200 w 596"/>
              <a:gd name="T11" fmla="*/ 22225 h 248"/>
              <a:gd name="T12" fmla="*/ 63500 w 596"/>
              <a:gd name="T13" fmla="*/ 33338 h 248"/>
              <a:gd name="T14" fmla="*/ 39687 w 596"/>
              <a:gd name="T15" fmla="*/ 55563 h 248"/>
              <a:gd name="T16" fmla="*/ 23812 w 596"/>
              <a:gd name="T17" fmla="*/ 84138 h 248"/>
              <a:gd name="T18" fmla="*/ 15875 w 596"/>
              <a:gd name="T19" fmla="*/ 98425 h 248"/>
              <a:gd name="T20" fmla="*/ 12700 w 596"/>
              <a:gd name="T21" fmla="*/ 117475 h 248"/>
              <a:gd name="T22" fmla="*/ 6350 w 596"/>
              <a:gd name="T23" fmla="*/ 136525 h 248"/>
              <a:gd name="T24" fmla="*/ 1588 w 596"/>
              <a:gd name="T25" fmla="*/ 153988 h 248"/>
              <a:gd name="T26" fmla="*/ 0 w 596"/>
              <a:gd name="T27" fmla="*/ 176213 h 248"/>
              <a:gd name="T28" fmla="*/ 0 w 596"/>
              <a:gd name="T29" fmla="*/ 193675 h 248"/>
              <a:gd name="T30" fmla="*/ 0 w 596"/>
              <a:gd name="T31" fmla="*/ 212725 h 248"/>
              <a:gd name="T32" fmla="*/ 1588 w 596"/>
              <a:gd name="T33" fmla="*/ 234950 h 248"/>
              <a:gd name="T34" fmla="*/ 6350 w 596"/>
              <a:gd name="T35" fmla="*/ 254000 h 248"/>
              <a:gd name="T36" fmla="*/ 12700 w 596"/>
              <a:gd name="T37" fmla="*/ 273050 h 248"/>
              <a:gd name="T38" fmla="*/ 15875 w 596"/>
              <a:gd name="T39" fmla="*/ 290513 h 248"/>
              <a:gd name="T40" fmla="*/ 23812 w 596"/>
              <a:gd name="T41" fmla="*/ 303213 h 248"/>
              <a:gd name="T42" fmla="*/ 39687 w 596"/>
              <a:gd name="T43" fmla="*/ 334963 h 248"/>
              <a:gd name="T44" fmla="*/ 63500 w 596"/>
              <a:gd name="T45" fmla="*/ 357188 h 248"/>
              <a:gd name="T46" fmla="*/ 76200 w 596"/>
              <a:gd name="T47" fmla="*/ 366713 h 248"/>
              <a:gd name="T48" fmla="*/ 92075 w 596"/>
              <a:gd name="T49" fmla="*/ 376238 h 248"/>
              <a:gd name="T50" fmla="*/ 101600 w 596"/>
              <a:gd name="T51" fmla="*/ 382588 h 248"/>
              <a:gd name="T52" fmla="*/ 117475 w 596"/>
              <a:gd name="T53" fmla="*/ 387350 h 248"/>
              <a:gd name="T54" fmla="*/ 136525 w 596"/>
              <a:gd name="T55" fmla="*/ 388938 h 248"/>
              <a:gd name="T56" fmla="*/ 149225 w 596"/>
              <a:gd name="T57" fmla="*/ 393700 h 248"/>
              <a:gd name="T58" fmla="*/ 792162 w 596"/>
              <a:gd name="T59" fmla="*/ 393700 h 248"/>
              <a:gd name="T60" fmla="*/ 808037 w 596"/>
              <a:gd name="T61" fmla="*/ 388938 h 248"/>
              <a:gd name="T62" fmla="*/ 823913 w 596"/>
              <a:gd name="T63" fmla="*/ 387350 h 248"/>
              <a:gd name="T64" fmla="*/ 836613 w 596"/>
              <a:gd name="T65" fmla="*/ 382588 h 248"/>
              <a:gd name="T66" fmla="*/ 852488 w 596"/>
              <a:gd name="T67" fmla="*/ 376238 h 248"/>
              <a:gd name="T68" fmla="*/ 866775 w 596"/>
              <a:gd name="T69" fmla="*/ 366713 h 248"/>
              <a:gd name="T70" fmla="*/ 877888 w 596"/>
              <a:gd name="T71" fmla="*/ 357188 h 248"/>
              <a:gd name="T72" fmla="*/ 900113 w 596"/>
              <a:gd name="T73" fmla="*/ 334963 h 248"/>
              <a:gd name="T74" fmla="*/ 920750 w 596"/>
              <a:gd name="T75" fmla="*/ 303213 h 248"/>
              <a:gd name="T76" fmla="*/ 925513 w 596"/>
              <a:gd name="T77" fmla="*/ 290513 h 248"/>
              <a:gd name="T78" fmla="*/ 931863 w 596"/>
              <a:gd name="T79" fmla="*/ 273050 h 248"/>
              <a:gd name="T80" fmla="*/ 938213 w 596"/>
              <a:gd name="T81" fmla="*/ 254000 h 248"/>
              <a:gd name="T82" fmla="*/ 939800 w 596"/>
              <a:gd name="T83" fmla="*/ 234950 h 248"/>
              <a:gd name="T84" fmla="*/ 944563 w 596"/>
              <a:gd name="T85" fmla="*/ 212725 h 248"/>
              <a:gd name="T86" fmla="*/ 946150 w 596"/>
              <a:gd name="T87" fmla="*/ 193675 h 248"/>
              <a:gd name="T88" fmla="*/ 944563 w 596"/>
              <a:gd name="T89" fmla="*/ 176213 h 248"/>
              <a:gd name="T90" fmla="*/ 939800 w 596"/>
              <a:gd name="T91" fmla="*/ 153988 h 248"/>
              <a:gd name="T92" fmla="*/ 938213 w 596"/>
              <a:gd name="T93" fmla="*/ 136525 h 248"/>
              <a:gd name="T94" fmla="*/ 931863 w 596"/>
              <a:gd name="T95" fmla="*/ 117475 h 248"/>
              <a:gd name="T96" fmla="*/ 925513 w 596"/>
              <a:gd name="T97" fmla="*/ 98425 h 248"/>
              <a:gd name="T98" fmla="*/ 920750 w 596"/>
              <a:gd name="T99" fmla="*/ 84138 h 248"/>
              <a:gd name="T100" fmla="*/ 900113 w 596"/>
              <a:gd name="T101" fmla="*/ 55563 h 248"/>
              <a:gd name="T102" fmla="*/ 877888 w 596"/>
              <a:gd name="T103" fmla="*/ 33338 h 248"/>
              <a:gd name="T104" fmla="*/ 866775 w 596"/>
              <a:gd name="T105" fmla="*/ 22225 h 248"/>
              <a:gd name="T106" fmla="*/ 852488 w 596"/>
              <a:gd name="T107" fmla="*/ 15875 h 248"/>
              <a:gd name="T108" fmla="*/ 836613 w 596"/>
              <a:gd name="T109" fmla="*/ 6350 h 248"/>
              <a:gd name="T110" fmla="*/ 823913 w 596"/>
              <a:gd name="T111" fmla="*/ 4763 h 248"/>
              <a:gd name="T112" fmla="*/ 808037 w 596"/>
              <a:gd name="T113" fmla="*/ 0 h 248"/>
              <a:gd name="T114" fmla="*/ 792162 w 596"/>
              <a:gd name="T115" fmla="*/ 0 h 248"/>
              <a:gd name="T116" fmla="*/ 149225 w 596"/>
              <a:gd name="T117" fmla="*/ 0 h 24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96"/>
              <a:gd name="T178" fmla="*/ 0 h 248"/>
              <a:gd name="T179" fmla="*/ 596 w 596"/>
              <a:gd name="T180" fmla="*/ 248 h 24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96" h="248">
                <a:moveTo>
                  <a:pt x="94" y="0"/>
                </a:moveTo>
                <a:lnTo>
                  <a:pt x="86" y="0"/>
                </a:lnTo>
                <a:lnTo>
                  <a:pt x="74" y="3"/>
                </a:lnTo>
                <a:lnTo>
                  <a:pt x="64" y="4"/>
                </a:lnTo>
                <a:lnTo>
                  <a:pt x="58" y="10"/>
                </a:lnTo>
                <a:lnTo>
                  <a:pt x="48" y="14"/>
                </a:lnTo>
                <a:lnTo>
                  <a:pt x="40" y="21"/>
                </a:lnTo>
                <a:lnTo>
                  <a:pt x="25" y="35"/>
                </a:lnTo>
                <a:lnTo>
                  <a:pt x="15" y="53"/>
                </a:lnTo>
                <a:lnTo>
                  <a:pt x="10" y="62"/>
                </a:lnTo>
                <a:lnTo>
                  <a:pt x="8" y="74"/>
                </a:lnTo>
                <a:lnTo>
                  <a:pt x="4" y="86"/>
                </a:lnTo>
                <a:lnTo>
                  <a:pt x="1" y="97"/>
                </a:lnTo>
                <a:lnTo>
                  <a:pt x="0" y="111"/>
                </a:lnTo>
                <a:lnTo>
                  <a:pt x="0" y="122"/>
                </a:lnTo>
                <a:lnTo>
                  <a:pt x="0" y="134"/>
                </a:lnTo>
                <a:lnTo>
                  <a:pt x="1" y="148"/>
                </a:lnTo>
                <a:lnTo>
                  <a:pt x="4" y="160"/>
                </a:lnTo>
                <a:lnTo>
                  <a:pt x="8" y="172"/>
                </a:lnTo>
                <a:lnTo>
                  <a:pt x="10" y="183"/>
                </a:lnTo>
                <a:lnTo>
                  <a:pt x="15" y="191"/>
                </a:lnTo>
                <a:lnTo>
                  <a:pt x="25" y="211"/>
                </a:lnTo>
                <a:lnTo>
                  <a:pt x="40" y="225"/>
                </a:lnTo>
                <a:lnTo>
                  <a:pt x="48" y="231"/>
                </a:lnTo>
                <a:lnTo>
                  <a:pt x="58" y="237"/>
                </a:lnTo>
                <a:lnTo>
                  <a:pt x="64" y="241"/>
                </a:lnTo>
                <a:lnTo>
                  <a:pt x="74" y="244"/>
                </a:lnTo>
                <a:lnTo>
                  <a:pt x="86" y="245"/>
                </a:lnTo>
                <a:lnTo>
                  <a:pt x="94" y="248"/>
                </a:lnTo>
                <a:lnTo>
                  <a:pt x="499" y="248"/>
                </a:lnTo>
                <a:lnTo>
                  <a:pt x="509" y="245"/>
                </a:lnTo>
                <a:lnTo>
                  <a:pt x="519" y="244"/>
                </a:lnTo>
                <a:lnTo>
                  <a:pt x="527" y="241"/>
                </a:lnTo>
                <a:lnTo>
                  <a:pt x="537" y="237"/>
                </a:lnTo>
                <a:lnTo>
                  <a:pt x="546" y="231"/>
                </a:lnTo>
                <a:lnTo>
                  <a:pt x="553" y="225"/>
                </a:lnTo>
                <a:lnTo>
                  <a:pt x="567" y="211"/>
                </a:lnTo>
                <a:lnTo>
                  <a:pt x="580" y="191"/>
                </a:lnTo>
                <a:lnTo>
                  <a:pt x="583" y="183"/>
                </a:lnTo>
                <a:lnTo>
                  <a:pt x="587" y="172"/>
                </a:lnTo>
                <a:lnTo>
                  <a:pt x="591" y="160"/>
                </a:lnTo>
                <a:lnTo>
                  <a:pt x="592" y="148"/>
                </a:lnTo>
                <a:lnTo>
                  <a:pt x="595" y="134"/>
                </a:lnTo>
                <a:lnTo>
                  <a:pt x="596" y="122"/>
                </a:lnTo>
                <a:lnTo>
                  <a:pt x="595" y="111"/>
                </a:lnTo>
                <a:lnTo>
                  <a:pt x="592" y="97"/>
                </a:lnTo>
                <a:lnTo>
                  <a:pt x="591" y="86"/>
                </a:lnTo>
                <a:lnTo>
                  <a:pt x="587" y="74"/>
                </a:lnTo>
                <a:lnTo>
                  <a:pt x="583" y="62"/>
                </a:lnTo>
                <a:lnTo>
                  <a:pt x="580" y="53"/>
                </a:lnTo>
                <a:lnTo>
                  <a:pt x="567" y="35"/>
                </a:lnTo>
                <a:lnTo>
                  <a:pt x="553" y="21"/>
                </a:lnTo>
                <a:lnTo>
                  <a:pt x="546" y="14"/>
                </a:lnTo>
                <a:lnTo>
                  <a:pt x="537" y="10"/>
                </a:lnTo>
                <a:lnTo>
                  <a:pt x="527" y="4"/>
                </a:lnTo>
                <a:lnTo>
                  <a:pt x="519" y="3"/>
                </a:lnTo>
                <a:lnTo>
                  <a:pt x="509" y="0"/>
                </a:lnTo>
                <a:lnTo>
                  <a:pt x="499" y="0"/>
                </a:lnTo>
                <a:lnTo>
                  <a:pt x="9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52" name="Rectangle 113"/>
          <p:cNvSpPr>
            <a:spLocks noChangeArrowheads="1"/>
          </p:cNvSpPr>
          <p:nvPr/>
        </p:nvSpPr>
        <p:spPr bwMode="auto">
          <a:xfrm>
            <a:off x="7385050" y="4389438"/>
            <a:ext cx="577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IEEE/EIA </a:t>
            </a:r>
            <a:endParaRPr lang="es-ES"/>
          </a:p>
        </p:txBody>
      </p:sp>
      <p:sp>
        <p:nvSpPr>
          <p:cNvPr id="6253" name="Rectangle 114"/>
          <p:cNvSpPr>
            <a:spLocks noChangeArrowheads="1"/>
          </p:cNvSpPr>
          <p:nvPr/>
        </p:nvSpPr>
        <p:spPr bwMode="auto">
          <a:xfrm>
            <a:off x="7466013" y="4564063"/>
            <a:ext cx="381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12207</a:t>
            </a:r>
            <a:endParaRPr lang="es-ES"/>
          </a:p>
        </p:txBody>
      </p:sp>
      <p:sp>
        <p:nvSpPr>
          <p:cNvPr id="6254" name="Line 115"/>
          <p:cNvSpPr>
            <a:spLocks noChangeShapeType="1"/>
          </p:cNvSpPr>
          <p:nvPr/>
        </p:nvSpPr>
        <p:spPr bwMode="auto">
          <a:xfrm flipV="1">
            <a:off x="7650163" y="4811713"/>
            <a:ext cx="0" cy="2111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55" name="Freeform 116"/>
          <p:cNvSpPr>
            <a:spLocks/>
          </p:cNvSpPr>
          <p:nvPr/>
        </p:nvSpPr>
        <p:spPr bwMode="auto">
          <a:xfrm>
            <a:off x="7618413" y="4756150"/>
            <a:ext cx="63500" cy="69850"/>
          </a:xfrm>
          <a:custGeom>
            <a:avLst/>
            <a:gdLst>
              <a:gd name="T0" fmla="*/ 31750 w 40"/>
              <a:gd name="T1" fmla="*/ 0 h 44"/>
              <a:gd name="T2" fmla="*/ 63500 w 40"/>
              <a:gd name="T3" fmla="*/ 69850 h 44"/>
              <a:gd name="T4" fmla="*/ 0 w 40"/>
              <a:gd name="T5" fmla="*/ 69850 h 44"/>
              <a:gd name="T6" fmla="*/ 31750 w 40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4"/>
              <a:gd name="T14" fmla="*/ 40 w 40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4">
                <a:moveTo>
                  <a:pt x="20" y="0"/>
                </a:moveTo>
                <a:lnTo>
                  <a:pt x="40" y="44"/>
                </a:lnTo>
                <a:lnTo>
                  <a:pt x="0" y="44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56" name="Freeform 117"/>
          <p:cNvSpPr>
            <a:spLocks/>
          </p:cNvSpPr>
          <p:nvPr/>
        </p:nvSpPr>
        <p:spPr bwMode="auto">
          <a:xfrm>
            <a:off x="7048500" y="3627438"/>
            <a:ext cx="1074738" cy="447675"/>
          </a:xfrm>
          <a:custGeom>
            <a:avLst/>
            <a:gdLst>
              <a:gd name="T0" fmla="*/ 171450 w 677"/>
              <a:gd name="T1" fmla="*/ 0 h 282"/>
              <a:gd name="T2" fmla="*/ 153988 w 677"/>
              <a:gd name="T3" fmla="*/ 0 h 282"/>
              <a:gd name="T4" fmla="*/ 134938 w 677"/>
              <a:gd name="T5" fmla="*/ 4762 h 282"/>
              <a:gd name="T6" fmla="*/ 117475 w 677"/>
              <a:gd name="T7" fmla="*/ 9525 h 282"/>
              <a:gd name="T8" fmla="*/ 104775 w 677"/>
              <a:gd name="T9" fmla="*/ 15875 h 282"/>
              <a:gd name="T10" fmla="*/ 87313 w 677"/>
              <a:gd name="T11" fmla="*/ 25400 h 282"/>
              <a:gd name="T12" fmla="*/ 74613 w 677"/>
              <a:gd name="T13" fmla="*/ 38100 h 282"/>
              <a:gd name="T14" fmla="*/ 46038 w 677"/>
              <a:gd name="T15" fmla="*/ 63500 h 282"/>
              <a:gd name="T16" fmla="*/ 26988 w 677"/>
              <a:gd name="T17" fmla="*/ 96837 h 282"/>
              <a:gd name="T18" fmla="*/ 19050 w 677"/>
              <a:gd name="T19" fmla="*/ 112712 h 282"/>
              <a:gd name="T20" fmla="*/ 12700 w 677"/>
              <a:gd name="T21" fmla="*/ 134937 h 282"/>
              <a:gd name="T22" fmla="*/ 6350 w 677"/>
              <a:gd name="T23" fmla="*/ 155575 h 282"/>
              <a:gd name="T24" fmla="*/ 3175 w 677"/>
              <a:gd name="T25" fmla="*/ 177800 h 282"/>
              <a:gd name="T26" fmla="*/ 0 w 677"/>
              <a:gd name="T27" fmla="*/ 201612 h 282"/>
              <a:gd name="T28" fmla="*/ 0 w 677"/>
              <a:gd name="T29" fmla="*/ 222250 h 282"/>
              <a:gd name="T30" fmla="*/ 0 w 677"/>
              <a:gd name="T31" fmla="*/ 242887 h 282"/>
              <a:gd name="T32" fmla="*/ 3175 w 677"/>
              <a:gd name="T33" fmla="*/ 269875 h 282"/>
              <a:gd name="T34" fmla="*/ 6350 w 677"/>
              <a:gd name="T35" fmla="*/ 288925 h 282"/>
              <a:gd name="T36" fmla="*/ 12700 w 677"/>
              <a:gd name="T37" fmla="*/ 309562 h 282"/>
              <a:gd name="T38" fmla="*/ 19050 w 677"/>
              <a:gd name="T39" fmla="*/ 331787 h 282"/>
              <a:gd name="T40" fmla="*/ 26988 w 677"/>
              <a:gd name="T41" fmla="*/ 347662 h 282"/>
              <a:gd name="T42" fmla="*/ 46038 w 677"/>
              <a:gd name="T43" fmla="*/ 381000 h 282"/>
              <a:gd name="T44" fmla="*/ 74613 w 677"/>
              <a:gd name="T45" fmla="*/ 406400 h 282"/>
              <a:gd name="T46" fmla="*/ 87313 w 677"/>
              <a:gd name="T47" fmla="*/ 419100 h 282"/>
              <a:gd name="T48" fmla="*/ 104775 w 677"/>
              <a:gd name="T49" fmla="*/ 428625 h 282"/>
              <a:gd name="T50" fmla="*/ 117475 w 677"/>
              <a:gd name="T51" fmla="*/ 434975 h 282"/>
              <a:gd name="T52" fmla="*/ 134938 w 677"/>
              <a:gd name="T53" fmla="*/ 439738 h 282"/>
              <a:gd name="T54" fmla="*/ 153988 w 677"/>
              <a:gd name="T55" fmla="*/ 442913 h 282"/>
              <a:gd name="T56" fmla="*/ 171450 w 677"/>
              <a:gd name="T57" fmla="*/ 447675 h 282"/>
              <a:gd name="T58" fmla="*/ 900113 w 677"/>
              <a:gd name="T59" fmla="*/ 447675 h 282"/>
              <a:gd name="T60" fmla="*/ 915988 w 677"/>
              <a:gd name="T61" fmla="*/ 442913 h 282"/>
              <a:gd name="T62" fmla="*/ 938213 w 677"/>
              <a:gd name="T63" fmla="*/ 439738 h 282"/>
              <a:gd name="T64" fmla="*/ 950913 w 677"/>
              <a:gd name="T65" fmla="*/ 434975 h 282"/>
              <a:gd name="T66" fmla="*/ 968375 w 677"/>
              <a:gd name="T67" fmla="*/ 428625 h 282"/>
              <a:gd name="T68" fmla="*/ 985838 w 677"/>
              <a:gd name="T69" fmla="*/ 419100 h 282"/>
              <a:gd name="T70" fmla="*/ 998538 w 677"/>
              <a:gd name="T71" fmla="*/ 406400 h 282"/>
              <a:gd name="T72" fmla="*/ 1022350 w 677"/>
              <a:gd name="T73" fmla="*/ 381000 h 282"/>
              <a:gd name="T74" fmla="*/ 1044575 w 677"/>
              <a:gd name="T75" fmla="*/ 347662 h 282"/>
              <a:gd name="T76" fmla="*/ 1050925 w 677"/>
              <a:gd name="T77" fmla="*/ 331787 h 282"/>
              <a:gd name="T78" fmla="*/ 1058863 w 677"/>
              <a:gd name="T79" fmla="*/ 309562 h 282"/>
              <a:gd name="T80" fmla="*/ 1065213 w 677"/>
              <a:gd name="T81" fmla="*/ 288925 h 282"/>
              <a:gd name="T82" fmla="*/ 1068388 w 677"/>
              <a:gd name="T83" fmla="*/ 269875 h 282"/>
              <a:gd name="T84" fmla="*/ 1071563 w 677"/>
              <a:gd name="T85" fmla="*/ 242887 h 282"/>
              <a:gd name="T86" fmla="*/ 1074738 w 677"/>
              <a:gd name="T87" fmla="*/ 222250 h 282"/>
              <a:gd name="T88" fmla="*/ 1071563 w 677"/>
              <a:gd name="T89" fmla="*/ 201612 h 282"/>
              <a:gd name="T90" fmla="*/ 1068388 w 677"/>
              <a:gd name="T91" fmla="*/ 177800 h 282"/>
              <a:gd name="T92" fmla="*/ 1065213 w 677"/>
              <a:gd name="T93" fmla="*/ 155575 h 282"/>
              <a:gd name="T94" fmla="*/ 1058863 w 677"/>
              <a:gd name="T95" fmla="*/ 134937 h 282"/>
              <a:gd name="T96" fmla="*/ 1050925 w 677"/>
              <a:gd name="T97" fmla="*/ 112712 h 282"/>
              <a:gd name="T98" fmla="*/ 1044575 w 677"/>
              <a:gd name="T99" fmla="*/ 96837 h 282"/>
              <a:gd name="T100" fmla="*/ 1022350 w 677"/>
              <a:gd name="T101" fmla="*/ 63500 h 282"/>
              <a:gd name="T102" fmla="*/ 998538 w 677"/>
              <a:gd name="T103" fmla="*/ 38100 h 282"/>
              <a:gd name="T104" fmla="*/ 985838 w 677"/>
              <a:gd name="T105" fmla="*/ 25400 h 282"/>
              <a:gd name="T106" fmla="*/ 968375 w 677"/>
              <a:gd name="T107" fmla="*/ 15875 h 282"/>
              <a:gd name="T108" fmla="*/ 950913 w 677"/>
              <a:gd name="T109" fmla="*/ 9525 h 282"/>
              <a:gd name="T110" fmla="*/ 938213 w 677"/>
              <a:gd name="T111" fmla="*/ 4762 h 282"/>
              <a:gd name="T112" fmla="*/ 915988 w 677"/>
              <a:gd name="T113" fmla="*/ 0 h 282"/>
              <a:gd name="T114" fmla="*/ 900113 w 677"/>
              <a:gd name="T115" fmla="*/ 0 h 282"/>
              <a:gd name="T116" fmla="*/ 171450 w 677"/>
              <a:gd name="T117" fmla="*/ 0 h 2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77"/>
              <a:gd name="T178" fmla="*/ 0 h 282"/>
              <a:gd name="T179" fmla="*/ 677 w 677"/>
              <a:gd name="T180" fmla="*/ 282 h 28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77" h="282">
                <a:moveTo>
                  <a:pt x="108" y="0"/>
                </a:moveTo>
                <a:lnTo>
                  <a:pt x="97" y="0"/>
                </a:lnTo>
                <a:lnTo>
                  <a:pt x="85" y="3"/>
                </a:lnTo>
                <a:lnTo>
                  <a:pt x="74" y="6"/>
                </a:lnTo>
                <a:lnTo>
                  <a:pt x="66" y="10"/>
                </a:lnTo>
                <a:lnTo>
                  <a:pt x="55" y="16"/>
                </a:lnTo>
                <a:lnTo>
                  <a:pt x="47" y="24"/>
                </a:lnTo>
                <a:lnTo>
                  <a:pt x="29" y="40"/>
                </a:lnTo>
                <a:lnTo>
                  <a:pt x="17" y="61"/>
                </a:lnTo>
                <a:lnTo>
                  <a:pt x="12" y="71"/>
                </a:lnTo>
                <a:lnTo>
                  <a:pt x="8" y="85"/>
                </a:lnTo>
                <a:lnTo>
                  <a:pt x="4" y="98"/>
                </a:lnTo>
                <a:lnTo>
                  <a:pt x="2" y="112"/>
                </a:lnTo>
                <a:lnTo>
                  <a:pt x="0" y="127"/>
                </a:lnTo>
                <a:lnTo>
                  <a:pt x="0" y="140"/>
                </a:lnTo>
                <a:lnTo>
                  <a:pt x="0" y="153"/>
                </a:lnTo>
                <a:lnTo>
                  <a:pt x="2" y="170"/>
                </a:lnTo>
                <a:lnTo>
                  <a:pt x="4" y="182"/>
                </a:lnTo>
                <a:lnTo>
                  <a:pt x="8" y="195"/>
                </a:lnTo>
                <a:lnTo>
                  <a:pt x="12" y="209"/>
                </a:lnTo>
                <a:lnTo>
                  <a:pt x="17" y="219"/>
                </a:lnTo>
                <a:lnTo>
                  <a:pt x="29" y="240"/>
                </a:lnTo>
                <a:lnTo>
                  <a:pt x="47" y="256"/>
                </a:lnTo>
                <a:lnTo>
                  <a:pt x="55" y="264"/>
                </a:lnTo>
                <a:lnTo>
                  <a:pt x="66" y="270"/>
                </a:lnTo>
                <a:lnTo>
                  <a:pt x="74" y="274"/>
                </a:lnTo>
                <a:lnTo>
                  <a:pt x="85" y="277"/>
                </a:lnTo>
                <a:lnTo>
                  <a:pt x="97" y="279"/>
                </a:lnTo>
                <a:lnTo>
                  <a:pt x="108" y="282"/>
                </a:lnTo>
                <a:lnTo>
                  <a:pt x="567" y="282"/>
                </a:lnTo>
                <a:lnTo>
                  <a:pt x="577" y="279"/>
                </a:lnTo>
                <a:lnTo>
                  <a:pt x="591" y="277"/>
                </a:lnTo>
                <a:lnTo>
                  <a:pt x="599" y="274"/>
                </a:lnTo>
                <a:lnTo>
                  <a:pt x="610" y="270"/>
                </a:lnTo>
                <a:lnTo>
                  <a:pt x="621" y="264"/>
                </a:lnTo>
                <a:lnTo>
                  <a:pt x="629" y="256"/>
                </a:lnTo>
                <a:lnTo>
                  <a:pt x="644" y="240"/>
                </a:lnTo>
                <a:lnTo>
                  <a:pt x="658" y="219"/>
                </a:lnTo>
                <a:lnTo>
                  <a:pt x="662" y="209"/>
                </a:lnTo>
                <a:lnTo>
                  <a:pt x="667" y="195"/>
                </a:lnTo>
                <a:lnTo>
                  <a:pt x="671" y="182"/>
                </a:lnTo>
                <a:lnTo>
                  <a:pt x="673" y="170"/>
                </a:lnTo>
                <a:lnTo>
                  <a:pt x="675" y="153"/>
                </a:lnTo>
                <a:lnTo>
                  <a:pt x="677" y="140"/>
                </a:lnTo>
                <a:lnTo>
                  <a:pt x="675" y="127"/>
                </a:lnTo>
                <a:lnTo>
                  <a:pt x="673" y="112"/>
                </a:lnTo>
                <a:lnTo>
                  <a:pt x="671" y="98"/>
                </a:lnTo>
                <a:lnTo>
                  <a:pt x="667" y="85"/>
                </a:lnTo>
                <a:lnTo>
                  <a:pt x="662" y="71"/>
                </a:lnTo>
                <a:lnTo>
                  <a:pt x="658" y="61"/>
                </a:lnTo>
                <a:lnTo>
                  <a:pt x="644" y="40"/>
                </a:lnTo>
                <a:lnTo>
                  <a:pt x="629" y="24"/>
                </a:lnTo>
                <a:lnTo>
                  <a:pt x="621" y="16"/>
                </a:lnTo>
                <a:lnTo>
                  <a:pt x="610" y="10"/>
                </a:lnTo>
                <a:lnTo>
                  <a:pt x="599" y="6"/>
                </a:lnTo>
                <a:lnTo>
                  <a:pt x="591" y="3"/>
                </a:lnTo>
                <a:lnTo>
                  <a:pt x="577" y="0"/>
                </a:lnTo>
                <a:lnTo>
                  <a:pt x="567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57" name="Rectangle 118"/>
          <p:cNvSpPr>
            <a:spLocks noChangeArrowheads="1"/>
          </p:cNvSpPr>
          <p:nvPr/>
        </p:nvSpPr>
        <p:spPr bwMode="auto">
          <a:xfrm>
            <a:off x="7329488" y="3679825"/>
            <a:ext cx="558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MIL-STD </a:t>
            </a:r>
            <a:endParaRPr lang="es-ES"/>
          </a:p>
        </p:txBody>
      </p:sp>
      <p:sp>
        <p:nvSpPr>
          <p:cNvPr id="6258" name="Rectangle 119"/>
          <p:cNvSpPr>
            <a:spLocks noChangeArrowheads="1"/>
          </p:cNvSpPr>
          <p:nvPr/>
        </p:nvSpPr>
        <p:spPr bwMode="auto">
          <a:xfrm>
            <a:off x="7473950" y="38544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498</a:t>
            </a:r>
            <a:endParaRPr lang="es-ES"/>
          </a:p>
        </p:txBody>
      </p:sp>
      <p:sp>
        <p:nvSpPr>
          <p:cNvPr id="6259" name="Freeform 120"/>
          <p:cNvSpPr>
            <a:spLocks/>
          </p:cNvSpPr>
          <p:nvPr/>
        </p:nvSpPr>
        <p:spPr bwMode="auto">
          <a:xfrm>
            <a:off x="6846888" y="2998788"/>
            <a:ext cx="792162" cy="327025"/>
          </a:xfrm>
          <a:custGeom>
            <a:avLst/>
            <a:gdLst>
              <a:gd name="T0" fmla="*/ 125412 w 499"/>
              <a:gd name="T1" fmla="*/ 0 h 206"/>
              <a:gd name="T2" fmla="*/ 112712 w 499"/>
              <a:gd name="T3" fmla="*/ 0 h 206"/>
              <a:gd name="T4" fmla="*/ 98425 w 499"/>
              <a:gd name="T5" fmla="*/ 3175 h 206"/>
              <a:gd name="T6" fmla="*/ 85725 w 499"/>
              <a:gd name="T7" fmla="*/ 7938 h 206"/>
              <a:gd name="T8" fmla="*/ 76200 w 499"/>
              <a:gd name="T9" fmla="*/ 11112 h 206"/>
              <a:gd name="T10" fmla="*/ 63500 w 499"/>
              <a:gd name="T11" fmla="*/ 19050 h 206"/>
              <a:gd name="T12" fmla="*/ 53975 w 499"/>
              <a:gd name="T13" fmla="*/ 26988 h 206"/>
              <a:gd name="T14" fmla="*/ 33337 w 499"/>
              <a:gd name="T15" fmla="*/ 46037 h 206"/>
              <a:gd name="T16" fmla="*/ 19050 w 499"/>
              <a:gd name="T17" fmla="*/ 69850 h 206"/>
              <a:gd name="T18" fmla="*/ 14287 w 499"/>
              <a:gd name="T19" fmla="*/ 82550 h 206"/>
              <a:gd name="T20" fmla="*/ 11112 w 499"/>
              <a:gd name="T21" fmla="*/ 98425 h 206"/>
              <a:gd name="T22" fmla="*/ 4762 w 499"/>
              <a:gd name="T23" fmla="*/ 112713 h 206"/>
              <a:gd name="T24" fmla="*/ 1587 w 499"/>
              <a:gd name="T25" fmla="*/ 128588 h 206"/>
              <a:gd name="T26" fmla="*/ 0 w 499"/>
              <a:gd name="T27" fmla="*/ 146050 h 206"/>
              <a:gd name="T28" fmla="*/ 0 w 499"/>
              <a:gd name="T29" fmla="*/ 161925 h 206"/>
              <a:gd name="T30" fmla="*/ 0 w 499"/>
              <a:gd name="T31" fmla="*/ 177800 h 206"/>
              <a:gd name="T32" fmla="*/ 1587 w 499"/>
              <a:gd name="T33" fmla="*/ 195262 h 206"/>
              <a:gd name="T34" fmla="*/ 4762 w 499"/>
              <a:gd name="T35" fmla="*/ 211138 h 206"/>
              <a:gd name="T36" fmla="*/ 11112 w 499"/>
              <a:gd name="T37" fmla="*/ 227013 h 206"/>
              <a:gd name="T38" fmla="*/ 14287 w 499"/>
              <a:gd name="T39" fmla="*/ 242888 h 206"/>
              <a:gd name="T40" fmla="*/ 19050 w 499"/>
              <a:gd name="T41" fmla="*/ 254000 h 206"/>
              <a:gd name="T42" fmla="*/ 33337 w 499"/>
              <a:gd name="T43" fmla="*/ 277813 h 206"/>
              <a:gd name="T44" fmla="*/ 53975 w 499"/>
              <a:gd name="T45" fmla="*/ 295275 h 206"/>
              <a:gd name="T46" fmla="*/ 63500 w 499"/>
              <a:gd name="T47" fmla="*/ 304800 h 206"/>
              <a:gd name="T48" fmla="*/ 76200 w 499"/>
              <a:gd name="T49" fmla="*/ 311150 h 206"/>
              <a:gd name="T50" fmla="*/ 85725 w 499"/>
              <a:gd name="T51" fmla="*/ 317500 h 206"/>
              <a:gd name="T52" fmla="*/ 98425 w 499"/>
              <a:gd name="T53" fmla="*/ 320675 h 206"/>
              <a:gd name="T54" fmla="*/ 112712 w 499"/>
              <a:gd name="T55" fmla="*/ 325438 h 206"/>
              <a:gd name="T56" fmla="*/ 125412 w 499"/>
              <a:gd name="T57" fmla="*/ 327025 h 206"/>
              <a:gd name="T58" fmla="*/ 663575 w 499"/>
              <a:gd name="T59" fmla="*/ 327025 h 206"/>
              <a:gd name="T60" fmla="*/ 676275 w 499"/>
              <a:gd name="T61" fmla="*/ 325438 h 206"/>
              <a:gd name="T62" fmla="*/ 692150 w 499"/>
              <a:gd name="T63" fmla="*/ 320675 h 206"/>
              <a:gd name="T64" fmla="*/ 700087 w 499"/>
              <a:gd name="T65" fmla="*/ 317500 h 206"/>
              <a:gd name="T66" fmla="*/ 712787 w 499"/>
              <a:gd name="T67" fmla="*/ 311150 h 206"/>
              <a:gd name="T68" fmla="*/ 725487 w 499"/>
              <a:gd name="T69" fmla="*/ 304800 h 206"/>
              <a:gd name="T70" fmla="*/ 735012 w 499"/>
              <a:gd name="T71" fmla="*/ 295275 h 206"/>
              <a:gd name="T72" fmla="*/ 754062 w 499"/>
              <a:gd name="T73" fmla="*/ 277813 h 206"/>
              <a:gd name="T74" fmla="*/ 771525 w 499"/>
              <a:gd name="T75" fmla="*/ 254000 h 206"/>
              <a:gd name="T76" fmla="*/ 774700 w 499"/>
              <a:gd name="T77" fmla="*/ 242888 h 206"/>
              <a:gd name="T78" fmla="*/ 779462 w 499"/>
              <a:gd name="T79" fmla="*/ 227013 h 206"/>
              <a:gd name="T80" fmla="*/ 785812 w 499"/>
              <a:gd name="T81" fmla="*/ 211138 h 206"/>
              <a:gd name="T82" fmla="*/ 788987 w 499"/>
              <a:gd name="T83" fmla="*/ 195262 h 206"/>
              <a:gd name="T84" fmla="*/ 790575 w 499"/>
              <a:gd name="T85" fmla="*/ 177800 h 206"/>
              <a:gd name="T86" fmla="*/ 792162 w 499"/>
              <a:gd name="T87" fmla="*/ 161925 h 206"/>
              <a:gd name="T88" fmla="*/ 790575 w 499"/>
              <a:gd name="T89" fmla="*/ 146050 h 206"/>
              <a:gd name="T90" fmla="*/ 788987 w 499"/>
              <a:gd name="T91" fmla="*/ 128588 h 206"/>
              <a:gd name="T92" fmla="*/ 785812 w 499"/>
              <a:gd name="T93" fmla="*/ 112713 h 206"/>
              <a:gd name="T94" fmla="*/ 779462 w 499"/>
              <a:gd name="T95" fmla="*/ 98425 h 206"/>
              <a:gd name="T96" fmla="*/ 774700 w 499"/>
              <a:gd name="T97" fmla="*/ 82550 h 206"/>
              <a:gd name="T98" fmla="*/ 771525 w 499"/>
              <a:gd name="T99" fmla="*/ 69850 h 206"/>
              <a:gd name="T100" fmla="*/ 754062 w 499"/>
              <a:gd name="T101" fmla="*/ 46037 h 206"/>
              <a:gd name="T102" fmla="*/ 735012 w 499"/>
              <a:gd name="T103" fmla="*/ 26988 h 206"/>
              <a:gd name="T104" fmla="*/ 725487 w 499"/>
              <a:gd name="T105" fmla="*/ 19050 h 206"/>
              <a:gd name="T106" fmla="*/ 712787 w 499"/>
              <a:gd name="T107" fmla="*/ 11112 h 206"/>
              <a:gd name="T108" fmla="*/ 700087 w 499"/>
              <a:gd name="T109" fmla="*/ 7938 h 206"/>
              <a:gd name="T110" fmla="*/ 692150 w 499"/>
              <a:gd name="T111" fmla="*/ 3175 h 206"/>
              <a:gd name="T112" fmla="*/ 676275 w 499"/>
              <a:gd name="T113" fmla="*/ 0 h 206"/>
              <a:gd name="T114" fmla="*/ 663575 w 499"/>
              <a:gd name="T115" fmla="*/ 0 h 206"/>
              <a:gd name="T116" fmla="*/ 125412 w 499"/>
              <a:gd name="T117" fmla="*/ 0 h 20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99"/>
              <a:gd name="T178" fmla="*/ 0 h 206"/>
              <a:gd name="T179" fmla="*/ 499 w 499"/>
              <a:gd name="T180" fmla="*/ 206 h 20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99" h="206">
                <a:moveTo>
                  <a:pt x="79" y="0"/>
                </a:moveTo>
                <a:lnTo>
                  <a:pt x="71" y="0"/>
                </a:lnTo>
                <a:lnTo>
                  <a:pt x="62" y="2"/>
                </a:lnTo>
                <a:lnTo>
                  <a:pt x="54" y="5"/>
                </a:lnTo>
                <a:lnTo>
                  <a:pt x="48" y="7"/>
                </a:lnTo>
                <a:lnTo>
                  <a:pt x="40" y="12"/>
                </a:lnTo>
                <a:lnTo>
                  <a:pt x="34" y="17"/>
                </a:lnTo>
                <a:lnTo>
                  <a:pt x="21" y="29"/>
                </a:lnTo>
                <a:lnTo>
                  <a:pt x="12" y="44"/>
                </a:lnTo>
                <a:lnTo>
                  <a:pt x="9" y="52"/>
                </a:lnTo>
                <a:lnTo>
                  <a:pt x="7" y="62"/>
                </a:lnTo>
                <a:lnTo>
                  <a:pt x="3" y="71"/>
                </a:lnTo>
                <a:lnTo>
                  <a:pt x="1" y="81"/>
                </a:lnTo>
                <a:lnTo>
                  <a:pt x="0" y="92"/>
                </a:lnTo>
                <a:lnTo>
                  <a:pt x="0" y="102"/>
                </a:lnTo>
                <a:lnTo>
                  <a:pt x="0" y="112"/>
                </a:lnTo>
                <a:lnTo>
                  <a:pt x="1" y="123"/>
                </a:lnTo>
                <a:lnTo>
                  <a:pt x="3" y="133"/>
                </a:lnTo>
                <a:lnTo>
                  <a:pt x="7" y="143"/>
                </a:lnTo>
                <a:lnTo>
                  <a:pt x="9" y="153"/>
                </a:lnTo>
                <a:lnTo>
                  <a:pt x="12" y="160"/>
                </a:lnTo>
                <a:lnTo>
                  <a:pt x="21" y="175"/>
                </a:lnTo>
                <a:lnTo>
                  <a:pt x="34" y="186"/>
                </a:lnTo>
                <a:lnTo>
                  <a:pt x="40" y="192"/>
                </a:lnTo>
                <a:lnTo>
                  <a:pt x="48" y="196"/>
                </a:lnTo>
                <a:lnTo>
                  <a:pt x="54" y="200"/>
                </a:lnTo>
                <a:lnTo>
                  <a:pt x="62" y="202"/>
                </a:lnTo>
                <a:lnTo>
                  <a:pt x="71" y="205"/>
                </a:lnTo>
                <a:lnTo>
                  <a:pt x="79" y="206"/>
                </a:lnTo>
                <a:lnTo>
                  <a:pt x="418" y="206"/>
                </a:lnTo>
                <a:lnTo>
                  <a:pt x="426" y="205"/>
                </a:lnTo>
                <a:lnTo>
                  <a:pt x="436" y="202"/>
                </a:lnTo>
                <a:lnTo>
                  <a:pt x="441" y="200"/>
                </a:lnTo>
                <a:lnTo>
                  <a:pt x="449" y="196"/>
                </a:lnTo>
                <a:lnTo>
                  <a:pt x="457" y="192"/>
                </a:lnTo>
                <a:lnTo>
                  <a:pt x="463" y="186"/>
                </a:lnTo>
                <a:lnTo>
                  <a:pt x="475" y="175"/>
                </a:lnTo>
                <a:lnTo>
                  <a:pt x="486" y="160"/>
                </a:lnTo>
                <a:lnTo>
                  <a:pt x="488" y="153"/>
                </a:lnTo>
                <a:lnTo>
                  <a:pt x="491" y="143"/>
                </a:lnTo>
                <a:lnTo>
                  <a:pt x="495" y="133"/>
                </a:lnTo>
                <a:lnTo>
                  <a:pt x="497" y="123"/>
                </a:lnTo>
                <a:lnTo>
                  <a:pt x="498" y="112"/>
                </a:lnTo>
                <a:lnTo>
                  <a:pt x="499" y="102"/>
                </a:lnTo>
                <a:lnTo>
                  <a:pt x="498" y="92"/>
                </a:lnTo>
                <a:lnTo>
                  <a:pt x="497" y="81"/>
                </a:lnTo>
                <a:lnTo>
                  <a:pt x="495" y="71"/>
                </a:lnTo>
                <a:lnTo>
                  <a:pt x="491" y="62"/>
                </a:lnTo>
                <a:lnTo>
                  <a:pt x="488" y="52"/>
                </a:lnTo>
                <a:lnTo>
                  <a:pt x="486" y="44"/>
                </a:lnTo>
                <a:lnTo>
                  <a:pt x="475" y="29"/>
                </a:lnTo>
                <a:lnTo>
                  <a:pt x="463" y="17"/>
                </a:lnTo>
                <a:lnTo>
                  <a:pt x="457" y="12"/>
                </a:lnTo>
                <a:lnTo>
                  <a:pt x="449" y="7"/>
                </a:lnTo>
                <a:lnTo>
                  <a:pt x="441" y="5"/>
                </a:lnTo>
                <a:lnTo>
                  <a:pt x="436" y="2"/>
                </a:lnTo>
                <a:lnTo>
                  <a:pt x="426" y="0"/>
                </a:lnTo>
                <a:lnTo>
                  <a:pt x="418" y="0"/>
                </a:lnTo>
                <a:lnTo>
                  <a:pt x="79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60" name="Rectangle 121"/>
          <p:cNvSpPr>
            <a:spLocks noChangeArrowheads="1"/>
          </p:cNvSpPr>
          <p:nvPr/>
        </p:nvSpPr>
        <p:spPr bwMode="auto">
          <a:xfrm>
            <a:off x="6975475" y="3025775"/>
            <a:ext cx="641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DOD-STD- </a:t>
            </a:r>
            <a:endParaRPr lang="es-ES"/>
          </a:p>
        </p:txBody>
      </p:sp>
      <p:sp>
        <p:nvSpPr>
          <p:cNvPr id="6261" name="Rectangle 122"/>
          <p:cNvSpPr>
            <a:spLocks noChangeArrowheads="1"/>
          </p:cNvSpPr>
          <p:nvPr/>
        </p:nvSpPr>
        <p:spPr bwMode="auto">
          <a:xfrm>
            <a:off x="7069138" y="3184525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7935A</a:t>
            </a:r>
            <a:endParaRPr lang="es-ES"/>
          </a:p>
        </p:txBody>
      </p:sp>
      <p:sp>
        <p:nvSpPr>
          <p:cNvPr id="6262" name="Freeform 123"/>
          <p:cNvSpPr>
            <a:spLocks/>
          </p:cNvSpPr>
          <p:nvPr/>
        </p:nvSpPr>
        <p:spPr bwMode="auto">
          <a:xfrm>
            <a:off x="7704138" y="3046413"/>
            <a:ext cx="801687" cy="339725"/>
          </a:xfrm>
          <a:custGeom>
            <a:avLst/>
            <a:gdLst>
              <a:gd name="T0" fmla="*/ 128587 w 505"/>
              <a:gd name="T1" fmla="*/ 0 h 214"/>
              <a:gd name="T2" fmla="*/ 115887 w 505"/>
              <a:gd name="T3" fmla="*/ 0 h 214"/>
              <a:gd name="T4" fmla="*/ 100012 w 505"/>
              <a:gd name="T5" fmla="*/ 1588 h 214"/>
              <a:gd name="T6" fmla="*/ 87312 w 505"/>
              <a:gd name="T7" fmla="*/ 6350 h 214"/>
              <a:gd name="T8" fmla="*/ 76200 w 505"/>
              <a:gd name="T9" fmla="*/ 12700 h 214"/>
              <a:gd name="T10" fmla="*/ 63500 w 505"/>
              <a:gd name="T11" fmla="*/ 20638 h 214"/>
              <a:gd name="T12" fmla="*/ 55562 w 505"/>
              <a:gd name="T13" fmla="*/ 28575 h 214"/>
              <a:gd name="T14" fmla="*/ 33337 w 505"/>
              <a:gd name="T15" fmla="*/ 47625 h 214"/>
              <a:gd name="T16" fmla="*/ 19050 w 505"/>
              <a:gd name="T17" fmla="*/ 73025 h 214"/>
              <a:gd name="T18" fmla="*/ 14287 w 505"/>
              <a:gd name="T19" fmla="*/ 84138 h 214"/>
              <a:gd name="T20" fmla="*/ 9525 w 505"/>
              <a:gd name="T21" fmla="*/ 100012 h 214"/>
              <a:gd name="T22" fmla="*/ 3175 w 505"/>
              <a:gd name="T23" fmla="*/ 119063 h 214"/>
              <a:gd name="T24" fmla="*/ 1587 w 505"/>
              <a:gd name="T25" fmla="*/ 133350 h 214"/>
              <a:gd name="T26" fmla="*/ 0 w 505"/>
              <a:gd name="T27" fmla="*/ 152400 h 214"/>
              <a:gd name="T28" fmla="*/ 0 w 505"/>
              <a:gd name="T29" fmla="*/ 168275 h 214"/>
              <a:gd name="T30" fmla="*/ 0 w 505"/>
              <a:gd name="T31" fmla="*/ 182562 h 214"/>
              <a:gd name="T32" fmla="*/ 1587 w 505"/>
              <a:gd name="T33" fmla="*/ 203200 h 214"/>
              <a:gd name="T34" fmla="*/ 3175 w 505"/>
              <a:gd name="T35" fmla="*/ 219075 h 214"/>
              <a:gd name="T36" fmla="*/ 9525 w 505"/>
              <a:gd name="T37" fmla="*/ 234950 h 214"/>
              <a:gd name="T38" fmla="*/ 14287 w 505"/>
              <a:gd name="T39" fmla="*/ 250825 h 214"/>
              <a:gd name="T40" fmla="*/ 19050 w 505"/>
              <a:gd name="T41" fmla="*/ 263525 h 214"/>
              <a:gd name="T42" fmla="*/ 33337 w 505"/>
              <a:gd name="T43" fmla="*/ 288925 h 214"/>
              <a:gd name="T44" fmla="*/ 55562 w 505"/>
              <a:gd name="T45" fmla="*/ 307975 h 214"/>
              <a:gd name="T46" fmla="*/ 63500 w 505"/>
              <a:gd name="T47" fmla="*/ 317500 h 214"/>
              <a:gd name="T48" fmla="*/ 76200 w 505"/>
              <a:gd name="T49" fmla="*/ 323850 h 214"/>
              <a:gd name="T50" fmla="*/ 87312 w 505"/>
              <a:gd name="T51" fmla="*/ 331788 h 214"/>
              <a:gd name="T52" fmla="*/ 100012 w 505"/>
              <a:gd name="T53" fmla="*/ 333375 h 214"/>
              <a:gd name="T54" fmla="*/ 115887 w 505"/>
              <a:gd name="T55" fmla="*/ 338138 h 214"/>
              <a:gd name="T56" fmla="*/ 128587 w 505"/>
              <a:gd name="T57" fmla="*/ 339725 h 214"/>
              <a:gd name="T58" fmla="*/ 669925 w 505"/>
              <a:gd name="T59" fmla="*/ 339725 h 214"/>
              <a:gd name="T60" fmla="*/ 682625 w 505"/>
              <a:gd name="T61" fmla="*/ 338138 h 214"/>
              <a:gd name="T62" fmla="*/ 698500 w 505"/>
              <a:gd name="T63" fmla="*/ 333375 h 214"/>
              <a:gd name="T64" fmla="*/ 709612 w 505"/>
              <a:gd name="T65" fmla="*/ 331788 h 214"/>
              <a:gd name="T66" fmla="*/ 722312 w 505"/>
              <a:gd name="T67" fmla="*/ 323850 h 214"/>
              <a:gd name="T68" fmla="*/ 731837 w 505"/>
              <a:gd name="T69" fmla="*/ 317500 h 214"/>
              <a:gd name="T70" fmla="*/ 742950 w 505"/>
              <a:gd name="T71" fmla="*/ 307975 h 214"/>
              <a:gd name="T72" fmla="*/ 760412 w 505"/>
              <a:gd name="T73" fmla="*/ 288925 h 214"/>
              <a:gd name="T74" fmla="*/ 777875 w 505"/>
              <a:gd name="T75" fmla="*/ 263525 h 214"/>
              <a:gd name="T76" fmla="*/ 784225 w 505"/>
              <a:gd name="T77" fmla="*/ 250825 h 214"/>
              <a:gd name="T78" fmla="*/ 787400 w 505"/>
              <a:gd name="T79" fmla="*/ 234950 h 214"/>
              <a:gd name="T80" fmla="*/ 792162 w 505"/>
              <a:gd name="T81" fmla="*/ 219075 h 214"/>
              <a:gd name="T82" fmla="*/ 796925 w 505"/>
              <a:gd name="T83" fmla="*/ 203200 h 214"/>
              <a:gd name="T84" fmla="*/ 798512 w 505"/>
              <a:gd name="T85" fmla="*/ 182562 h 214"/>
              <a:gd name="T86" fmla="*/ 801687 w 505"/>
              <a:gd name="T87" fmla="*/ 168275 h 214"/>
              <a:gd name="T88" fmla="*/ 798512 w 505"/>
              <a:gd name="T89" fmla="*/ 152400 h 214"/>
              <a:gd name="T90" fmla="*/ 796925 w 505"/>
              <a:gd name="T91" fmla="*/ 133350 h 214"/>
              <a:gd name="T92" fmla="*/ 792162 w 505"/>
              <a:gd name="T93" fmla="*/ 119063 h 214"/>
              <a:gd name="T94" fmla="*/ 787400 w 505"/>
              <a:gd name="T95" fmla="*/ 100012 h 214"/>
              <a:gd name="T96" fmla="*/ 784225 w 505"/>
              <a:gd name="T97" fmla="*/ 84138 h 214"/>
              <a:gd name="T98" fmla="*/ 777875 w 505"/>
              <a:gd name="T99" fmla="*/ 73025 h 214"/>
              <a:gd name="T100" fmla="*/ 760412 w 505"/>
              <a:gd name="T101" fmla="*/ 47625 h 214"/>
              <a:gd name="T102" fmla="*/ 742950 w 505"/>
              <a:gd name="T103" fmla="*/ 28575 h 214"/>
              <a:gd name="T104" fmla="*/ 731837 w 505"/>
              <a:gd name="T105" fmla="*/ 20638 h 214"/>
              <a:gd name="T106" fmla="*/ 722312 w 505"/>
              <a:gd name="T107" fmla="*/ 12700 h 214"/>
              <a:gd name="T108" fmla="*/ 709612 w 505"/>
              <a:gd name="T109" fmla="*/ 6350 h 214"/>
              <a:gd name="T110" fmla="*/ 698500 w 505"/>
              <a:gd name="T111" fmla="*/ 1588 h 214"/>
              <a:gd name="T112" fmla="*/ 682625 w 505"/>
              <a:gd name="T113" fmla="*/ 0 h 214"/>
              <a:gd name="T114" fmla="*/ 669925 w 505"/>
              <a:gd name="T115" fmla="*/ 0 h 214"/>
              <a:gd name="T116" fmla="*/ 128587 w 505"/>
              <a:gd name="T117" fmla="*/ 0 h 21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05"/>
              <a:gd name="T178" fmla="*/ 0 h 214"/>
              <a:gd name="T179" fmla="*/ 505 w 505"/>
              <a:gd name="T180" fmla="*/ 214 h 21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05" h="214">
                <a:moveTo>
                  <a:pt x="81" y="0"/>
                </a:moveTo>
                <a:lnTo>
                  <a:pt x="73" y="0"/>
                </a:lnTo>
                <a:lnTo>
                  <a:pt x="63" y="1"/>
                </a:lnTo>
                <a:lnTo>
                  <a:pt x="55" y="4"/>
                </a:lnTo>
                <a:lnTo>
                  <a:pt x="48" y="8"/>
                </a:lnTo>
                <a:lnTo>
                  <a:pt x="40" y="13"/>
                </a:lnTo>
                <a:lnTo>
                  <a:pt x="35" y="18"/>
                </a:lnTo>
                <a:lnTo>
                  <a:pt x="21" y="30"/>
                </a:lnTo>
                <a:lnTo>
                  <a:pt x="12" y="46"/>
                </a:lnTo>
                <a:lnTo>
                  <a:pt x="9" y="53"/>
                </a:lnTo>
                <a:lnTo>
                  <a:pt x="6" y="63"/>
                </a:lnTo>
                <a:lnTo>
                  <a:pt x="2" y="75"/>
                </a:lnTo>
                <a:lnTo>
                  <a:pt x="1" y="84"/>
                </a:lnTo>
                <a:lnTo>
                  <a:pt x="0" y="96"/>
                </a:lnTo>
                <a:lnTo>
                  <a:pt x="0" y="106"/>
                </a:lnTo>
                <a:lnTo>
                  <a:pt x="0" y="115"/>
                </a:lnTo>
                <a:lnTo>
                  <a:pt x="1" y="128"/>
                </a:lnTo>
                <a:lnTo>
                  <a:pt x="2" y="138"/>
                </a:lnTo>
                <a:lnTo>
                  <a:pt x="6" y="148"/>
                </a:lnTo>
                <a:lnTo>
                  <a:pt x="9" y="158"/>
                </a:lnTo>
                <a:lnTo>
                  <a:pt x="12" y="166"/>
                </a:lnTo>
                <a:lnTo>
                  <a:pt x="21" y="182"/>
                </a:lnTo>
                <a:lnTo>
                  <a:pt x="35" y="194"/>
                </a:lnTo>
                <a:lnTo>
                  <a:pt x="40" y="200"/>
                </a:lnTo>
                <a:lnTo>
                  <a:pt x="48" y="204"/>
                </a:lnTo>
                <a:lnTo>
                  <a:pt x="55" y="209"/>
                </a:lnTo>
                <a:lnTo>
                  <a:pt x="63" y="210"/>
                </a:lnTo>
                <a:lnTo>
                  <a:pt x="73" y="213"/>
                </a:lnTo>
                <a:lnTo>
                  <a:pt x="81" y="214"/>
                </a:lnTo>
                <a:lnTo>
                  <a:pt x="422" y="214"/>
                </a:lnTo>
                <a:lnTo>
                  <a:pt x="430" y="213"/>
                </a:lnTo>
                <a:lnTo>
                  <a:pt x="440" y="210"/>
                </a:lnTo>
                <a:lnTo>
                  <a:pt x="447" y="209"/>
                </a:lnTo>
                <a:lnTo>
                  <a:pt x="455" y="204"/>
                </a:lnTo>
                <a:lnTo>
                  <a:pt x="461" y="200"/>
                </a:lnTo>
                <a:lnTo>
                  <a:pt x="468" y="194"/>
                </a:lnTo>
                <a:lnTo>
                  <a:pt x="479" y="182"/>
                </a:lnTo>
                <a:lnTo>
                  <a:pt x="490" y="166"/>
                </a:lnTo>
                <a:lnTo>
                  <a:pt x="494" y="158"/>
                </a:lnTo>
                <a:lnTo>
                  <a:pt x="496" y="148"/>
                </a:lnTo>
                <a:lnTo>
                  <a:pt x="499" y="138"/>
                </a:lnTo>
                <a:lnTo>
                  <a:pt x="502" y="128"/>
                </a:lnTo>
                <a:lnTo>
                  <a:pt x="503" y="115"/>
                </a:lnTo>
                <a:lnTo>
                  <a:pt x="505" y="106"/>
                </a:lnTo>
                <a:lnTo>
                  <a:pt x="503" y="96"/>
                </a:lnTo>
                <a:lnTo>
                  <a:pt x="502" y="84"/>
                </a:lnTo>
                <a:lnTo>
                  <a:pt x="499" y="75"/>
                </a:lnTo>
                <a:lnTo>
                  <a:pt x="496" y="63"/>
                </a:lnTo>
                <a:lnTo>
                  <a:pt x="494" y="53"/>
                </a:lnTo>
                <a:lnTo>
                  <a:pt x="490" y="46"/>
                </a:lnTo>
                <a:lnTo>
                  <a:pt x="479" y="30"/>
                </a:lnTo>
                <a:lnTo>
                  <a:pt x="468" y="18"/>
                </a:lnTo>
                <a:lnTo>
                  <a:pt x="461" y="13"/>
                </a:lnTo>
                <a:lnTo>
                  <a:pt x="455" y="8"/>
                </a:lnTo>
                <a:lnTo>
                  <a:pt x="447" y="4"/>
                </a:lnTo>
                <a:lnTo>
                  <a:pt x="440" y="1"/>
                </a:lnTo>
                <a:lnTo>
                  <a:pt x="430" y="0"/>
                </a:lnTo>
                <a:lnTo>
                  <a:pt x="422" y="0"/>
                </a:lnTo>
                <a:lnTo>
                  <a:pt x="81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63" name="Rectangle 124"/>
          <p:cNvSpPr>
            <a:spLocks noChangeArrowheads="1"/>
          </p:cNvSpPr>
          <p:nvPr/>
        </p:nvSpPr>
        <p:spPr bwMode="auto">
          <a:xfrm>
            <a:off x="7834313" y="3073400"/>
            <a:ext cx="641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DOD-STD- </a:t>
            </a:r>
            <a:endParaRPr lang="es-ES"/>
          </a:p>
        </p:txBody>
      </p:sp>
      <p:sp>
        <p:nvSpPr>
          <p:cNvPr id="6264" name="Rectangle 125"/>
          <p:cNvSpPr>
            <a:spLocks noChangeArrowheads="1"/>
          </p:cNvSpPr>
          <p:nvPr/>
        </p:nvSpPr>
        <p:spPr bwMode="auto">
          <a:xfrm>
            <a:off x="7969250" y="3232150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2168</a:t>
            </a:r>
            <a:endParaRPr lang="es-ES"/>
          </a:p>
        </p:txBody>
      </p:sp>
      <p:sp>
        <p:nvSpPr>
          <p:cNvPr id="6265" name="Freeform 126"/>
          <p:cNvSpPr>
            <a:spLocks/>
          </p:cNvSpPr>
          <p:nvPr/>
        </p:nvSpPr>
        <p:spPr bwMode="auto">
          <a:xfrm>
            <a:off x="7308850" y="2609850"/>
            <a:ext cx="814388" cy="334963"/>
          </a:xfrm>
          <a:custGeom>
            <a:avLst/>
            <a:gdLst>
              <a:gd name="T0" fmla="*/ 131763 w 513"/>
              <a:gd name="T1" fmla="*/ 0 h 211"/>
              <a:gd name="T2" fmla="*/ 119063 w 513"/>
              <a:gd name="T3" fmla="*/ 0 h 211"/>
              <a:gd name="T4" fmla="*/ 103188 w 513"/>
              <a:gd name="T5" fmla="*/ 1588 h 211"/>
              <a:gd name="T6" fmla="*/ 90488 w 513"/>
              <a:gd name="T7" fmla="*/ 6350 h 211"/>
              <a:gd name="T8" fmla="*/ 79375 w 513"/>
              <a:gd name="T9" fmla="*/ 14288 h 211"/>
              <a:gd name="T10" fmla="*/ 66675 w 513"/>
              <a:gd name="T11" fmla="*/ 17463 h 211"/>
              <a:gd name="T12" fmla="*/ 55563 w 513"/>
              <a:gd name="T13" fmla="*/ 28575 h 211"/>
              <a:gd name="T14" fmla="*/ 36513 w 513"/>
              <a:gd name="T15" fmla="*/ 47625 h 211"/>
              <a:gd name="T16" fmla="*/ 22225 w 513"/>
              <a:gd name="T17" fmla="*/ 71438 h 211"/>
              <a:gd name="T18" fmla="*/ 15875 w 513"/>
              <a:gd name="T19" fmla="*/ 85725 h 211"/>
              <a:gd name="T20" fmla="*/ 11113 w 513"/>
              <a:gd name="T21" fmla="*/ 100013 h 211"/>
              <a:gd name="T22" fmla="*/ 4763 w 513"/>
              <a:gd name="T23" fmla="*/ 115888 h 211"/>
              <a:gd name="T24" fmla="*/ 3175 w 513"/>
              <a:gd name="T25" fmla="*/ 131763 h 211"/>
              <a:gd name="T26" fmla="*/ 0 w 513"/>
              <a:gd name="T27" fmla="*/ 149225 h 211"/>
              <a:gd name="T28" fmla="*/ 0 w 513"/>
              <a:gd name="T29" fmla="*/ 165100 h 211"/>
              <a:gd name="T30" fmla="*/ 0 w 513"/>
              <a:gd name="T31" fmla="*/ 180975 h 211"/>
              <a:gd name="T32" fmla="*/ 3175 w 513"/>
              <a:gd name="T33" fmla="*/ 201613 h 211"/>
              <a:gd name="T34" fmla="*/ 4763 w 513"/>
              <a:gd name="T35" fmla="*/ 217488 h 211"/>
              <a:gd name="T36" fmla="*/ 11113 w 513"/>
              <a:gd name="T37" fmla="*/ 233363 h 211"/>
              <a:gd name="T38" fmla="*/ 15875 w 513"/>
              <a:gd name="T39" fmla="*/ 249238 h 211"/>
              <a:gd name="T40" fmla="*/ 22225 w 513"/>
              <a:gd name="T41" fmla="*/ 260350 h 211"/>
              <a:gd name="T42" fmla="*/ 36513 w 513"/>
              <a:gd name="T43" fmla="*/ 285750 h 211"/>
              <a:gd name="T44" fmla="*/ 55563 w 513"/>
              <a:gd name="T45" fmla="*/ 304800 h 211"/>
              <a:gd name="T46" fmla="*/ 66675 w 513"/>
              <a:gd name="T47" fmla="*/ 312738 h 211"/>
              <a:gd name="T48" fmla="*/ 79375 w 513"/>
              <a:gd name="T49" fmla="*/ 320675 h 211"/>
              <a:gd name="T50" fmla="*/ 90488 w 513"/>
              <a:gd name="T51" fmla="*/ 327025 h 211"/>
              <a:gd name="T52" fmla="*/ 103188 w 513"/>
              <a:gd name="T53" fmla="*/ 328613 h 211"/>
              <a:gd name="T54" fmla="*/ 119063 w 513"/>
              <a:gd name="T55" fmla="*/ 333375 h 211"/>
              <a:gd name="T56" fmla="*/ 131763 w 513"/>
              <a:gd name="T57" fmla="*/ 334963 h 211"/>
              <a:gd name="T58" fmla="*/ 682625 w 513"/>
              <a:gd name="T59" fmla="*/ 334963 h 211"/>
              <a:gd name="T60" fmla="*/ 695325 w 513"/>
              <a:gd name="T61" fmla="*/ 333375 h 211"/>
              <a:gd name="T62" fmla="*/ 709613 w 513"/>
              <a:gd name="T63" fmla="*/ 328613 h 211"/>
              <a:gd name="T64" fmla="*/ 720725 w 513"/>
              <a:gd name="T65" fmla="*/ 327025 h 211"/>
              <a:gd name="T66" fmla="*/ 733425 w 513"/>
              <a:gd name="T67" fmla="*/ 320675 h 211"/>
              <a:gd name="T68" fmla="*/ 746125 w 513"/>
              <a:gd name="T69" fmla="*/ 312738 h 211"/>
              <a:gd name="T70" fmla="*/ 757238 w 513"/>
              <a:gd name="T71" fmla="*/ 304800 h 211"/>
              <a:gd name="T72" fmla="*/ 774700 w 513"/>
              <a:gd name="T73" fmla="*/ 285750 h 211"/>
              <a:gd name="T74" fmla="*/ 790575 w 513"/>
              <a:gd name="T75" fmla="*/ 260350 h 211"/>
              <a:gd name="T76" fmla="*/ 798513 w 513"/>
              <a:gd name="T77" fmla="*/ 249238 h 211"/>
              <a:gd name="T78" fmla="*/ 801688 w 513"/>
              <a:gd name="T79" fmla="*/ 233363 h 211"/>
              <a:gd name="T80" fmla="*/ 806450 w 513"/>
              <a:gd name="T81" fmla="*/ 217488 h 211"/>
              <a:gd name="T82" fmla="*/ 811213 w 513"/>
              <a:gd name="T83" fmla="*/ 201613 h 211"/>
              <a:gd name="T84" fmla="*/ 812800 w 513"/>
              <a:gd name="T85" fmla="*/ 180975 h 211"/>
              <a:gd name="T86" fmla="*/ 814388 w 513"/>
              <a:gd name="T87" fmla="*/ 165100 h 211"/>
              <a:gd name="T88" fmla="*/ 812800 w 513"/>
              <a:gd name="T89" fmla="*/ 149225 h 211"/>
              <a:gd name="T90" fmla="*/ 811213 w 513"/>
              <a:gd name="T91" fmla="*/ 131763 h 211"/>
              <a:gd name="T92" fmla="*/ 806450 w 513"/>
              <a:gd name="T93" fmla="*/ 115888 h 211"/>
              <a:gd name="T94" fmla="*/ 801688 w 513"/>
              <a:gd name="T95" fmla="*/ 100013 h 211"/>
              <a:gd name="T96" fmla="*/ 798513 w 513"/>
              <a:gd name="T97" fmla="*/ 85725 h 211"/>
              <a:gd name="T98" fmla="*/ 790575 w 513"/>
              <a:gd name="T99" fmla="*/ 71438 h 211"/>
              <a:gd name="T100" fmla="*/ 774700 w 513"/>
              <a:gd name="T101" fmla="*/ 47625 h 211"/>
              <a:gd name="T102" fmla="*/ 757238 w 513"/>
              <a:gd name="T103" fmla="*/ 28575 h 211"/>
              <a:gd name="T104" fmla="*/ 746125 w 513"/>
              <a:gd name="T105" fmla="*/ 17463 h 211"/>
              <a:gd name="T106" fmla="*/ 733425 w 513"/>
              <a:gd name="T107" fmla="*/ 14288 h 211"/>
              <a:gd name="T108" fmla="*/ 720725 w 513"/>
              <a:gd name="T109" fmla="*/ 6350 h 211"/>
              <a:gd name="T110" fmla="*/ 709613 w 513"/>
              <a:gd name="T111" fmla="*/ 1588 h 211"/>
              <a:gd name="T112" fmla="*/ 695325 w 513"/>
              <a:gd name="T113" fmla="*/ 0 h 211"/>
              <a:gd name="T114" fmla="*/ 682625 w 513"/>
              <a:gd name="T115" fmla="*/ 0 h 211"/>
              <a:gd name="T116" fmla="*/ 131763 w 513"/>
              <a:gd name="T117" fmla="*/ 0 h 21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13"/>
              <a:gd name="T178" fmla="*/ 0 h 211"/>
              <a:gd name="T179" fmla="*/ 513 w 513"/>
              <a:gd name="T180" fmla="*/ 211 h 21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13" h="211">
                <a:moveTo>
                  <a:pt x="83" y="0"/>
                </a:moveTo>
                <a:lnTo>
                  <a:pt x="75" y="0"/>
                </a:lnTo>
                <a:lnTo>
                  <a:pt x="65" y="1"/>
                </a:lnTo>
                <a:lnTo>
                  <a:pt x="57" y="4"/>
                </a:lnTo>
                <a:lnTo>
                  <a:pt x="50" y="9"/>
                </a:lnTo>
                <a:lnTo>
                  <a:pt x="42" y="11"/>
                </a:lnTo>
                <a:lnTo>
                  <a:pt x="35" y="18"/>
                </a:lnTo>
                <a:lnTo>
                  <a:pt x="23" y="30"/>
                </a:lnTo>
                <a:lnTo>
                  <a:pt x="14" y="45"/>
                </a:lnTo>
                <a:lnTo>
                  <a:pt x="10" y="54"/>
                </a:lnTo>
                <a:lnTo>
                  <a:pt x="7" y="63"/>
                </a:lnTo>
                <a:lnTo>
                  <a:pt x="3" y="73"/>
                </a:lnTo>
                <a:lnTo>
                  <a:pt x="2" y="83"/>
                </a:lnTo>
                <a:lnTo>
                  <a:pt x="0" y="94"/>
                </a:lnTo>
                <a:lnTo>
                  <a:pt x="0" y="104"/>
                </a:lnTo>
                <a:lnTo>
                  <a:pt x="0" y="114"/>
                </a:lnTo>
                <a:lnTo>
                  <a:pt x="2" y="127"/>
                </a:lnTo>
                <a:lnTo>
                  <a:pt x="3" y="137"/>
                </a:lnTo>
                <a:lnTo>
                  <a:pt x="7" y="147"/>
                </a:lnTo>
                <a:lnTo>
                  <a:pt x="10" y="157"/>
                </a:lnTo>
                <a:lnTo>
                  <a:pt x="14" y="164"/>
                </a:lnTo>
                <a:lnTo>
                  <a:pt x="23" y="180"/>
                </a:lnTo>
                <a:lnTo>
                  <a:pt x="35" y="192"/>
                </a:lnTo>
                <a:lnTo>
                  <a:pt x="42" y="197"/>
                </a:lnTo>
                <a:lnTo>
                  <a:pt x="50" y="202"/>
                </a:lnTo>
                <a:lnTo>
                  <a:pt x="57" y="206"/>
                </a:lnTo>
                <a:lnTo>
                  <a:pt x="65" y="207"/>
                </a:lnTo>
                <a:lnTo>
                  <a:pt x="75" y="210"/>
                </a:lnTo>
                <a:lnTo>
                  <a:pt x="83" y="211"/>
                </a:lnTo>
                <a:lnTo>
                  <a:pt x="430" y="211"/>
                </a:lnTo>
                <a:lnTo>
                  <a:pt x="438" y="210"/>
                </a:lnTo>
                <a:lnTo>
                  <a:pt x="447" y="207"/>
                </a:lnTo>
                <a:lnTo>
                  <a:pt x="454" y="206"/>
                </a:lnTo>
                <a:lnTo>
                  <a:pt x="462" y="202"/>
                </a:lnTo>
                <a:lnTo>
                  <a:pt x="470" y="197"/>
                </a:lnTo>
                <a:lnTo>
                  <a:pt x="477" y="192"/>
                </a:lnTo>
                <a:lnTo>
                  <a:pt x="488" y="180"/>
                </a:lnTo>
                <a:lnTo>
                  <a:pt x="498" y="164"/>
                </a:lnTo>
                <a:lnTo>
                  <a:pt x="503" y="157"/>
                </a:lnTo>
                <a:lnTo>
                  <a:pt x="505" y="147"/>
                </a:lnTo>
                <a:lnTo>
                  <a:pt x="508" y="137"/>
                </a:lnTo>
                <a:lnTo>
                  <a:pt x="511" y="127"/>
                </a:lnTo>
                <a:lnTo>
                  <a:pt x="512" y="114"/>
                </a:lnTo>
                <a:lnTo>
                  <a:pt x="513" y="104"/>
                </a:lnTo>
                <a:lnTo>
                  <a:pt x="512" y="94"/>
                </a:lnTo>
                <a:lnTo>
                  <a:pt x="511" y="83"/>
                </a:lnTo>
                <a:lnTo>
                  <a:pt x="508" y="73"/>
                </a:lnTo>
                <a:lnTo>
                  <a:pt x="505" y="63"/>
                </a:lnTo>
                <a:lnTo>
                  <a:pt x="503" y="54"/>
                </a:lnTo>
                <a:lnTo>
                  <a:pt x="498" y="45"/>
                </a:lnTo>
                <a:lnTo>
                  <a:pt x="488" y="30"/>
                </a:lnTo>
                <a:lnTo>
                  <a:pt x="477" y="18"/>
                </a:lnTo>
                <a:lnTo>
                  <a:pt x="470" y="11"/>
                </a:lnTo>
                <a:lnTo>
                  <a:pt x="462" y="9"/>
                </a:lnTo>
                <a:lnTo>
                  <a:pt x="454" y="4"/>
                </a:lnTo>
                <a:lnTo>
                  <a:pt x="447" y="1"/>
                </a:lnTo>
                <a:lnTo>
                  <a:pt x="438" y="0"/>
                </a:lnTo>
                <a:lnTo>
                  <a:pt x="43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66" name="Rectangle 127"/>
          <p:cNvSpPr>
            <a:spLocks noChangeArrowheads="1"/>
          </p:cNvSpPr>
          <p:nvPr/>
        </p:nvSpPr>
        <p:spPr bwMode="auto">
          <a:xfrm>
            <a:off x="7448550" y="2636838"/>
            <a:ext cx="641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DOD-STD- </a:t>
            </a:r>
            <a:endParaRPr lang="es-ES"/>
          </a:p>
        </p:txBody>
      </p:sp>
      <p:sp>
        <p:nvSpPr>
          <p:cNvPr id="6267" name="Rectangle 128"/>
          <p:cNvSpPr>
            <a:spLocks noChangeArrowheads="1"/>
          </p:cNvSpPr>
          <p:nvPr/>
        </p:nvSpPr>
        <p:spPr bwMode="auto">
          <a:xfrm>
            <a:off x="7543800" y="2795588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2167A</a:t>
            </a:r>
            <a:endParaRPr lang="es-ES"/>
          </a:p>
        </p:txBody>
      </p:sp>
      <p:sp>
        <p:nvSpPr>
          <p:cNvPr id="6268" name="Line 129"/>
          <p:cNvSpPr>
            <a:spLocks noChangeShapeType="1"/>
          </p:cNvSpPr>
          <p:nvPr/>
        </p:nvSpPr>
        <p:spPr bwMode="auto">
          <a:xfrm flipH="1">
            <a:off x="7862888" y="3386138"/>
            <a:ext cx="241300" cy="1857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69" name="Freeform 130"/>
          <p:cNvSpPr>
            <a:spLocks/>
          </p:cNvSpPr>
          <p:nvPr/>
        </p:nvSpPr>
        <p:spPr bwMode="auto">
          <a:xfrm>
            <a:off x="7786688" y="3505200"/>
            <a:ext cx="131762" cy="122238"/>
          </a:xfrm>
          <a:custGeom>
            <a:avLst/>
            <a:gdLst>
              <a:gd name="T0" fmla="*/ 0 w 83"/>
              <a:gd name="T1" fmla="*/ 122238 h 77"/>
              <a:gd name="T2" fmla="*/ 60325 w 83"/>
              <a:gd name="T3" fmla="*/ 0 h 77"/>
              <a:gd name="T4" fmla="*/ 131762 w 83"/>
              <a:gd name="T5" fmla="*/ 100013 h 77"/>
              <a:gd name="T6" fmla="*/ 0 w 83"/>
              <a:gd name="T7" fmla="*/ 122238 h 77"/>
              <a:gd name="T8" fmla="*/ 0 60000 65536"/>
              <a:gd name="T9" fmla="*/ 0 60000 65536"/>
              <a:gd name="T10" fmla="*/ 0 60000 65536"/>
              <a:gd name="T11" fmla="*/ 0 60000 65536"/>
              <a:gd name="T12" fmla="*/ 0 w 83"/>
              <a:gd name="T13" fmla="*/ 0 h 77"/>
              <a:gd name="T14" fmla="*/ 83 w 83"/>
              <a:gd name="T15" fmla="*/ 77 h 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" h="77">
                <a:moveTo>
                  <a:pt x="0" y="77"/>
                </a:moveTo>
                <a:lnTo>
                  <a:pt x="38" y="0"/>
                </a:lnTo>
                <a:lnTo>
                  <a:pt x="83" y="63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0" name="Line 131"/>
          <p:cNvSpPr>
            <a:spLocks noChangeShapeType="1"/>
          </p:cNvSpPr>
          <p:nvPr/>
        </p:nvSpPr>
        <p:spPr bwMode="auto">
          <a:xfrm flipH="1">
            <a:off x="7600950" y="2944813"/>
            <a:ext cx="115888" cy="587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71" name="Freeform 132"/>
          <p:cNvSpPr>
            <a:spLocks/>
          </p:cNvSpPr>
          <p:nvPr/>
        </p:nvSpPr>
        <p:spPr bwMode="auto">
          <a:xfrm>
            <a:off x="7550150" y="3495675"/>
            <a:ext cx="114300" cy="131763"/>
          </a:xfrm>
          <a:custGeom>
            <a:avLst/>
            <a:gdLst>
              <a:gd name="T0" fmla="*/ 33337 w 72"/>
              <a:gd name="T1" fmla="*/ 131763 h 83"/>
              <a:gd name="T2" fmla="*/ 0 w 72"/>
              <a:gd name="T3" fmla="*/ 0 h 83"/>
              <a:gd name="T4" fmla="*/ 114300 w 72"/>
              <a:gd name="T5" fmla="*/ 25400 h 83"/>
              <a:gd name="T6" fmla="*/ 33337 w 72"/>
              <a:gd name="T7" fmla="*/ 131763 h 83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83"/>
              <a:gd name="T14" fmla="*/ 72 w 7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83">
                <a:moveTo>
                  <a:pt x="21" y="83"/>
                </a:moveTo>
                <a:lnTo>
                  <a:pt x="0" y="0"/>
                </a:lnTo>
                <a:lnTo>
                  <a:pt x="72" y="16"/>
                </a:lnTo>
                <a:lnTo>
                  <a:pt x="21" y="8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2" name="Line 133"/>
          <p:cNvSpPr>
            <a:spLocks noChangeShapeType="1"/>
          </p:cNvSpPr>
          <p:nvPr/>
        </p:nvSpPr>
        <p:spPr bwMode="auto">
          <a:xfrm>
            <a:off x="7243763" y="3325813"/>
            <a:ext cx="100012" cy="2143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73" name="Freeform 134"/>
          <p:cNvSpPr>
            <a:spLocks/>
          </p:cNvSpPr>
          <p:nvPr/>
        </p:nvSpPr>
        <p:spPr bwMode="auto">
          <a:xfrm>
            <a:off x="7278688" y="3490913"/>
            <a:ext cx="106362" cy="136525"/>
          </a:xfrm>
          <a:custGeom>
            <a:avLst/>
            <a:gdLst>
              <a:gd name="T0" fmla="*/ 106362 w 67"/>
              <a:gd name="T1" fmla="*/ 136525 h 86"/>
              <a:gd name="T2" fmla="*/ 0 w 67"/>
              <a:gd name="T3" fmla="*/ 53975 h 86"/>
              <a:gd name="T4" fmla="*/ 106362 w 67"/>
              <a:gd name="T5" fmla="*/ 0 h 86"/>
              <a:gd name="T6" fmla="*/ 106362 w 67"/>
              <a:gd name="T7" fmla="*/ 136525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86"/>
              <a:gd name="T14" fmla="*/ 67 w 67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86">
                <a:moveTo>
                  <a:pt x="67" y="86"/>
                </a:moveTo>
                <a:lnTo>
                  <a:pt x="0" y="34"/>
                </a:lnTo>
                <a:lnTo>
                  <a:pt x="67" y="0"/>
                </a:lnTo>
                <a:lnTo>
                  <a:pt x="67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4" name="Line 135"/>
          <p:cNvSpPr>
            <a:spLocks noChangeShapeType="1"/>
          </p:cNvSpPr>
          <p:nvPr/>
        </p:nvSpPr>
        <p:spPr bwMode="auto">
          <a:xfrm>
            <a:off x="7583488" y="4075113"/>
            <a:ext cx="46037" cy="193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75" name="Freeform 136"/>
          <p:cNvSpPr>
            <a:spLocks/>
          </p:cNvSpPr>
          <p:nvPr/>
        </p:nvSpPr>
        <p:spPr bwMode="auto">
          <a:xfrm>
            <a:off x="7566025" y="4227513"/>
            <a:ext cx="112713" cy="134937"/>
          </a:xfrm>
          <a:custGeom>
            <a:avLst/>
            <a:gdLst>
              <a:gd name="T0" fmla="*/ 84138 w 71"/>
              <a:gd name="T1" fmla="*/ 134937 h 85"/>
              <a:gd name="T2" fmla="*/ 0 w 71"/>
              <a:gd name="T3" fmla="*/ 28575 h 85"/>
              <a:gd name="T4" fmla="*/ 112713 w 71"/>
              <a:gd name="T5" fmla="*/ 0 h 85"/>
              <a:gd name="T6" fmla="*/ 84138 w 71"/>
              <a:gd name="T7" fmla="*/ 13493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85"/>
              <a:gd name="T14" fmla="*/ 71 w 71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85">
                <a:moveTo>
                  <a:pt x="53" y="85"/>
                </a:moveTo>
                <a:lnTo>
                  <a:pt x="0" y="18"/>
                </a:lnTo>
                <a:lnTo>
                  <a:pt x="71" y="0"/>
                </a:lnTo>
                <a:lnTo>
                  <a:pt x="53" y="8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6" name="Freeform 137"/>
          <p:cNvSpPr>
            <a:spLocks/>
          </p:cNvSpPr>
          <p:nvPr/>
        </p:nvSpPr>
        <p:spPr bwMode="auto">
          <a:xfrm>
            <a:off x="6389688" y="3435350"/>
            <a:ext cx="592137" cy="327025"/>
          </a:xfrm>
          <a:custGeom>
            <a:avLst/>
            <a:gdLst>
              <a:gd name="T0" fmla="*/ 95250 w 373"/>
              <a:gd name="T1" fmla="*/ 0 h 206"/>
              <a:gd name="T2" fmla="*/ 85725 w 373"/>
              <a:gd name="T3" fmla="*/ 0 h 206"/>
              <a:gd name="T4" fmla="*/ 76200 w 373"/>
              <a:gd name="T5" fmla="*/ 3175 h 206"/>
              <a:gd name="T6" fmla="*/ 65087 w 373"/>
              <a:gd name="T7" fmla="*/ 6350 h 206"/>
              <a:gd name="T8" fmla="*/ 58737 w 373"/>
              <a:gd name="T9" fmla="*/ 11112 h 206"/>
              <a:gd name="T10" fmla="*/ 47625 w 373"/>
              <a:gd name="T11" fmla="*/ 17463 h 206"/>
              <a:gd name="T12" fmla="*/ 41275 w 373"/>
              <a:gd name="T13" fmla="*/ 26988 h 206"/>
              <a:gd name="T14" fmla="*/ 26987 w 373"/>
              <a:gd name="T15" fmla="*/ 44450 h 206"/>
              <a:gd name="T16" fmla="*/ 15875 w 373"/>
              <a:gd name="T17" fmla="*/ 69850 h 206"/>
              <a:gd name="T18" fmla="*/ 11112 w 373"/>
              <a:gd name="T19" fmla="*/ 82550 h 206"/>
              <a:gd name="T20" fmla="*/ 6350 w 373"/>
              <a:gd name="T21" fmla="*/ 98425 h 206"/>
              <a:gd name="T22" fmla="*/ 4762 w 373"/>
              <a:gd name="T23" fmla="*/ 112713 h 206"/>
              <a:gd name="T24" fmla="*/ 3175 w 373"/>
              <a:gd name="T25" fmla="*/ 128588 h 206"/>
              <a:gd name="T26" fmla="*/ 0 w 373"/>
              <a:gd name="T27" fmla="*/ 146050 h 206"/>
              <a:gd name="T28" fmla="*/ 0 w 373"/>
              <a:gd name="T29" fmla="*/ 161925 h 206"/>
              <a:gd name="T30" fmla="*/ 0 w 373"/>
              <a:gd name="T31" fmla="*/ 177800 h 206"/>
              <a:gd name="T32" fmla="*/ 3175 w 373"/>
              <a:gd name="T33" fmla="*/ 195262 h 206"/>
              <a:gd name="T34" fmla="*/ 4762 w 373"/>
              <a:gd name="T35" fmla="*/ 211138 h 206"/>
              <a:gd name="T36" fmla="*/ 6350 w 373"/>
              <a:gd name="T37" fmla="*/ 227013 h 206"/>
              <a:gd name="T38" fmla="*/ 11112 w 373"/>
              <a:gd name="T39" fmla="*/ 241300 h 206"/>
              <a:gd name="T40" fmla="*/ 15875 w 373"/>
              <a:gd name="T41" fmla="*/ 252413 h 206"/>
              <a:gd name="T42" fmla="*/ 26987 w 373"/>
              <a:gd name="T43" fmla="*/ 277813 h 206"/>
              <a:gd name="T44" fmla="*/ 41275 w 373"/>
              <a:gd name="T45" fmla="*/ 295275 h 206"/>
              <a:gd name="T46" fmla="*/ 47625 w 373"/>
              <a:gd name="T47" fmla="*/ 304800 h 206"/>
              <a:gd name="T48" fmla="*/ 58737 w 373"/>
              <a:gd name="T49" fmla="*/ 311150 h 206"/>
              <a:gd name="T50" fmla="*/ 65087 w 373"/>
              <a:gd name="T51" fmla="*/ 317500 h 206"/>
              <a:gd name="T52" fmla="*/ 76200 w 373"/>
              <a:gd name="T53" fmla="*/ 320675 h 206"/>
              <a:gd name="T54" fmla="*/ 85725 w 373"/>
              <a:gd name="T55" fmla="*/ 325438 h 206"/>
              <a:gd name="T56" fmla="*/ 95250 w 373"/>
              <a:gd name="T57" fmla="*/ 327025 h 206"/>
              <a:gd name="T58" fmla="*/ 495300 w 373"/>
              <a:gd name="T59" fmla="*/ 327025 h 206"/>
              <a:gd name="T60" fmla="*/ 504825 w 373"/>
              <a:gd name="T61" fmla="*/ 325438 h 206"/>
              <a:gd name="T62" fmla="*/ 517525 w 373"/>
              <a:gd name="T63" fmla="*/ 320675 h 206"/>
              <a:gd name="T64" fmla="*/ 523875 w 373"/>
              <a:gd name="T65" fmla="*/ 317500 h 206"/>
              <a:gd name="T66" fmla="*/ 531812 w 373"/>
              <a:gd name="T67" fmla="*/ 311150 h 206"/>
              <a:gd name="T68" fmla="*/ 542925 w 373"/>
              <a:gd name="T69" fmla="*/ 304800 h 206"/>
              <a:gd name="T70" fmla="*/ 549275 w 373"/>
              <a:gd name="T71" fmla="*/ 295275 h 206"/>
              <a:gd name="T72" fmla="*/ 561975 w 373"/>
              <a:gd name="T73" fmla="*/ 277813 h 206"/>
              <a:gd name="T74" fmla="*/ 574675 w 373"/>
              <a:gd name="T75" fmla="*/ 252413 h 206"/>
              <a:gd name="T76" fmla="*/ 579437 w 373"/>
              <a:gd name="T77" fmla="*/ 241300 h 206"/>
              <a:gd name="T78" fmla="*/ 582612 w 373"/>
              <a:gd name="T79" fmla="*/ 227013 h 206"/>
              <a:gd name="T80" fmla="*/ 585787 w 373"/>
              <a:gd name="T81" fmla="*/ 211138 h 206"/>
              <a:gd name="T82" fmla="*/ 587375 w 373"/>
              <a:gd name="T83" fmla="*/ 195262 h 206"/>
              <a:gd name="T84" fmla="*/ 590550 w 373"/>
              <a:gd name="T85" fmla="*/ 177800 h 206"/>
              <a:gd name="T86" fmla="*/ 592137 w 373"/>
              <a:gd name="T87" fmla="*/ 161925 h 206"/>
              <a:gd name="T88" fmla="*/ 590550 w 373"/>
              <a:gd name="T89" fmla="*/ 146050 h 206"/>
              <a:gd name="T90" fmla="*/ 587375 w 373"/>
              <a:gd name="T91" fmla="*/ 128588 h 206"/>
              <a:gd name="T92" fmla="*/ 585787 w 373"/>
              <a:gd name="T93" fmla="*/ 112713 h 206"/>
              <a:gd name="T94" fmla="*/ 582612 w 373"/>
              <a:gd name="T95" fmla="*/ 98425 h 206"/>
              <a:gd name="T96" fmla="*/ 579437 w 373"/>
              <a:gd name="T97" fmla="*/ 82550 h 206"/>
              <a:gd name="T98" fmla="*/ 574675 w 373"/>
              <a:gd name="T99" fmla="*/ 69850 h 206"/>
              <a:gd name="T100" fmla="*/ 561975 w 373"/>
              <a:gd name="T101" fmla="*/ 44450 h 206"/>
              <a:gd name="T102" fmla="*/ 549275 w 373"/>
              <a:gd name="T103" fmla="*/ 26988 h 206"/>
              <a:gd name="T104" fmla="*/ 542925 w 373"/>
              <a:gd name="T105" fmla="*/ 17463 h 206"/>
              <a:gd name="T106" fmla="*/ 531812 w 373"/>
              <a:gd name="T107" fmla="*/ 11112 h 206"/>
              <a:gd name="T108" fmla="*/ 523875 w 373"/>
              <a:gd name="T109" fmla="*/ 6350 h 206"/>
              <a:gd name="T110" fmla="*/ 517525 w 373"/>
              <a:gd name="T111" fmla="*/ 3175 h 206"/>
              <a:gd name="T112" fmla="*/ 504825 w 373"/>
              <a:gd name="T113" fmla="*/ 0 h 206"/>
              <a:gd name="T114" fmla="*/ 495300 w 373"/>
              <a:gd name="T115" fmla="*/ 0 h 206"/>
              <a:gd name="T116" fmla="*/ 95250 w 373"/>
              <a:gd name="T117" fmla="*/ 0 h 20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73"/>
              <a:gd name="T178" fmla="*/ 0 h 206"/>
              <a:gd name="T179" fmla="*/ 373 w 373"/>
              <a:gd name="T180" fmla="*/ 206 h 20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73" h="206">
                <a:moveTo>
                  <a:pt x="60" y="0"/>
                </a:moveTo>
                <a:lnTo>
                  <a:pt x="54" y="0"/>
                </a:lnTo>
                <a:lnTo>
                  <a:pt x="48" y="2"/>
                </a:lnTo>
                <a:lnTo>
                  <a:pt x="41" y="4"/>
                </a:lnTo>
                <a:lnTo>
                  <a:pt x="37" y="7"/>
                </a:lnTo>
                <a:lnTo>
                  <a:pt x="30" y="11"/>
                </a:lnTo>
                <a:lnTo>
                  <a:pt x="26" y="17"/>
                </a:lnTo>
                <a:lnTo>
                  <a:pt x="17" y="28"/>
                </a:lnTo>
                <a:lnTo>
                  <a:pt x="10" y="44"/>
                </a:lnTo>
                <a:lnTo>
                  <a:pt x="7" y="52"/>
                </a:lnTo>
                <a:lnTo>
                  <a:pt x="4" y="62"/>
                </a:lnTo>
                <a:lnTo>
                  <a:pt x="3" y="71"/>
                </a:lnTo>
                <a:lnTo>
                  <a:pt x="2" y="81"/>
                </a:lnTo>
                <a:lnTo>
                  <a:pt x="0" y="92"/>
                </a:lnTo>
                <a:lnTo>
                  <a:pt x="0" y="102"/>
                </a:lnTo>
                <a:lnTo>
                  <a:pt x="0" y="112"/>
                </a:lnTo>
                <a:lnTo>
                  <a:pt x="2" y="123"/>
                </a:lnTo>
                <a:lnTo>
                  <a:pt x="3" y="133"/>
                </a:lnTo>
                <a:lnTo>
                  <a:pt x="4" y="143"/>
                </a:lnTo>
                <a:lnTo>
                  <a:pt x="7" y="152"/>
                </a:lnTo>
                <a:lnTo>
                  <a:pt x="10" y="159"/>
                </a:lnTo>
                <a:lnTo>
                  <a:pt x="17" y="175"/>
                </a:lnTo>
                <a:lnTo>
                  <a:pt x="26" y="186"/>
                </a:lnTo>
                <a:lnTo>
                  <a:pt x="30" y="192"/>
                </a:lnTo>
                <a:lnTo>
                  <a:pt x="37" y="196"/>
                </a:lnTo>
                <a:lnTo>
                  <a:pt x="41" y="200"/>
                </a:lnTo>
                <a:lnTo>
                  <a:pt x="48" y="202"/>
                </a:lnTo>
                <a:lnTo>
                  <a:pt x="54" y="205"/>
                </a:lnTo>
                <a:lnTo>
                  <a:pt x="60" y="206"/>
                </a:lnTo>
                <a:lnTo>
                  <a:pt x="312" y="206"/>
                </a:lnTo>
                <a:lnTo>
                  <a:pt x="318" y="205"/>
                </a:lnTo>
                <a:lnTo>
                  <a:pt x="326" y="202"/>
                </a:lnTo>
                <a:lnTo>
                  <a:pt x="330" y="200"/>
                </a:lnTo>
                <a:lnTo>
                  <a:pt x="335" y="196"/>
                </a:lnTo>
                <a:lnTo>
                  <a:pt x="342" y="192"/>
                </a:lnTo>
                <a:lnTo>
                  <a:pt x="346" y="186"/>
                </a:lnTo>
                <a:lnTo>
                  <a:pt x="354" y="175"/>
                </a:lnTo>
                <a:lnTo>
                  <a:pt x="362" y="159"/>
                </a:lnTo>
                <a:lnTo>
                  <a:pt x="365" y="152"/>
                </a:lnTo>
                <a:lnTo>
                  <a:pt x="367" y="143"/>
                </a:lnTo>
                <a:lnTo>
                  <a:pt x="369" y="133"/>
                </a:lnTo>
                <a:lnTo>
                  <a:pt x="370" y="123"/>
                </a:lnTo>
                <a:lnTo>
                  <a:pt x="372" y="112"/>
                </a:lnTo>
                <a:lnTo>
                  <a:pt x="373" y="102"/>
                </a:lnTo>
                <a:lnTo>
                  <a:pt x="372" y="92"/>
                </a:lnTo>
                <a:lnTo>
                  <a:pt x="370" y="81"/>
                </a:lnTo>
                <a:lnTo>
                  <a:pt x="369" y="71"/>
                </a:lnTo>
                <a:lnTo>
                  <a:pt x="367" y="62"/>
                </a:lnTo>
                <a:lnTo>
                  <a:pt x="365" y="52"/>
                </a:lnTo>
                <a:lnTo>
                  <a:pt x="362" y="44"/>
                </a:lnTo>
                <a:lnTo>
                  <a:pt x="354" y="28"/>
                </a:lnTo>
                <a:lnTo>
                  <a:pt x="346" y="17"/>
                </a:lnTo>
                <a:lnTo>
                  <a:pt x="342" y="11"/>
                </a:lnTo>
                <a:lnTo>
                  <a:pt x="335" y="7"/>
                </a:lnTo>
                <a:lnTo>
                  <a:pt x="330" y="4"/>
                </a:lnTo>
                <a:lnTo>
                  <a:pt x="326" y="2"/>
                </a:lnTo>
                <a:lnTo>
                  <a:pt x="318" y="0"/>
                </a:lnTo>
                <a:lnTo>
                  <a:pt x="312" y="0"/>
                </a:lnTo>
                <a:lnTo>
                  <a:pt x="60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77" name="Rectangle 138"/>
          <p:cNvSpPr>
            <a:spLocks noChangeArrowheads="1"/>
          </p:cNvSpPr>
          <p:nvPr/>
        </p:nvSpPr>
        <p:spPr bwMode="auto">
          <a:xfrm>
            <a:off x="6505575" y="3462338"/>
            <a:ext cx="444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J-STD- </a:t>
            </a:r>
            <a:endParaRPr lang="es-ES"/>
          </a:p>
        </p:txBody>
      </p:sp>
      <p:sp>
        <p:nvSpPr>
          <p:cNvPr id="6278" name="Rectangle 139"/>
          <p:cNvSpPr>
            <a:spLocks noChangeArrowheads="1"/>
          </p:cNvSpPr>
          <p:nvPr/>
        </p:nvSpPr>
        <p:spPr bwMode="auto">
          <a:xfrm>
            <a:off x="6584950" y="3621088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016</a:t>
            </a:r>
            <a:endParaRPr lang="es-ES"/>
          </a:p>
        </p:txBody>
      </p:sp>
      <p:sp>
        <p:nvSpPr>
          <p:cNvPr id="6279" name="Line 140"/>
          <p:cNvSpPr>
            <a:spLocks noChangeShapeType="1"/>
          </p:cNvSpPr>
          <p:nvPr/>
        </p:nvSpPr>
        <p:spPr bwMode="auto">
          <a:xfrm flipH="1" flipV="1">
            <a:off x="7008813" y="3643313"/>
            <a:ext cx="63500" cy="968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80" name="Freeform 141"/>
          <p:cNvSpPr>
            <a:spLocks/>
          </p:cNvSpPr>
          <p:nvPr/>
        </p:nvSpPr>
        <p:spPr bwMode="auto">
          <a:xfrm>
            <a:off x="6981825" y="3598863"/>
            <a:ext cx="63500" cy="76200"/>
          </a:xfrm>
          <a:custGeom>
            <a:avLst/>
            <a:gdLst>
              <a:gd name="T0" fmla="*/ 0 w 40"/>
              <a:gd name="T1" fmla="*/ 0 h 48"/>
              <a:gd name="T2" fmla="*/ 63500 w 40"/>
              <a:gd name="T3" fmla="*/ 38100 h 48"/>
              <a:gd name="T4" fmla="*/ 7938 w 40"/>
              <a:gd name="T5" fmla="*/ 76200 h 48"/>
              <a:gd name="T6" fmla="*/ 0 w 4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8"/>
              <a:gd name="T14" fmla="*/ 40 w 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8">
                <a:moveTo>
                  <a:pt x="0" y="0"/>
                </a:moveTo>
                <a:lnTo>
                  <a:pt x="40" y="24"/>
                </a:lnTo>
                <a:lnTo>
                  <a:pt x="5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81" name="Freeform 142"/>
          <p:cNvSpPr>
            <a:spLocks/>
          </p:cNvSpPr>
          <p:nvPr/>
        </p:nvSpPr>
        <p:spPr bwMode="auto">
          <a:xfrm>
            <a:off x="5838825" y="3922713"/>
            <a:ext cx="788988" cy="447675"/>
          </a:xfrm>
          <a:custGeom>
            <a:avLst/>
            <a:gdLst>
              <a:gd name="T0" fmla="*/ 127000 w 497"/>
              <a:gd name="T1" fmla="*/ 0 h 282"/>
              <a:gd name="T2" fmla="*/ 114300 w 497"/>
              <a:gd name="T3" fmla="*/ 0 h 282"/>
              <a:gd name="T4" fmla="*/ 100013 w 497"/>
              <a:gd name="T5" fmla="*/ 4762 h 282"/>
              <a:gd name="T6" fmla="*/ 85725 w 497"/>
              <a:gd name="T7" fmla="*/ 9525 h 282"/>
              <a:gd name="T8" fmla="*/ 77788 w 497"/>
              <a:gd name="T9" fmla="*/ 15875 h 282"/>
              <a:gd name="T10" fmla="*/ 65088 w 497"/>
              <a:gd name="T11" fmla="*/ 25400 h 282"/>
              <a:gd name="T12" fmla="*/ 53975 w 497"/>
              <a:gd name="T13" fmla="*/ 38100 h 282"/>
              <a:gd name="T14" fmla="*/ 34925 w 497"/>
              <a:gd name="T15" fmla="*/ 63500 h 282"/>
              <a:gd name="T16" fmla="*/ 20638 w 497"/>
              <a:gd name="T17" fmla="*/ 96837 h 282"/>
              <a:gd name="T18" fmla="*/ 15875 w 497"/>
              <a:gd name="T19" fmla="*/ 112712 h 282"/>
              <a:gd name="T20" fmla="*/ 11113 w 497"/>
              <a:gd name="T21" fmla="*/ 134937 h 282"/>
              <a:gd name="T22" fmla="*/ 4763 w 497"/>
              <a:gd name="T23" fmla="*/ 155575 h 282"/>
              <a:gd name="T24" fmla="*/ 3175 w 497"/>
              <a:gd name="T25" fmla="*/ 177800 h 282"/>
              <a:gd name="T26" fmla="*/ 0 w 497"/>
              <a:gd name="T27" fmla="*/ 201612 h 282"/>
              <a:gd name="T28" fmla="*/ 0 w 497"/>
              <a:gd name="T29" fmla="*/ 222250 h 282"/>
              <a:gd name="T30" fmla="*/ 0 w 497"/>
              <a:gd name="T31" fmla="*/ 242887 h 282"/>
              <a:gd name="T32" fmla="*/ 3175 w 497"/>
              <a:gd name="T33" fmla="*/ 269875 h 282"/>
              <a:gd name="T34" fmla="*/ 4763 w 497"/>
              <a:gd name="T35" fmla="*/ 288925 h 282"/>
              <a:gd name="T36" fmla="*/ 11113 w 497"/>
              <a:gd name="T37" fmla="*/ 309562 h 282"/>
              <a:gd name="T38" fmla="*/ 15875 w 497"/>
              <a:gd name="T39" fmla="*/ 331787 h 282"/>
              <a:gd name="T40" fmla="*/ 20638 w 497"/>
              <a:gd name="T41" fmla="*/ 347662 h 282"/>
              <a:gd name="T42" fmla="*/ 34925 w 497"/>
              <a:gd name="T43" fmla="*/ 381000 h 282"/>
              <a:gd name="T44" fmla="*/ 53975 w 497"/>
              <a:gd name="T45" fmla="*/ 406400 h 282"/>
              <a:gd name="T46" fmla="*/ 65088 w 497"/>
              <a:gd name="T47" fmla="*/ 419100 h 282"/>
              <a:gd name="T48" fmla="*/ 77788 w 497"/>
              <a:gd name="T49" fmla="*/ 428625 h 282"/>
              <a:gd name="T50" fmla="*/ 85725 w 497"/>
              <a:gd name="T51" fmla="*/ 434975 h 282"/>
              <a:gd name="T52" fmla="*/ 100013 w 497"/>
              <a:gd name="T53" fmla="*/ 439738 h 282"/>
              <a:gd name="T54" fmla="*/ 114300 w 497"/>
              <a:gd name="T55" fmla="*/ 444500 h 282"/>
              <a:gd name="T56" fmla="*/ 127000 w 497"/>
              <a:gd name="T57" fmla="*/ 447675 h 282"/>
              <a:gd name="T58" fmla="*/ 660400 w 497"/>
              <a:gd name="T59" fmla="*/ 447675 h 282"/>
              <a:gd name="T60" fmla="*/ 673100 w 497"/>
              <a:gd name="T61" fmla="*/ 444500 h 282"/>
              <a:gd name="T62" fmla="*/ 688975 w 497"/>
              <a:gd name="T63" fmla="*/ 439738 h 282"/>
              <a:gd name="T64" fmla="*/ 696913 w 497"/>
              <a:gd name="T65" fmla="*/ 434975 h 282"/>
              <a:gd name="T66" fmla="*/ 709613 w 497"/>
              <a:gd name="T67" fmla="*/ 428625 h 282"/>
              <a:gd name="T68" fmla="*/ 722313 w 497"/>
              <a:gd name="T69" fmla="*/ 419100 h 282"/>
              <a:gd name="T70" fmla="*/ 733425 w 497"/>
              <a:gd name="T71" fmla="*/ 406400 h 282"/>
              <a:gd name="T72" fmla="*/ 750888 w 497"/>
              <a:gd name="T73" fmla="*/ 381000 h 282"/>
              <a:gd name="T74" fmla="*/ 768350 w 497"/>
              <a:gd name="T75" fmla="*/ 347662 h 282"/>
              <a:gd name="T76" fmla="*/ 771525 w 497"/>
              <a:gd name="T77" fmla="*/ 331787 h 282"/>
              <a:gd name="T78" fmla="*/ 776288 w 497"/>
              <a:gd name="T79" fmla="*/ 309562 h 282"/>
              <a:gd name="T80" fmla="*/ 782638 w 497"/>
              <a:gd name="T81" fmla="*/ 288925 h 282"/>
              <a:gd name="T82" fmla="*/ 784225 w 497"/>
              <a:gd name="T83" fmla="*/ 269875 h 282"/>
              <a:gd name="T84" fmla="*/ 787400 w 497"/>
              <a:gd name="T85" fmla="*/ 242887 h 282"/>
              <a:gd name="T86" fmla="*/ 788988 w 497"/>
              <a:gd name="T87" fmla="*/ 222250 h 282"/>
              <a:gd name="T88" fmla="*/ 787400 w 497"/>
              <a:gd name="T89" fmla="*/ 201612 h 282"/>
              <a:gd name="T90" fmla="*/ 784225 w 497"/>
              <a:gd name="T91" fmla="*/ 177800 h 282"/>
              <a:gd name="T92" fmla="*/ 782638 w 497"/>
              <a:gd name="T93" fmla="*/ 155575 h 282"/>
              <a:gd name="T94" fmla="*/ 776288 w 497"/>
              <a:gd name="T95" fmla="*/ 134937 h 282"/>
              <a:gd name="T96" fmla="*/ 771525 w 497"/>
              <a:gd name="T97" fmla="*/ 112712 h 282"/>
              <a:gd name="T98" fmla="*/ 768350 w 497"/>
              <a:gd name="T99" fmla="*/ 96837 h 282"/>
              <a:gd name="T100" fmla="*/ 750888 w 497"/>
              <a:gd name="T101" fmla="*/ 63500 h 282"/>
              <a:gd name="T102" fmla="*/ 733425 w 497"/>
              <a:gd name="T103" fmla="*/ 38100 h 282"/>
              <a:gd name="T104" fmla="*/ 722313 w 497"/>
              <a:gd name="T105" fmla="*/ 25400 h 282"/>
              <a:gd name="T106" fmla="*/ 709613 w 497"/>
              <a:gd name="T107" fmla="*/ 15875 h 282"/>
              <a:gd name="T108" fmla="*/ 696913 w 497"/>
              <a:gd name="T109" fmla="*/ 9525 h 282"/>
              <a:gd name="T110" fmla="*/ 688975 w 497"/>
              <a:gd name="T111" fmla="*/ 4762 h 282"/>
              <a:gd name="T112" fmla="*/ 673100 w 497"/>
              <a:gd name="T113" fmla="*/ 0 h 282"/>
              <a:gd name="T114" fmla="*/ 660400 w 497"/>
              <a:gd name="T115" fmla="*/ 0 h 282"/>
              <a:gd name="T116" fmla="*/ 127000 w 497"/>
              <a:gd name="T117" fmla="*/ 0 h 2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97"/>
              <a:gd name="T178" fmla="*/ 0 h 282"/>
              <a:gd name="T179" fmla="*/ 497 w 497"/>
              <a:gd name="T180" fmla="*/ 282 h 28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97" h="282">
                <a:moveTo>
                  <a:pt x="80" y="0"/>
                </a:moveTo>
                <a:lnTo>
                  <a:pt x="72" y="0"/>
                </a:lnTo>
                <a:lnTo>
                  <a:pt x="63" y="3"/>
                </a:lnTo>
                <a:lnTo>
                  <a:pt x="54" y="6"/>
                </a:lnTo>
                <a:lnTo>
                  <a:pt x="49" y="10"/>
                </a:lnTo>
                <a:lnTo>
                  <a:pt x="41" y="16"/>
                </a:lnTo>
                <a:lnTo>
                  <a:pt x="34" y="24"/>
                </a:lnTo>
                <a:lnTo>
                  <a:pt x="22" y="40"/>
                </a:lnTo>
                <a:lnTo>
                  <a:pt x="13" y="61"/>
                </a:lnTo>
                <a:lnTo>
                  <a:pt x="10" y="71"/>
                </a:lnTo>
                <a:lnTo>
                  <a:pt x="7" y="85"/>
                </a:lnTo>
                <a:lnTo>
                  <a:pt x="3" y="98"/>
                </a:lnTo>
                <a:lnTo>
                  <a:pt x="2" y="112"/>
                </a:lnTo>
                <a:lnTo>
                  <a:pt x="0" y="127"/>
                </a:lnTo>
                <a:lnTo>
                  <a:pt x="0" y="140"/>
                </a:lnTo>
                <a:lnTo>
                  <a:pt x="0" y="153"/>
                </a:lnTo>
                <a:lnTo>
                  <a:pt x="2" y="170"/>
                </a:lnTo>
                <a:lnTo>
                  <a:pt x="3" y="182"/>
                </a:lnTo>
                <a:lnTo>
                  <a:pt x="7" y="195"/>
                </a:lnTo>
                <a:lnTo>
                  <a:pt x="10" y="209"/>
                </a:lnTo>
                <a:lnTo>
                  <a:pt x="13" y="219"/>
                </a:lnTo>
                <a:lnTo>
                  <a:pt x="22" y="240"/>
                </a:lnTo>
                <a:lnTo>
                  <a:pt x="34" y="256"/>
                </a:lnTo>
                <a:lnTo>
                  <a:pt x="41" y="264"/>
                </a:lnTo>
                <a:lnTo>
                  <a:pt x="49" y="270"/>
                </a:lnTo>
                <a:lnTo>
                  <a:pt x="54" y="274"/>
                </a:lnTo>
                <a:lnTo>
                  <a:pt x="63" y="277"/>
                </a:lnTo>
                <a:lnTo>
                  <a:pt x="72" y="280"/>
                </a:lnTo>
                <a:lnTo>
                  <a:pt x="80" y="282"/>
                </a:lnTo>
                <a:lnTo>
                  <a:pt x="416" y="282"/>
                </a:lnTo>
                <a:lnTo>
                  <a:pt x="424" y="280"/>
                </a:lnTo>
                <a:lnTo>
                  <a:pt x="434" y="277"/>
                </a:lnTo>
                <a:lnTo>
                  <a:pt x="439" y="274"/>
                </a:lnTo>
                <a:lnTo>
                  <a:pt x="447" y="270"/>
                </a:lnTo>
                <a:lnTo>
                  <a:pt x="455" y="264"/>
                </a:lnTo>
                <a:lnTo>
                  <a:pt x="462" y="256"/>
                </a:lnTo>
                <a:lnTo>
                  <a:pt x="473" y="240"/>
                </a:lnTo>
                <a:lnTo>
                  <a:pt x="484" y="219"/>
                </a:lnTo>
                <a:lnTo>
                  <a:pt x="486" y="209"/>
                </a:lnTo>
                <a:lnTo>
                  <a:pt x="489" y="195"/>
                </a:lnTo>
                <a:lnTo>
                  <a:pt x="493" y="182"/>
                </a:lnTo>
                <a:lnTo>
                  <a:pt x="494" y="170"/>
                </a:lnTo>
                <a:lnTo>
                  <a:pt x="496" y="153"/>
                </a:lnTo>
                <a:lnTo>
                  <a:pt x="497" y="140"/>
                </a:lnTo>
                <a:lnTo>
                  <a:pt x="496" y="127"/>
                </a:lnTo>
                <a:lnTo>
                  <a:pt x="494" y="112"/>
                </a:lnTo>
                <a:lnTo>
                  <a:pt x="493" y="98"/>
                </a:lnTo>
                <a:lnTo>
                  <a:pt x="489" y="85"/>
                </a:lnTo>
                <a:lnTo>
                  <a:pt x="486" y="71"/>
                </a:lnTo>
                <a:lnTo>
                  <a:pt x="484" y="61"/>
                </a:lnTo>
                <a:lnTo>
                  <a:pt x="473" y="40"/>
                </a:lnTo>
                <a:lnTo>
                  <a:pt x="462" y="24"/>
                </a:lnTo>
                <a:lnTo>
                  <a:pt x="455" y="16"/>
                </a:lnTo>
                <a:lnTo>
                  <a:pt x="447" y="10"/>
                </a:lnTo>
                <a:lnTo>
                  <a:pt x="439" y="6"/>
                </a:lnTo>
                <a:lnTo>
                  <a:pt x="434" y="3"/>
                </a:lnTo>
                <a:lnTo>
                  <a:pt x="424" y="0"/>
                </a:lnTo>
                <a:lnTo>
                  <a:pt x="416" y="0"/>
                </a:lnTo>
                <a:lnTo>
                  <a:pt x="80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82" name="Rectangle 143"/>
          <p:cNvSpPr>
            <a:spLocks noChangeArrowheads="1"/>
          </p:cNvSpPr>
          <p:nvPr/>
        </p:nvSpPr>
        <p:spPr bwMode="auto">
          <a:xfrm>
            <a:off x="6064250" y="3975100"/>
            <a:ext cx="3873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RTCA </a:t>
            </a:r>
            <a:endParaRPr lang="es-ES"/>
          </a:p>
        </p:txBody>
      </p:sp>
      <p:sp>
        <p:nvSpPr>
          <p:cNvPr id="6283" name="Rectangle 144"/>
          <p:cNvSpPr>
            <a:spLocks noChangeArrowheads="1"/>
          </p:cNvSpPr>
          <p:nvPr/>
        </p:nvSpPr>
        <p:spPr bwMode="auto">
          <a:xfrm>
            <a:off x="5970588" y="4149725"/>
            <a:ext cx="539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DO-178B</a:t>
            </a:r>
            <a:endParaRPr lang="es-ES"/>
          </a:p>
        </p:txBody>
      </p:sp>
      <p:sp>
        <p:nvSpPr>
          <p:cNvPr id="6284" name="Line 145"/>
          <p:cNvSpPr>
            <a:spLocks noChangeShapeType="1"/>
          </p:cNvSpPr>
          <p:nvPr/>
        </p:nvSpPr>
        <p:spPr bwMode="auto">
          <a:xfrm flipV="1">
            <a:off x="6259513" y="4102100"/>
            <a:ext cx="877887" cy="5143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85" name="Freeform 146"/>
          <p:cNvSpPr>
            <a:spLocks/>
          </p:cNvSpPr>
          <p:nvPr/>
        </p:nvSpPr>
        <p:spPr bwMode="auto">
          <a:xfrm>
            <a:off x="7110413" y="4075113"/>
            <a:ext cx="73025" cy="63500"/>
          </a:xfrm>
          <a:custGeom>
            <a:avLst/>
            <a:gdLst>
              <a:gd name="T0" fmla="*/ 73025 w 46"/>
              <a:gd name="T1" fmla="*/ 0 h 40"/>
              <a:gd name="T2" fmla="*/ 31750 w 46"/>
              <a:gd name="T3" fmla="*/ 63500 h 40"/>
              <a:gd name="T4" fmla="*/ 0 w 46"/>
              <a:gd name="T5" fmla="*/ 3175 h 40"/>
              <a:gd name="T6" fmla="*/ 73025 w 46"/>
              <a:gd name="T7" fmla="*/ 0 h 40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0"/>
              <a:gd name="T14" fmla="*/ 46 w 46"/>
              <a:gd name="T15" fmla="*/ 40 h 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0">
                <a:moveTo>
                  <a:pt x="46" y="0"/>
                </a:moveTo>
                <a:lnTo>
                  <a:pt x="20" y="40"/>
                </a:lnTo>
                <a:lnTo>
                  <a:pt x="0" y="2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86" name="Line 147"/>
          <p:cNvSpPr>
            <a:spLocks noChangeShapeType="1"/>
          </p:cNvSpPr>
          <p:nvPr/>
        </p:nvSpPr>
        <p:spPr bwMode="auto">
          <a:xfrm flipV="1">
            <a:off x="5988050" y="4408488"/>
            <a:ext cx="206375" cy="20796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87" name="Freeform 148"/>
          <p:cNvSpPr>
            <a:spLocks/>
          </p:cNvSpPr>
          <p:nvPr/>
        </p:nvSpPr>
        <p:spPr bwMode="auto">
          <a:xfrm>
            <a:off x="6162675" y="4370388"/>
            <a:ext cx="71438" cy="71437"/>
          </a:xfrm>
          <a:custGeom>
            <a:avLst/>
            <a:gdLst>
              <a:gd name="T0" fmla="*/ 71438 w 45"/>
              <a:gd name="T1" fmla="*/ 0 h 45"/>
              <a:gd name="T2" fmla="*/ 47625 w 45"/>
              <a:gd name="T3" fmla="*/ 71437 h 45"/>
              <a:gd name="T4" fmla="*/ 0 w 45"/>
              <a:gd name="T5" fmla="*/ 22225 h 45"/>
              <a:gd name="T6" fmla="*/ 71438 w 45"/>
              <a:gd name="T7" fmla="*/ 0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5"/>
              <a:gd name="T14" fmla="*/ 45 w 45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5">
                <a:moveTo>
                  <a:pt x="45" y="0"/>
                </a:moveTo>
                <a:lnTo>
                  <a:pt x="30" y="45"/>
                </a:lnTo>
                <a:lnTo>
                  <a:pt x="0" y="1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88" name="Line 149"/>
          <p:cNvSpPr>
            <a:spLocks noChangeShapeType="1"/>
          </p:cNvSpPr>
          <p:nvPr/>
        </p:nvSpPr>
        <p:spPr bwMode="auto">
          <a:xfrm flipH="1" flipV="1">
            <a:off x="5645150" y="3113088"/>
            <a:ext cx="71438" cy="150336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89" name="Arc 150"/>
          <p:cNvSpPr>
            <a:spLocks/>
          </p:cNvSpPr>
          <p:nvPr/>
        </p:nvSpPr>
        <p:spPr bwMode="auto">
          <a:xfrm>
            <a:off x="5645150" y="3025775"/>
            <a:ext cx="42863" cy="9048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189539 h 43200"/>
              <a:gd name="T4" fmla="*/ 0 w 21600"/>
              <a:gd name="T5" fmla="*/ 94769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0" name="Line 151"/>
          <p:cNvSpPr>
            <a:spLocks noChangeShapeType="1"/>
          </p:cNvSpPr>
          <p:nvPr/>
        </p:nvSpPr>
        <p:spPr bwMode="auto">
          <a:xfrm flipH="1" flipV="1">
            <a:off x="5616575" y="2482850"/>
            <a:ext cx="28575" cy="5461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91" name="Freeform 152"/>
          <p:cNvSpPr>
            <a:spLocks/>
          </p:cNvSpPr>
          <p:nvPr/>
        </p:nvSpPr>
        <p:spPr bwMode="auto">
          <a:xfrm>
            <a:off x="5584825" y="2428875"/>
            <a:ext cx="66675" cy="71438"/>
          </a:xfrm>
          <a:custGeom>
            <a:avLst/>
            <a:gdLst>
              <a:gd name="T0" fmla="*/ 30163 w 42"/>
              <a:gd name="T1" fmla="*/ 0 h 45"/>
              <a:gd name="T2" fmla="*/ 66675 w 42"/>
              <a:gd name="T3" fmla="*/ 66675 h 45"/>
              <a:gd name="T4" fmla="*/ 0 w 42"/>
              <a:gd name="T5" fmla="*/ 71438 h 45"/>
              <a:gd name="T6" fmla="*/ 30163 w 42"/>
              <a:gd name="T7" fmla="*/ 0 h 4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5"/>
              <a:gd name="T14" fmla="*/ 42 w 42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5">
                <a:moveTo>
                  <a:pt x="19" y="0"/>
                </a:moveTo>
                <a:lnTo>
                  <a:pt x="42" y="42"/>
                </a:lnTo>
                <a:lnTo>
                  <a:pt x="0" y="45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2" name="Freeform 153"/>
          <p:cNvSpPr>
            <a:spLocks/>
          </p:cNvSpPr>
          <p:nvPr/>
        </p:nvSpPr>
        <p:spPr bwMode="auto">
          <a:xfrm>
            <a:off x="3282950" y="1054100"/>
            <a:ext cx="531813" cy="273050"/>
          </a:xfrm>
          <a:custGeom>
            <a:avLst/>
            <a:gdLst>
              <a:gd name="T0" fmla="*/ 85725 w 335"/>
              <a:gd name="T1" fmla="*/ 0 h 172"/>
              <a:gd name="T2" fmla="*/ 77788 w 335"/>
              <a:gd name="T3" fmla="*/ 0 h 172"/>
              <a:gd name="T4" fmla="*/ 66675 w 335"/>
              <a:gd name="T5" fmla="*/ 3175 h 172"/>
              <a:gd name="T6" fmla="*/ 58738 w 335"/>
              <a:gd name="T7" fmla="*/ 4762 h 172"/>
              <a:gd name="T8" fmla="*/ 50800 w 335"/>
              <a:gd name="T9" fmla="*/ 11112 h 172"/>
              <a:gd name="T10" fmla="*/ 42863 w 335"/>
              <a:gd name="T11" fmla="*/ 15875 h 172"/>
              <a:gd name="T12" fmla="*/ 36513 w 335"/>
              <a:gd name="T13" fmla="*/ 22225 h 172"/>
              <a:gd name="T14" fmla="*/ 23813 w 335"/>
              <a:gd name="T15" fmla="*/ 38100 h 172"/>
              <a:gd name="T16" fmla="*/ 12700 w 335"/>
              <a:gd name="T17" fmla="*/ 58738 h 172"/>
              <a:gd name="T18" fmla="*/ 11113 w 335"/>
              <a:gd name="T19" fmla="*/ 69850 h 172"/>
              <a:gd name="T20" fmla="*/ 6350 w 335"/>
              <a:gd name="T21" fmla="*/ 84137 h 172"/>
              <a:gd name="T22" fmla="*/ 4763 w 335"/>
              <a:gd name="T23" fmla="*/ 95250 h 172"/>
              <a:gd name="T24" fmla="*/ 1588 w 335"/>
              <a:gd name="T25" fmla="*/ 107950 h 172"/>
              <a:gd name="T26" fmla="*/ 0 w 335"/>
              <a:gd name="T27" fmla="*/ 123825 h 172"/>
              <a:gd name="T28" fmla="*/ 0 w 335"/>
              <a:gd name="T29" fmla="*/ 134938 h 172"/>
              <a:gd name="T30" fmla="*/ 0 w 335"/>
              <a:gd name="T31" fmla="*/ 147637 h 172"/>
              <a:gd name="T32" fmla="*/ 1588 w 335"/>
              <a:gd name="T33" fmla="*/ 163512 h 172"/>
              <a:gd name="T34" fmla="*/ 4763 w 335"/>
              <a:gd name="T35" fmla="*/ 177800 h 172"/>
              <a:gd name="T36" fmla="*/ 6350 w 335"/>
              <a:gd name="T37" fmla="*/ 188912 h 172"/>
              <a:gd name="T38" fmla="*/ 11113 w 335"/>
              <a:gd name="T39" fmla="*/ 201612 h 172"/>
              <a:gd name="T40" fmla="*/ 12700 w 335"/>
              <a:gd name="T41" fmla="*/ 212725 h 172"/>
              <a:gd name="T42" fmla="*/ 23813 w 335"/>
              <a:gd name="T43" fmla="*/ 233363 h 172"/>
              <a:gd name="T44" fmla="*/ 36513 w 335"/>
              <a:gd name="T45" fmla="*/ 249238 h 172"/>
              <a:gd name="T46" fmla="*/ 42863 w 335"/>
              <a:gd name="T47" fmla="*/ 255588 h 172"/>
              <a:gd name="T48" fmla="*/ 50800 w 335"/>
              <a:gd name="T49" fmla="*/ 260350 h 172"/>
              <a:gd name="T50" fmla="*/ 58738 w 335"/>
              <a:gd name="T51" fmla="*/ 266700 h 172"/>
              <a:gd name="T52" fmla="*/ 66675 w 335"/>
              <a:gd name="T53" fmla="*/ 269875 h 172"/>
              <a:gd name="T54" fmla="*/ 77788 w 335"/>
              <a:gd name="T55" fmla="*/ 271463 h 172"/>
              <a:gd name="T56" fmla="*/ 85725 w 335"/>
              <a:gd name="T57" fmla="*/ 273050 h 172"/>
              <a:gd name="T58" fmla="*/ 446088 w 335"/>
              <a:gd name="T59" fmla="*/ 273050 h 172"/>
              <a:gd name="T60" fmla="*/ 454025 w 335"/>
              <a:gd name="T61" fmla="*/ 271463 h 172"/>
              <a:gd name="T62" fmla="*/ 463550 w 335"/>
              <a:gd name="T63" fmla="*/ 269875 h 172"/>
              <a:gd name="T64" fmla="*/ 469900 w 335"/>
              <a:gd name="T65" fmla="*/ 266700 h 172"/>
              <a:gd name="T66" fmla="*/ 477838 w 335"/>
              <a:gd name="T67" fmla="*/ 260350 h 172"/>
              <a:gd name="T68" fmla="*/ 485775 w 335"/>
              <a:gd name="T69" fmla="*/ 255588 h 172"/>
              <a:gd name="T70" fmla="*/ 493713 w 335"/>
              <a:gd name="T71" fmla="*/ 249238 h 172"/>
              <a:gd name="T72" fmla="*/ 506413 w 335"/>
              <a:gd name="T73" fmla="*/ 233363 h 172"/>
              <a:gd name="T74" fmla="*/ 515938 w 335"/>
              <a:gd name="T75" fmla="*/ 212725 h 172"/>
              <a:gd name="T76" fmla="*/ 520700 w 335"/>
              <a:gd name="T77" fmla="*/ 201612 h 172"/>
              <a:gd name="T78" fmla="*/ 522288 w 335"/>
              <a:gd name="T79" fmla="*/ 188912 h 172"/>
              <a:gd name="T80" fmla="*/ 527050 w 335"/>
              <a:gd name="T81" fmla="*/ 177800 h 172"/>
              <a:gd name="T82" fmla="*/ 527050 w 335"/>
              <a:gd name="T83" fmla="*/ 163512 h 172"/>
              <a:gd name="T84" fmla="*/ 528638 w 335"/>
              <a:gd name="T85" fmla="*/ 147637 h 172"/>
              <a:gd name="T86" fmla="*/ 531813 w 335"/>
              <a:gd name="T87" fmla="*/ 134938 h 172"/>
              <a:gd name="T88" fmla="*/ 528638 w 335"/>
              <a:gd name="T89" fmla="*/ 123825 h 172"/>
              <a:gd name="T90" fmla="*/ 527050 w 335"/>
              <a:gd name="T91" fmla="*/ 107950 h 172"/>
              <a:gd name="T92" fmla="*/ 527050 w 335"/>
              <a:gd name="T93" fmla="*/ 95250 h 172"/>
              <a:gd name="T94" fmla="*/ 522288 w 335"/>
              <a:gd name="T95" fmla="*/ 84137 h 172"/>
              <a:gd name="T96" fmla="*/ 520700 w 335"/>
              <a:gd name="T97" fmla="*/ 69850 h 172"/>
              <a:gd name="T98" fmla="*/ 515938 w 335"/>
              <a:gd name="T99" fmla="*/ 58738 h 172"/>
              <a:gd name="T100" fmla="*/ 506413 w 335"/>
              <a:gd name="T101" fmla="*/ 38100 h 172"/>
              <a:gd name="T102" fmla="*/ 493713 w 335"/>
              <a:gd name="T103" fmla="*/ 22225 h 172"/>
              <a:gd name="T104" fmla="*/ 485775 w 335"/>
              <a:gd name="T105" fmla="*/ 15875 h 172"/>
              <a:gd name="T106" fmla="*/ 477838 w 335"/>
              <a:gd name="T107" fmla="*/ 11112 h 172"/>
              <a:gd name="T108" fmla="*/ 469900 w 335"/>
              <a:gd name="T109" fmla="*/ 4762 h 172"/>
              <a:gd name="T110" fmla="*/ 463550 w 335"/>
              <a:gd name="T111" fmla="*/ 3175 h 172"/>
              <a:gd name="T112" fmla="*/ 454025 w 335"/>
              <a:gd name="T113" fmla="*/ 0 h 172"/>
              <a:gd name="T114" fmla="*/ 446088 w 335"/>
              <a:gd name="T115" fmla="*/ 0 h 172"/>
              <a:gd name="T116" fmla="*/ 85725 w 335"/>
              <a:gd name="T117" fmla="*/ 0 h 1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35"/>
              <a:gd name="T178" fmla="*/ 0 h 172"/>
              <a:gd name="T179" fmla="*/ 335 w 335"/>
              <a:gd name="T180" fmla="*/ 172 h 1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35" h="172">
                <a:moveTo>
                  <a:pt x="54" y="0"/>
                </a:moveTo>
                <a:lnTo>
                  <a:pt x="49" y="0"/>
                </a:lnTo>
                <a:lnTo>
                  <a:pt x="42" y="2"/>
                </a:lnTo>
                <a:lnTo>
                  <a:pt x="37" y="3"/>
                </a:lnTo>
                <a:lnTo>
                  <a:pt x="32" y="7"/>
                </a:lnTo>
                <a:lnTo>
                  <a:pt x="27" y="10"/>
                </a:lnTo>
                <a:lnTo>
                  <a:pt x="23" y="14"/>
                </a:lnTo>
                <a:lnTo>
                  <a:pt x="15" y="24"/>
                </a:lnTo>
                <a:lnTo>
                  <a:pt x="8" y="37"/>
                </a:lnTo>
                <a:lnTo>
                  <a:pt x="7" y="44"/>
                </a:lnTo>
                <a:lnTo>
                  <a:pt x="4" y="53"/>
                </a:lnTo>
                <a:lnTo>
                  <a:pt x="3" y="60"/>
                </a:lnTo>
                <a:lnTo>
                  <a:pt x="1" y="68"/>
                </a:lnTo>
                <a:lnTo>
                  <a:pt x="0" y="78"/>
                </a:lnTo>
                <a:lnTo>
                  <a:pt x="0" y="85"/>
                </a:lnTo>
                <a:lnTo>
                  <a:pt x="0" y="93"/>
                </a:lnTo>
                <a:lnTo>
                  <a:pt x="1" y="103"/>
                </a:lnTo>
                <a:lnTo>
                  <a:pt x="3" y="112"/>
                </a:lnTo>
                <a:lnTo>
                  <a:pt x="4" y="119"/>
                </a:lnTo>
                <a:lnTo>
                  <a:pt x="7" y="127"/>
                </a:lnTo>
                <a:lnTo>
                  <a:pt x="8" y="134"/>
                </a:lnTo>
                <a:lnTo>
                  <a:pt x="15" y="147"/>
                </a:lnTo>
                <a:lnTo>
                  <a:pt x="23" y="157"/>
                </a:lnTo>
                <a:lnTo>
                  <a:pt x="27" y="161"/>
                </a:lnTo>
                <a:lnTo>
                  <a:pt x="32" y="164"/>
                </a:lnTo>
                <a:lnTo>
                  <a:pt x="37" y="168"/>
                </a:lnTo>
                <a:lnTo>
                  <a:pt x="42" y="170"/>
                </a:lnTo>
                <a:lnTo>
                  <a:pt x="49" y="171"/>
                </a:lnTo>
                <a:lnTo>
                  <a:pt x="54" y="172"/>
                </a:lnTo>
                <a:lnTo>
                  <a:pt x="281" y="172"/>
                </a:lnTo>
                <a:lnTo>
                  <a:pt x="286" y="171"/>
                </a:lnTo>
                <a:lnTo>
                  <a:pt x="292" y="170"/>
                </a:lnTo>
                <a:lnTo>
                  <a:pt x="296" y="168"/>
                </a:lnTo>
                <a:lnTo>
                  <a:pt x="301" y="164"/>
                </a:lnTo>
                <a:lnTo>
                  <a:pt x="306" y="161"/>
                </a:lnTo>
                <a:lnTo>
                  <a:pt x="311" y="157"/>
                </a:lnTo>
                <a:lnTo>
                  <a:pt x="319" y="147"/>
                </a:lnTo>
                <a:lnTo>
                  <a:pt x="325" y="134"/>
                </a:lnTo>
                <a:lnTo>
                  <a:pt x="328" y="127"/>
                </a:lnTo>
                <a:lnTo>
                  <a:pt x="329" y="119"/>
                </a:lnTo>
                <a:lnTo>
                  <a:pt x="332" y="112"/>
                </a:lnTo>
                <a:lnTo>
                  <a:pt x="332" y="103"/>
                </a:lnTo>
                <a:lnTo>
                  <a:pt x="333" y="93"/>
                </a:lnTo>
                <a:lnTo>
                  <a:pt x="335" y="85"/>
                </a:lnTo>
                <a:lnTo>
                  <a:pt x="333" y="78"/>
                </a:lnTo>
                <a:lnTo>
                  <a:pt x="332" y="68"/>
                </a:lnTo>
                <a:lnTo>
                  <a:pt x="332" y="60"/>
                </a:lnTo>
                <a:lnTo>
                  <a:pt x="329" y="53"/>
                </a:lnTo>
                <a:lnTo>
                  <a:pt x="328" y="44"/>
                </a:lnTo>
                <a:lnTo>
                  <a:pt x="325" y="37"/>
                </a:lnTo>
                <a:lnTo>
                  <a:pt x="319" y="24"/>
                </a:lnTo>
                <a:lnTo>
                  <a:pt x="311" y="14"/>
                </a:lnTo>
                <a:lnTo>
                  <a:pt x="306" y="10"/>
                </a:lnTo>
                <a:lnTo>
                  <a:pt x="301" y="7"/>
                </a:lnTo>
                <a:lnTo>
                  <a:pt x="296" y="3"/>
                </a:lnTo>
                <a:lnTo>
                  <a:pt x="292" y="2"/>
                </a:lnTo>
                <a:lnTo>
                  <a:pt x="286" y="0"/>
                </a:lnTo>
                <a:lnTo>
                  <a:pt x="281" y="0"/>
                </a:lnTo>
                <a:lnTo>
                  <a:pt x="5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3" name="Rectangle 154"/>
          <p:cNvSpPr>
            <a:spLocks noChangeArrowheads="1"/>
          </p:cNvSpPr>
          <p:nvPr/>
        </p:nvSpPr>
        <p:spPr bwMode="auto">
          <a:xfrm>
            <a:off x="3429000" y="1106488"/>
            <a:ext cx="247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PSP</a:t>
            </a:r>
            <a:endParaRPr lang="es-ES"/>
          </a:p>
        </p:txBody>
      </p:sp>
      <p:sp>
        <p:nvSpPr>
          <p:cNvPr id="6294" name="Freeform 155"/>
          <p:cNvSpPr>
            <a:spLocks/>
          </p:cNvSpPr>
          <p:nvPr/>
        </p:nvSpPr>
        <p:spPr bwMode="auto">
          <a:xfrm>
            <a:off x="4111625" y="1041400"/>
            <a:ext cx="531813" cy="273050"/>
          </a:xfrm>
          <a:custGeom>
            <a:avLst/>
            <a:gdLst>
              <a:gd name="T0" fmla="*/ 85725 w 335"/>
              <a:gd name="T1" fmla="*/ 0 h 172"/>
              <a:gd name="T2" fmla="*/ 77788 w 335"/>
              <a:gd name="T3" fmla="*/ 0 h 172"/>
              <a:gd name="T4" fmla="*/ 66675 w 335"/>
              <a:gd name="T5" fmla="*/ 1588 h 172"/>
              <a:gd name="T6" fmla="*/ 58738 w 335"/>
              <a:gd name="T7" fmla="*/ 4762 h 172"/>
              <a:gd name="T8" fmla="*/ 52388 w 335"/>
              <a:gd name="T9" fmla="*/ 11112 h 172"/>
              <a:gd name="T10" fmla="*/ 42863 w 335"/>
              <a:gd name="T11" fmla="*/ 15875 h 172"/>
              <a:gd name="T12" fmla="*/ 36513 w 335"/>
              <a:gd name="T13" fmla="*/ 22225 h 172"/>
              <a:gd name="T14" fmla="*/ 23813 w 335"/>
              <a:gd name="T15" fmla="*/ 38100 h 172"/>
              <a:gd name="T16" fmla="*/ 14288 w 335"/>
              <a:gd name="T17" fmla="*/ 58738 h 172"/>
              <a:gd name="T18" fmla="*/ 11113 w 335"/>
              <a:gd name="T19" fmla="*/ 69850 h 172"/>
              <a:gd name="T20" fmla="*/ 7938 w 335"/>
              <a:gd name="T21" fmla="*/ 82550 h 172"/>
              <a:gd name="T22" fmla="*/ 4763 w 335"/>
              <a:gd name="T23" fmla="*/ 93662 h 172"/>
              <a:gd name="T24" fmla="*/ 3175 w 335"/>
              <a:gd name="T25" fmla="*/ 107950 h 172"/>
              <a:gd name="T26" fmla="*/ 0 w 335"/>
              <a:gd name="T27" fmla="*/ 122238 h 172"/>
              <a:gd name="T28" fmla="*/ 0 w 335"/>
              <a:gd name="T29" fmla="*/ 134938 h 172"/>
              <a:gd name="T30" fmla="*/ 0 w 335"/>
              <a:gd name="T31" fmla="*/ 147637 h 172"/>
              <a:gd name="T32" fmla="*/ 3175 w 335"/>
              <a:gd name="T33" fmla="*/ 163512 h 172"/>
              <a:gd name="T34" fmla="*/ 4763 w 335"/>
              <a:gd name="T35" fmla="*/ 176212 h 172"/>
              <a:gd name="T36" fmla="*/ 7938 w 335"/>
              <a:gd name="T37" fmla="*/ 187325 h 172"/>
              <a:gd name="T38" fmla="*/ 11113 w 335"/>
              <a:gd name="T39" fmla="*/ 201612 h 172"/>
              <a:gd name="T40" fmla="*/ 14288 w 335"/>
              <a:gd name="T41" fmla="*/ 212725 h 172"/>
              <a:gd name="T42" fmla="*/ 23813 w 335"/>
              <a:gd name="T43" fmla="*/ 233363 h 172"/>
              <a:gd name="T44" fmla="*/ 36513 w 335"/>
              <a:gd name="T45" fmla="*/ 247650 h 172"/>
              <a:gd name="T46" fmla="*/ 42863 w 335"/>
              <a:gd name="T47" fmla="*/ 255588 h 172"/>
              <a:gd name="T48" fmla="*/ 52388 w 335"/>
              <a:gd name="T49" fmla="*/ 258763 h 172"/>
              <a:gd name="T50" fmla="*/ 58738 w 335"/>
              <a:gd name="T51" fmla="*/ 266700 h 172"/>
              <a:gd name="T52" fmla="*/ 66675 w 335"/>
              <a:gd name="T53" fmla="*/ 268288 h 172"/>
              <a:gd name="T54" fmla="*/ 77788 w 335"/>
              <a:gd name="T55" fmla="*/ 271463 h 172"/>
              <a:gd name="T56" fmla="*/ 85725 w 335"/>
              <a:gd name="T57" fmla="*/ 273050 h 172"/>
              <a:gd name="T58" fmla="*/ 446088 w 335"/>
              <a:gd name="T59" fmla="*/ 273050 h 172"/>
              <a:gd name="T60" fmla="*/ 455613 w 335"/>
              <a:gd name="T61" fmla="*/ 271463 h 172"/>
              <a:gd name="T62" fmla="*/ 463550 w 335"/>
              <a:gd name="T63" fmla="*/ 268288 h 172"/>
              <a:gd name="T64" fmla="*/ 469900 w 335"/>
              <a:gd name="T65" fmla="*/ 266700 h 172"/>
              <a:gd name="T66" fmla="*/ 477838 w 335"/>
              <a:gd name="T67" fmla="*/ 258763 h 172"/>
              <a:gd name="T68" fmla="*/ 487363 w 335"/>
              <a:gd name="T69" fmla="*/ 255588 h 172"/>
              <a:gd name="T70" fmla="*/ 493713 w 335"/>
              <a:gd name="T71" fmla="*/ 247650 h 172"/>
              <a:gd name="T72" fmla="*/ 506413 w 335"/>
              <a:gd name="T73" fmla="*/ 233363 h 172"/>
              <a:gd name="T74" fmla="*/ 517525 w 335"/>
              <a:gd name="T75" fmla="*/ 212725 h 172"/>
              <a:gd name="T76" fmla="*/ 520700 w 335"/>
              <a:gd name="T77" fmla="*/ 201612 h 172"/>
              <a:gd name="T78" fmla="*/ 523875 w 335"/>
              <a:gd name="T79" fmla="*/ 187325 h 172"/>
              <a:gd name="T80" fmla="*/ 528638 w 335"/>
              <a:gd name="T81" fmla="*/ 176212 h 172"/>
              <a:gd name="T82" fmla="*/ 528638 w 335"/>
              <a:gd name="T83" fmla="*/ 163512 h 172"/>
              <a:gd name="T84" fmla="*/ 530225 w 335"/>
              <a:gd name="T85" fmla="*/ 147637 h 172"/>
              <a:gd name="T86" fmla="*/ 531813 w 335"/>
              <a:gd name="T87" fmla="*/ 134938 h 172"/>
              <a:gd name="T88" fmla="*/ 530225 w 335"/>
              <a:gd name="T89" fmla="*/ 122238 h 172"/>
              <a:gd name="T90" fmla="*/ 528638 w 335"/>
              <a:gd name="T91" fmla="*/ 107950 h 172"/>
              <a:gd name="T92" fmla="*/ 528638 w 335"/>
              <a:gd name="T93" fmla="*/ 93662 h 172"/>
              <a:gd name="T94" fmla="*/ 523875 w 335"/>
              <a:gd name="T95" fmla="*/ 82550 h 172"/>
              <a:gd name="T96" fmla="*/ 520700 w 335"/>
              <a:gd name="T97" fmla="*/ 69850 h 172"/>
              <a:gd name="T98" fmla="*/ 517525 w 335"/>
              <a:gd name="T99" fmla="*/ 58738 h 172"/>
              <a:gd name="T100" fmla="*/ 506413 w 335"/>
              <a:gd name="T101" fmla="*/ 38100 h 172"/>
              <a:gd name="T102" fmla="*/ 493713 w 335"/>
              <a:gd name="T103" fmla="*/ 22225 h 172"/>
              <a:gd name="T104" fmla="*/ 487363 w 335"/>
              <a:gd name="T105" fmla="*/ 15875 h 172"/>
              <a:gd name="T106" fmla="*/ 477838 w 335"/>
              <a:gd name="T107" fmla="*/ 11112 h 172"/>
              <a:gd name="T108" fmla="*/ 469900 w 335"/>
              <a:gd name="T109" fmla="*/ 4762 h 172"/>
              <a:gd name="T110" fmla="*/ 463550 w 335"/>
              <a:gd name="T111" fmla="*/ 1588 h 172"/>
              <a:gd name="T112" fmla="*/ 455613 w 335"/>
              <a:gd name="T113" fmla="*/ 0 h 172"/>
              <a:gd name="T114" fmla="*/ 446088 w 335"/>
              <a:gd name="T115" fmla="*/ 0 h 172"/>
              <a:gd name="T116" fmla="*/ 85725 w 335"/>
              <a:gd name="T117" fmla="*/ 0 h 1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35"/>
              <a:gd name="T178" fmla="*/ 0 h 172"/>
              <a:gd name="T179" fmla="*/ 335 w 335"/>
              <a:gd name="T180" fmla="*/ 172 h 1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35" h="172">
                <a:moveTo>
                  <a:pt x="54" y="0"/>
                </a:moveTo>
                <a:lnTo>
                  <a:pt x="49" y="0"/>
                </a:lnTo>
                <a:lnTo>
                  <a:pt x="42" y="1"/>
                </a:lnTo>
                <a:lnTo>
                  <a:pt x="37" y="3"/>
                </a:lnTo>
                <a:lnTo>
                  <a:pt x="33" y="7"/>
                </a:lnTo>
                <a:lnTo>
                  <a:pt x="27" y="10"/>
                </a:lnTo>
                <a:lnTo>
                  <a:pt x="23" y="14"/>
                </a:lnTo>
                <a:lnTo>
                  <a:pt x="15" y="24"/>
                </a:lnTo>
                <a:lnTo>
                  <a:pt x="9" y="37"/>
                </a:lnTo>
                <a:lnTo>
                  <a:pt x="7" y="44"/>
                </a:lnTo>
                <a:lnTo>
                  <a:pt x="5" y="52"/>
                </a:lnTo>
                <a:lnTo>
                  <a:pt x="3" y="59"/>
                </a:lnTo>
                <a:lnTo>
                  <a:pt x="2" y="68"/>
                </a:lnTo>
                <a:lnTo>
                  <a:pt x="0" y="77"/>
                </a:lnTo>
                <a:lnTo>
                  <a:pt x="0" y="85"/>
                </a:lnTo>
                <a:lnTo>
                  <a:pt x="0" y="93"/>
                </a:lnTo>
                <a:lnTo>
                  <a:pt x="2" y="103"/>
                </a:lnTo>
                <a:lnTo>
                  <a:pt x="3" y="111"/>
                </a:lnTo>
                <a:lnTo>
                  <a:pt x="5" y="118"/>
                </a:lnTo>
                <a:lnTo>
                  <a:pt x="7" y="127"/>
                </a:lnTo>
                <a:lnTo>
                  <a:pt x="9" y="134"/>
                </a:lnTo>
                <a:lnTo>
                  <a:pt x="15" y="147"/>
                </a:lnTo>
                <a:lnTo>
                  <a:pt x="23" y="156"/>
                </a:lnTo>
                <a:lnTo>
                  <a:pt x="27" y="161"/>
                </a:lnTo>
                <a:lnTo>
                  <a:pt x="33" y="163"/>
                </a:lnTo>
                <a:lnTo>
                  <a:pt x="37" y="168"/>
                </a:lnTo>
                <a:lnTo>
                  <a:pt x="42" y="169"/>
                </a:lnTo>
                <a:lnTo>
                  <a:pt x="49" y="171"/>
                </a:lnTo>
                <a:lnTo>
                  <a:pt x="54" y="172"/>
                </a:lnTo>
                <a:lnTo>
                  <a:pt x="281" y="172"/>
                </a:lnTo>
                <a:lnTo>
                  <a:pt x="287" y="171"/>
                </a:lnTo>
                <a:lnTo>
                  <a:pt x="292" y="169"/>
                </a:lnTo>
                <a:lnTo>
                  <a:pt x="296" y="168"/>
                </a:lnTo>
                <a:lnTo>
                  <a:pt x="301" y="163"/>
                </a:lnTo>
                <a:lnTo>
                  <a:pt x="307" y="161"/>
                </a:lnTo>
                <a:lnTo>
                  <a:pt x="311" y="156"/>
                </a:lnTo>
                <a:lnTo>
                  <a:pt x="319" y="147"/>
                </a:lnTo>
                <a:lnTo>
                  <a:pt x="326" y="134"/>
                </a:lnTo>
                <a:lnTo>
                  <a:pt x="328" y="127"/>
                </a:lnTo>
                <a:lnTo>
                  <a:pt x="330" y="118"/>
                </a:lnTo>
                <a:lnTo>
                  <a:pt x="333" y="111"/>
                </a:lnTo>
                <a:lnTo>
                  <a:pt x="333" y="103"/>
                </a:lnTo>
                <a:lnTo>
                  <a:pt x="334" y="93"/>
                </a:lnTo>
                <a:lnTo>
                  <a:pt x="335" y="85"/>
                </a:lnTo>
                <a:lnTo>
                  <a:pt x="334" y="77"/>
                </a:lnTo>
                <a:lnTo>
                  <a:pt x="333" y="68"/>
                </a:lnTo>
                <a:lnTo>
                  <a:pt x="333" y="59"/>
                </a:lnTo>
                <a:lnTo>
                  <a:pt x="330" y="52"/>
                </a:lnTo>
                <a:lnTo>
                  <a:pt x="328" y="44"/>
                </a:lnTo>
                <a:lnTo>
                  <a:pt x="326" y="37"/>
                </a:lnTo>
                <a:lnTo>
                  <a:pt x="319" y="24"/>
                </a:lnTo>
                <a:lnTo>
                  <a:pt x="311" y="14"/>
                </a:lnTo>
                <a:lnTo>
                  <a:pt x="307" y="10"/>
                </a:lnTo>
                <a:lnTo>
                  <a:pt x="301" y="7"/>
                </a:lnTo>
                <a:lnTo>
                  <a:pt x="296" y="3"/>
                </a:lnTo>
                <a:lnTo>
                  <a:pt x="292" y="1"/>
                </a:lnTo>
                <a:lnTo>
                  <a:pt x="287" y="0"/>
                </a:lnTo>
                <a:lnTo>
                  <a:pt x="281" y="0"/>
                </a:lnTo>
                <a:lnTo>
                  <a:pt x="5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5" name="Rectangle 156"/>
          <p:cNvSpPr>
            <a:spLocks noChangeArrowheads="1"/>
          </p:cNvSpPr>
          <p:nvPr/>
        </p:nvSpPr>
        <p:spPr bwMode="auto">
          <a:xfrm>
            <a:off x="4257675" y="1092200"/>
            <a:ext cx="247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TSP</a:t>
            </a:r>
            <a:endParaRPr lang="es-ES"/>
          </a:p>
        </p:txBody>
      </p:sp>
      <p:sp>
        <p:nvSpPr>
          <p:cNvPr id="6296" name="Line 157"/>
          <p:cNvSpPr>
            <a:spLocks noChangeShapeType="1"/>
          </p:cNvSpPr>
          <p:nvPr/>
        </p:nvSpPr>
        <p:spPr bwMode="auto">
          <a:xfrm flipV="1">
            <a:off x="3141663" y="3105150"/>
            <a:ext cx="203200" cy="273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97" name="Arc 158"/>
          <p:cNvSpPr>
            <a:spLocks/>
          </p:cNvSpPr>
          <p:nvPr/>
        </p:nvSpPr>
        <p:spPr bwMode="auto">
          <a:xfrm>
            <a:off x="3343275" y="3036888"/>
            <a:ext cx="69850" cy="80962"/>
          </a:xfrm>
          <a:custGeom>
            <a:avLst/>
            <a:gdLst>
              <a:gd name="T0" fmla="*/ 107452 w 35137"/>
              <a:gd name="T1" fmla="*/ 0 h 38338"/>
              <a:gd name="T2" fmla="*/ 0 w 35137"/>
              <a:gd name="T3" fmla="*/ 149711 h 38338"/>
              <a:gd name="T4" fmla="*/ 53497 w 35137"/>
              <a:gd name="T5" fmla="*/ 74646 h 38338"/>
              <a:gd name="T6" fmla="*/ 0 60000 65536"/>
              <a:gd name="T7" fmla="*/ 0 60000 65536"/>
              <a:gd name="T8" fmla="*/ 0 60000 65536"/>
              <a:gd name="T9" fmla="*/ 0 w 35137"/>
              <a:gd name="T10" fmla="*/ 0 h 38338"/>
              <a:gd name="T11" fmla="*/ 35137 w 35137"/>
              <a:gd name="T12" fmla="*/ 38338 h 383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37" h="38338" fill="none" extrusionOk="0">
                <a:moveTo>
                  <a:pt x="27189" y="0"/>
                </a:moveTo>
                <a:cubicBezTo>
                  <a:pt x="32218" y="4102"/>
                  <a:pt x="35137" y="10248"/>
                  <a:pt x="35137" y="16738"/>
                </a:cubicBezTo>
                <a:cubicBezTo>
                  <a:pt x="35137" y="28667"/>
                  <a:pt x="25466" y="38338"/>
                  <a:pt x="13537" y="38338"/>
                </a:cubicBezTo>
                <a:cubicBezTo>
                  <a:pt x="8613" y="38338"/>
                  <a:pt x="3837" y="36655"/>
                  <a:pt x="0" y="33569"/>
                </a:cubicBezTo>
              </a:path>
              <a:path w="35137" h="38338" stroke="0" extrusionOk="0">
                <a:moveTo>
                  <a:pt x="27189" y="0"/>
                </a:moveTo>
                <a:cubicBezTo>
                  <a:pt x="32218" y="4102"/>
                  <a:pt x="35137" y="10248"/>
                  <a:pt x="35137" y="16738"/>
                </a:cubicBezTo>
                <a:cubicBezTo>
                  <a:pt x="35137" y="28667"/>
                  <a:pt x="25466" y="38338"/>
                  <a:pt x="13537" y="38338"/>
                </a:cubicBezTo>
                <a:cubicBezTo>
                  <a:pt x="8613" y="38338"/>
                  <a:pt x="3837" y="36655"/>
                  <a:pt x="0" y="33569"/>
                </a:cubicBezTo>
                <a:lnTo>
                  <a:pt x="13537" y="1673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298" name="Line 159"/>
          <p:cNvSpPr>
            <a:spLocks noChangeShapeType="1"/>
          </p:cNvSpPr>
          <p:nvPr/>
        </p:nvSpPr>
        <p:spPr bwMode="auto">
          <a:xfrm flipV="1">
            <a:off x="3397250" y="2925763"/>
            <a:ext cx="85725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99" name="Freeform 160"/>
          <p:cNvSpPr>
            <a:spLocks/>
          </p:cNvSpPr>
          <p:nvPr/>
        </p:nvSpPr>
        <p:spPr bwMode="auto">
          <a:xfrm>
            <a:off x="3448050" y="2882900"/>
            <a:ext cx="66675" cy="76200"/>
          </a:xfrm>
          <a:custGeom>
            <a:avLst/>
            <a:gdLst>
              <a:gd name="T0" fmla="*/ 66675 w 42"/>
              <a:gd name="T1" fmla="*/ 0 h 48"/>
              <a:gd name="T2" fmla="*/ 50800 w 42"/>
              <a:gd name="T3" fmla="*/ 76200 h 48"/>
              <a:gd name="T4" fmla="*/ 0 w 42"/>
              <a:gd name="T5" fmla="*/ 31750 h 48"/>
              <a:gd name="T6" fmla="*/ 66675 w 42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8"/>
              <a:gd name="T14" fmla="*/ 42 w 42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8">
                <a:moveTo>
                  <a:pt x="42" y="0"/>
                </a:moveTo>
                <a:lnTo>
                  <a:pt x="32" y="48"/>
                </a:lnTo>
                <a:lnTo>
                  <a:pt x="0" y="2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0" name="Freeform 161"/>
          <p:cNvSpPr>
            <a:spLocks/>
          </p:cNvSpPr>
          <p:nvPr/>
        </p:nvSpPr>
        <p:spPr bwMode="auto">
          <a:xfrm>
            <a:off x="3313113" y="3756025"/>
            <a:ext cx="647700" cy="290513"/>
          </a:xfrm>
          <a:custGeom>
            <a:avLst/>
            <a:gdLst>
              <a:gd name="T0" fmla="*/ 103188 w 408"/>
              <a:gd name="T1" fmla="*/ 0 h 183"/>
              <a:gd name="T2" fmla="*/ 92075 w 408"/>
              <a:gd name="T3" fmla="*/ 0 h 183"/>
              <a:gd name="T4" fmla="*/ 80963 w 408"/>
              <a:gd name="T5" fmla="*/ 1588 h 183"/>
              <a:gd name="T6" fmla="*/ 71438 w 408"/>
              <a:gd name="T7" fmla="*/ 4763 h 183"/>
              <a:gd name="T8" fmla="*/ 61913 w 408"/>
              <a:gd name="T9" fmla="*/ 11113 h 183"/>
              <a:gd name="T10" fmla="*/ 53975 w 408"/>
              <a:gd name="T11" fmla="*/ 15875 h 183"/>
              <a:gd name="T12" fmla="*/ 44450 w 408"/>
              <a:gd name="T13" fmla="*/ 23813 h 183"/>
              <a:gd name="T14" fmla="*/ 28575 w 408"/>
              <a:gd name="T15" fmla="*/ 39688 h 183"/>
              <a:gd name="T16" fmla="*/ 17463 w 408"/>
              <a:gd name="T17" fmla="*/ 61913 h 183"/>
              <a:gd name="T18" fmla="*/ 12700 w 408"/>
              <a:gd name="T19" fmla="*/ 73025 h 183"/>
              <a:gd name="T20" fmla="*/ 7938 w 408"/>
              <a:gd name="T21" fmla="*/ 87313 h 183"/>
              <a:gd name="T22" fmla="*/ 4763 w 408"/>
              <a:gd name="T23" fmla="*/ 100013 h 183"/>
              <a:gd name="T24" fmla="*/ 1588 w 408"/>
              <a:gd name="T25" fmla="*/ 114300 h 183"/>
              <a:gd name="T26" fmla="*/ 0 w 408"/>
              <a:gd name="T27" fmla="*/ 128588 h 183"/>
              <a:gd name="T28" fmla="*/ 0 w 408"/>
              <a:gd name="T29" fmla="*/ 142875 h 183"/>
              <a:gd name="T30" fmla="*/ 0 w 408"/>
              <a:gd name="T31" fmla="*/ 158750 h 183"/>
              <a:gd name="T32" fmla="*/ 1588 w 408"/>
              <a:gd name="T33" fmla="*/ 174625 h 183"/>
              <a:gd name="T34" fmla="*/ 4763 w 408"/>
              <a:gd name="T35" fmla="*/ 187325 h 183"/>
              <a:gd name="T36" fmla="*/ 7938 w 408"/>
              <a:gd name="T37" fmla="*/ 201613 h 183"/>
              <a:gd name="T38" fmla="*/ 12700 w 408"/>
              <a:gd name="T39" fmla="*/ 214313 h 183"/>
              <a:gd name="T40" fmla="*/ 17463 w 408"/>
              <a:gd name="T41" fmla="*/ 225425 h 183"/>
              <a:gd name="T42" fmla="*/ 28575 w 408"/>
              <a:gd name="T43" fmla="*/ 247650 h 183"/>
              <a:gd name="T44" fmla="*/ 44450 w 408"/>
              <a:gd name="T45" fmla="*/ 263525 h 183"/>
              <a:gd name="T46" fmla="*/ 53975 w 408"/>
              <a:gd name="T47" fmla="*/ 269875 h 183"/>
              <a:gd name="T48" fmla="*/ 61913 w 408"/>
              <a:gd name="T49" fmla="*/ 277813 h 183"/>
              <a:gd name="T50" fmla="*/ 71438 w 408"/>
              <a:gd name="T51" fmla="*/ 280988 h 183"/>
              <a:gd name="T52" fmla="*/ 80963 w 408"/>
              <a:gd name="T53" fmla="*/ 285750 h 183"/>
              <a:gd name="T54" fmla="*/ 92075 w 408"/>
              <a:gd name="T55" fmla="*/ 288925 h 183"/>
              <a:gd name="T56" fmla="*/ 103188 w 408"/>
              <a:gd name="T57" fmla="*/ 290513 h 183"/>
              <a:gd name="T58" fmla="*/ 541338 w 408"/>
              <a:gd name="T59" fmla="*/ 290513 h 183"/>
              <a:gd name="T60" fmla="*/ 552450 w 408"/>
              <a:gd name="T61" fmla="*/ 288925 h 183"/>
              <a:gd name="T62" fmla="*/ 563563 w 408"/>
              <a:gd name="T63" fmla="*/ 285750 h 183"/>
              <a:gd name="T64" fmla="*/ 571500 w 408"/>
              <a:gd name="T65" fmla="*/ 280988 h 183"/>
              <a:gd name="T66" fmla="*/ 582613 w 408"/>
              <a:gd name="T67" fmla="*/ 277813 h 183"/>
              <a:gd name="T68" fmla="*/ 593725 w 408"/>
              <a:gd name="T69" fmla="*/ 269875 h 183"/>
              <a:gd name="T70" fmla="*/ 600075 w 408"/>
              <a:gd name="T71" fmla="*/ 263525 h 183"/>
              <a:gd name="T72" fmla="*/ 614363 w 408"/>
              <a:gd name="T73" fmla="*/ 247650 h 183"/>
              <a:gd name="T74" fmla="*/ 630238 w 408"/>
              <a:gd name="T75" fmla="*/ 225425 h 183"/>
              <a:gd name="T76" fmla="*/ 631825 w 408"/>
              <a:gd name="T77" fmla="*/ 214313 h 183"/>
              <a:gd name="T78" fmla="*/ 636588 w 408"/>
              <a:gd name="T79" fmla="*/ 201613 h 183"/>
              <a:gd name="T80" fmla="*/ 641350 w 408"/>
              <a:gd name="T81" fmla="*/ 187325 h 183"/>
              <a:gd name="T82" fmla="*/ 642938 w 408"/>
              <a:gd name="T83" fmla="*/ 174625 h 183"/>
              <a:gd name="T84" fmla="*/ 644525 w 408"/>
              <a:gd name="T85" fmla="*/ 158750 h 183"/>
              <a:gd name="T86" fmla="*/ 647700 w 408"/>
              <a:gd name="T87" fmla="*/ 142875 h 183"/>
              <a:gd name="T88" fmla="*/ 644525 w 408"/>
              <a:gd name="T89" fmla="*/ 128588 h 183"/>
              <a:gd name="T90" fmla="*/ 642938 w 408"/>
              <a:gd name="T91" fmla="*/ 114300 h 183"/>
              <a:gd name="T92" fmla="*/ 641350 w 408"/>
              <a:gd name="T93" fmla="*/ 100013 h 183"/>
              <a:gd name="T94" fmla="*/ 636588 w 408"/>
              <a:gd name="T95" fmla="*/ 87313 h 183"/>
              <a:gd name="T96" fmla="*/ 631825 w 408"/>
              <a:gd name="T97" fmla="*/ 73025 h 183"/>
              <a:gd name="T98" fmla="*/ 630238 w 408"/>
              <a:gd name="T99" fmla="*/ 61913 h 183"/>
              <a:gd name="T100" fmla="*/ 614363 w 408"/>
              <a:gd name="T101" fmla="*/ 39688 h 183"/>
              <a:gd name="T102" fmla="*/ 600075 w 408"/>
              <a:gd name="T103" fmla="*/ 23813 h 183"/>
              <a:gd name="T104" fmla="*/ 593725 w 408"/>
              <a:gd name="T105" fmla="*/ 15875 h 183"/>
              <a:gd name="T106" fmla="*/ 582613 w 408"/>
              <a:gd name="T107" fmla="*/ 11113 h 183"/>
              <a:gd name="T108" fmla="*/ 571500 w 408"/>
              <a:gd name="T109" fmla="*/ 4763 h 183"/>
              <a:gd name="T110" fmla="*/ 563563 w 408"/>
              <a:gd name="T111" fmla="*/ 1588 h 183"/>
              <a:gd name="T112" fmla="*/ 552450 w 408"/>
              <a:gd name="T113" fmla="*/ 0 h 183"/>
              <a:gd name="T114" fmla="*/ 541338 w 408"/>
              <a:gd name="T115" fmla="*/ 0 h 183"/>
              <a:gd name="T116" fmla="*/ 103188 w 408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08"/>
              <a:gd name="T178" fmla="*/ 0 h 183"/>
              <a:gd name="T179" fmla="*/ 408 w 408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08" h="183">
                <a:moveTo>
                  <a:pt x="65" y="0"/>
                </a:moveTo>
                <a:lnTo>
                  <a:pt x="58" y="0"/>
                </a:lnTo>
                <a:lnTo>
                  <a:pt x="51" y="1"/>
                </a:lnTo>
                <a:lnTo>
                  <a:pt x="45" y="3"/>
                </a:lnTo>
                <a:lnTo>
                  <a:pt x="39" y="7"/>
                </a:lnTo>
                <a:lnTo>
                  <a:pt x="34" y="10"/>
                </a:lnTo>
                <a:lnTo>
                  <a:pt x="28" y="15"/>
                </a:lnTo>
                <a:lnTo>
                  <a:pt x="18" y="25"/>
                </a:lnTo>
                <a:lnTo>
                  <a:pt x="11" y="39"/>
                </a:lnTo>
                <a:lnTo>
                  <a:pt x="8" y="46"/>
                </a:lnTo>
                <a:lnTo>
                  <a:pt x="5" y="55"/>
                </a:lnTo>
                <a:lnTo>
                  <a:pt x="3" y="63"/>
                </a:lnTo>
                <a:lnTo>
                  <a:pt x="1" y="72"/>
                </a:lnTo>
                <a:lnTo>
                  <a:pt x="0" y="81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3" y="118"/>
                </a:lnTo>
                <a:lnTo>
                  <a:pt x="5" y="127"/>
                </a:lnTo>
                <a:lnTo>
                  <a:pt x="8" y="135"/>
                </a:lnTo>
                <a:lnTo>
                  <a:pt x="11" y="142"/>
                </a:lnTo>
                <a:lnTo>
                  <a:pt x="18" y="156"/>
                </a:lnTo>
                <a:lnTo>
                  <a:pt x="28" y="166"/>
                </a:lnTo>
                <a:lnTo>
                  <a:pt x="34" y="170"/>
                </a:lnTo>
                <a:lnTo>
                  <a:pt x="39" y="175"/>
                </a:lnTo>
                <a:lnTo>
                  <a:pt x="45" y="177"/>
                </a:lnTo>
                <a:lnTo>
                  <a:pt x="51" y="180"/>
                </a:lnTo>
                <a:lnTo>
                  <a:pt x="58" y="182"/>
                </a:lnTo>
                <a:lnTo>
                  <a:pt x="65" y="183"/>
                </a:lnTo>
                <a:lnTo>
                  <a:pt x="341" y="183"/>
                </a:lnTo>
                <a:lnTo>
                  <a:pt x="348" y="182"/>
                </a:lnTo>
                <a:lnTo>
                  <a:pt x="355" y="180"/>
                </a:lnTo>
                <a:lnTo>
                  <a:pt x="360" y="177"/>
                </a:lnTo>
                <a:lnTo>
                  <a:pt x="367" y="175"/>
                </a:lnTo>
                <a:lnTo>
                  <a:pt x="374" y="170"/>
                </a:lnTo>
                <a:lnTo>
                  <a:pt x="378" y="166"/>
                </a:lnTo>
                <a:lnTo>
                  <a:pt x="387" y="156"/>
                </a:lnTo>
                <a:lnTo>
                  <a:pt x="397" y="142"/>
                </a:lnTo>
                <a:lnTo>
                  <a:pt x="398" y="135"/>
                </a:lnTo>
                <a:lnTo>
                  <a:pt x="401" y="127"/>
                </a:lnTo>
                <a:lnTo>
                  <a:pt x="404" y="118"/>
                </a:lnTo>
                <a:lnTo>
                  <a:pt x="405" y="110"/>
                </a:lnTo>
                <a:lnTo>
                  <a:pt x="406" y="100"/>
                </a:lnTo>
                <a:lnTo>
                  <a:pt x="408" y="90"/>
                </a:lnTo>
                <a:lnTo>
                  <a:pt x="406" y="81"/>
                </a:lnTo>
                <a:lnTo>
                  <a:pt x="405" y="72"/>
                </a:lnTo>
                <a:lnTo>
                  <a:pt x="404" y="63"/>
                </a:lnTo>
                <a:lnTo>
                  <a:pt x="401" y="55"/>
                </a:lnTo>
                <a:lnTo>
                  <a:pt x="398" y="46"/>
                </a:lnTo>
                <a:lnTo>
                  <a:pt x="397" y="39"/>
                </a:lnTo>
                <a:lnTo>
                  <a:pt x="387" y="25"/>
                </a:lnTo>
                <a:lnTo>
                  <a:pt x="378" y="15"/>
                </a:lnTo>
                <a:lnTo>
                  <a:pt x="374" y="10"/>
                </a:lnTo>
                <a:lnTo>
                  <a:pt x="367" y="7"/>
                </a:lnTo>
                <a:lnTo>
                  <a:pt x="360" y="3"/>
                </a:lnTo>
                <a:lnTo>
                  <a:pt x="355" y="1"/>
                </a:lnTo>
                <a:lnTo>
                  <a:pt x="348" y="0"/>
                </a:lnTo>
                <a:lnTo>
                  <a:pt x="341" y="0"/>
                </a:lnTo>
                <a:lnTo>
                  <a:pt x="6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1" name="Rectangle 162"/>
          <p:cNvSpPr>
            <a:spLocks noChangeArrowheads="1"/>
          </p:cNvSpPr>
          <p:nvPr/>
        </p:nvSpPr>
        <p:spPr bwMode="auto">
          <a:xfrm>
            <a:off x="3503613" y="3816350"/>
            <a:ext cx="273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FAM</a:t>
            </a:r>
            <a:endParaRPr lang="es-ES"/>
          </a:p>
        </p:txBody>
      </p:sp>
      <p:sp>
        <p:nvSpPr>
          <p:cNvPr id="6302" name="Line 163"/>
          <p:cNvSpPr>
            <a:spLocks noChangeShapeType="1"/>
          </p:cNvSpPr>
          <p:nvPr/>
        </p:nvSpPr>
        <p:spPr bwMode="auto">
          <a:xfrm flipH="1">
            <a:off x="3641725" y="1976438"/>
            <a:ext cx="55563" cy="468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03" name="Freeform 164"/>
          <p:cNvSpPr>
            <a:spLocks/>
          </p:cNvSpPr>
          <p:nvPr/>
        </p:nvSpPr>
        <p:spPr bwMode="auto">
          <a:xfrm>
            <a:off x="3613150" y="2425700"/>
            <a:ext cx="63500" cy="73025"/>
          </a:xfrm>
          <a:custGeom>
            <a:avLst/>
            <a:gdLst>
              <a:gd name="T0" fmla="*/ 23812 w 40"/>
              <a:gd name="T1" fmla="*/ 73025 h 46"/>
              <a:gd name="T2" fmla="*/ 0 w 40"/>
              <a:gd name="T3" fmla="*/ 0 h 46"/>
              <a:gd name="T4" fmla="*/ 63500 w 40"/>
              <a:gd name="T5" fmla="*/ 7938 h 46"/>
              <a:gd name="T6" fmla="*/ 23812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15" y="46"/>
                </a:moveTo>
                <a:lnTo>
                  <a:pt x="0" y="0"/>
                </a:lnTo>
                <a:lnTo>
                  <a:pt x="40" y="5"/>
                </a:lnTo>
                <a:lnTo>
                  <a:pt x="15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4" name="Line 165"/>
          <p:cNvSpPr>
            <a:spLocks noChangeShapeType="1"/>
          </p:cNvSpPr>
          <p:nvPr/>
        </p:nvSpPr>
        <p:spPr bwMode="auto">
          <a:xfrm>
            <a:off x="3756025" y="2882900"/>
            <a:ext cx="0" cy="142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05" name="Arc 166"/>
          <p:cNvSpPr>
            <a:spLocks/>
          </p:cNvSpPr>
          <p:nvPr/>
        </p:nvSpPr>
        <p:spPr bwMode="auto">
          <a:xfrm>
            <a:off x="3756025" y="3025775"/>
            <a:ext cx="42863" cy="9048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189539 h 43200"/>
              <a:gd name="T4" fmla="*/ 0 w 21600"/>
              <a:gd name="T5" fmla="*/ 94769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6" name="Line 167"/>
          <p:cNvSpPr>
            <a:spLocks noChangeShapeType="1"/>
          </p:cNvSpPr>
          <p:nvPr/>
        </p:nvSpPr>
        <p:spPr bwMode="auto">
          <a:xfrm>
            <a:off x="3756025" y="3116263"/>
            <a:ext cx="0" cy="584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07" name="Freeform 168"/>
          <p:cNvSpPr>
            <a:spLocks/>
          </p:cNvSpPr>
          <p:nvPr/>
        </p:nvSpPr>
        <p:spPr bwMode="auto">
          <a:xfrm>
            <a:off x="3724275" y="3686175"/>
            <a:ext cx="65088" cy="69850"/>
          </a:xfrm>
          <a:custGeom>
            <a:avLst/>
            <a:gdLst>
              <a:gd name="T0" fmla="*/ 31750 w 41"/>
              <a:gd name="T1" fmla="*/ 69850 h 44"/>
              <a:gd name="T2" fmla="*/ 0 w 41"/>
              <a:gd name="T3" fmla="*/ 0 h 44"/>
              <a:gd name="T4" fmla="*/ 65088 w 41"/>
              <a:gd name="T5" fmla="*/ 0 h 44"/>
              <a:gd name="T6" fmla="*/ 31750 w 41"/>
              <a:gd name="T7" fmla="*/ 6985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4"/>
              <a:gd name="T14" fmla="*/ 41 w 41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4">
                <a:moveTo>
                  <a:pt x="20" y="44"/>
                </a:moveTo>
                <a:lnTo>
                  <a:pt x="0" y="0"/>
                </a:lnTo>
                <a:lnTo>
                  <a:pt x="41" y="0"/>
                </a:lnTo>
                <a:lnTo>
                  <a:pt x="20" y="4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08" name="Line 169"/>
          <p:cNvSpPr>
            <a:spLocks noChangeShapeType="1"/>
          </p:cNvSpPr>
          <p:nvPr/>
        </p:nvSpPr>
        <p:spPr bwMode="auto">
          <a:xfrm flipH="1">
            <a:off x="5057775" y="5080000"/>
            <a:ext cx="241300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09" name="Freeform 170"/>
          <p:cNvSpPr>
            <a:spLocks/>
          </p:cNvSpPr>
          <p:nvPr/>
        </p:nvSpPr>
        <p:spPr bwMode="auto">
          <a:xfrm>
            <a:off x="5005388" y="5078413"/>
            <a:ext cx="71437" cy="66675"/>
          </a:xfrm>
          <a:custGeom>
            <a:avLst/>
            <a:gdLst>
              <a:gd name="T0" fmla="*/ 0 w 45"/>
              <a:gd name="T1" fmla="*/ 42862 h 42"/>
              <a:gd name="T2" fmla="*/ 61912 w 45"/>
              <a:gd name="T3" fmla="*/ 0 h 42"/>
              <a:gd name="T4" fmla="*/ 71437 w 45"/>
              <a:gd name="T5" fmla="*/ 66675 h 42"/>
              <a:gd name="T6" fmla="*/ 0 w 45"/>
              <a:gd name="T7" fmla="*/ 42862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2"/>
              <a:gd name="T14" fmla="*/ 45 w 4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2">
                <a:moveTo>
                  <a:pt x="0" y="27"/>
                </a:moveTo>
                <a:lnTo>
                  <a:pt x="39" y="0"/>
                </a:lnTo>
                <a:lnTo>
                  <a:pt x="45" y="42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0" name="Line 171"/>
          <p:cNvSpPr>
            <a:spLocks noChangeShapeType="1"/>
          </p:cNvSpPr>
          <p:nvPr/>
        </p:nvSpPr>
        <p:spPr bwMode="auto">
          <a:xfrm flipH="1">
            <a:off x="5167313" y="5233988"/>
            <a:ext cx="279400" cy="157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1" name="Freeform 172"/>
          <p:cNvSpPr>
            <a:spLocks/>
          </p:cNvSpPr>
          <p:nvPr/>
        </p:nvSpPr>
        <p:spPr bwMode="auto">
          <a:xfrm>
            <a:off x="5119688" y="5353050"/>
            <a:ext cx="73025" cy="63500"/>
          </a:xfrm>
          <a:custGeom>
            <a:avLst/>
            <a:gdLst>
              <a:gd name="T0" fmla="*/ 0 w 46"/>
              <a:gd name="T1" fmla="*/ 63500 h 40"/>
              <a:gd name="T2" fmla="*/ 42862 w 46"/>
              <a:gd name="T3" fmla="*/ 0 h 40"/>
              <a:gd name="T4" fmla="*/ 73025 w 46"/>
              <a:gd name="T5" fmla="*/ 63500 h 40"/>
              <a:gd name="T6" fmla="*/ 0 w 46"/>
              <a:gd name="T7" fmla="*/ 63500 h 40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0"/>
              <a:gd name="T14" fmla="*/ 46 w 46"/>
              <a:gd name="T15" fmla="*/ 40 h 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0">
                <a:moveTo>
                  <a:pt x="0" y="40"/>
                </a:moveTo>
                <a:lnTo>
                  <a:pt x="27" y="0"/>
                </a:lnTo>
                <a:lnTo>
                  <a:pt x="46" y="4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2" name="Line 173"/>
          <p:cNvSpPr>
            <a:spLocks noChangeShapeType="1"/>
          </p:cNvSpPr>
          <p:nvPr/>
        </p:nvSpPr>
        <p:spPr bwMode="auto">
          <a:xfrm flipH="1" flipV="1">
            <a:off x="4418013" y="3113088"/>
            <a:ext cx="22225" cy="65087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3" name="Arc 174"/>
          <p:cNvSpPr>
            <a:spLocks/>
          </p:cNvSpPr>
          <p:nvPr/>
        </p:nvSpPr>
        <p:spPr bwMode="auto">
          <a:xfrm>
            <a:off x="4397375" y="3025775"/>
            <a:ext cx="53975" cy="88900"/>
          </a:xfrm>
          <a:custGeom>
            <a:avLst/>
            <a:gdLst>
              <a:gd name="T0" fmla="*/ 0 w 27301"/>
              <a:gd name="T1" fmla="*/ 3338 h 42586"/>
              <a:gd name="T2" fmla="*/ 42265 w 27301"/>
              <a:gd name="T3" fmla="*/ 185582 h 42586"/>
              <a:gd name="T4" fmla="*/ 22283 w 27301"/>
              <a:gd name="T5" fmla="*/ 94129 h 42586"/>
              <a:gd name="T6" fmla="*/ 0 60000 65536"/>
              <a:gd name="T7" fmla="*/ 0 60000 65536"/>
              <a:gd name="T8" fmla="*/ 0 60000 65536"/>
              <a:gd name="T9" fmla="*/ 0 w 27301"/>
              <a:gd name="T10" fmla="*/ 0 h 42586"/>
              <a:gd name="T11" fmla="*/ 27301 w 27301"/>
              <a:gd name="T12" fmla="*/ 42586 h 425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01" h="42586" fill="none" extrusionOk="0">
                <a:moveTo>
                  <a:pt x="-1" y="765"/>
                </a:moveTo>
                <a:cubicBezTo>
                  <a:pt x="1857" y="257"/>
                  <a:pt x="3775" y="-1"/>
                  <a:pt x="5701" y="0"/>
                </a:cubicBezTo>
                <a:cubicBezTo>
                  <a:pt x="17630" y="0"/>
                  <a:pt x="27301" y="9670"/>
                  <a:pt x="27301" y="21600"/>
                </a:cubicBezTo>
                <a:cubicBezTo>
                  <a:pt x="27301" y="31560"/>
                  <a:pt x="20490" y="40229"/>
                  <a:pt x="10813" y="42586"/>
                </a:cubicBezTo>
              </a:path>
              <a:path w="27301" h="42586" stroke="0" extrusionOk="0">
                <a:moveTo>
                  <a:pt x="-1" y="765"/>
                </a:moveTo>
                <a:cubicBezTo>
                  <a:pt x="1857" y="257"/>
                  <a:pt x="3775" y="-1"/>
                  <a:pt x="5701" y="0"/>
                </a:cubicBezTo>
                <a:cubicBezTo>
                  <a:pt x="17630" y="0"/>
                  <a:pt x="27301" y="9670"/>
                  <a:pt x="27301" y="21600"/>
                </a:cubicBezTo>
                <a:cubicBezTo>
                  <a:pt x="27301" y="31560"/>
                  <a:pt x="20490" y="40229"/>
                  <a:pt x="10813" y="42586"/>
                </a:cubicBezTo>
                <a:lnTo>
                  <a:pt x="5701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4" name="Line 175"/>
          <p:cNvSpPr>
            <a:spLocks noChangeShapeType="1"/>
          </p:cNvSpPr>
          <p:nvPr/>
        </p:nvSpPr>
        <p:spPr bwMode="auto">
          <a:xfrm flipH="1" flipV="1">
            <a:off x="4098925" y="2028825"/>
            <a:ext cx="298450" cy="100012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5" name="Freeform 176"/>
          <p:cNvSpPr>
            <a:spLocks/>
          </p:cNvSpPr>
          <p:nvPr/>
        </p:nvSpPr>
        <p:spPr bwMode="auto">
          <a:xfrm>
            <a:off x="4073525" y="1976438"/>
            <a:ext cx="61913" cy="76200"/>
          </a:xfrm>
          <a:custGeom>
            <a:avLst/>
            <a:gdLst>
              <a:gd name="T0" fmla="*/ 11113 w 39"/>
              <a:gd name="T1" fmla="*/ 0 h 48"/>
              <a:gd name="T2" fmla="*/ 61913 w 39"/>
              <a:gd name="T3" fmla="*/ 55563 h 48"/>
              <a:gd name="T4" fmla="*/ 0 w 39"/>
              <a:gd name="T5" fmla="*/ 76200 h 48"/>
              <a:gd name="T6" fmla="*/ 11113 w 39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8"/>
              <a:gd name="T14" fmla="*/ 39 w 3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8">
                <a:moveTo>
                  <a:pt x="7" y="0"/>
                </a:moveTo>
                <a:lnTo>
                  <a:pt x="39" y="35"/>
                </a:lnTo>
                <a:lnTo>
                  <a:pt x="0" y="48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6" name="Line 177"/>
          <p:cNvSpPr>
            <a:spLocks noChangeShapeType="1"/>
          </p:cNvSpPr>
          <p:nvPr/>
        </p:nvSpPr>
        <p:spPr bwMode="auto">
          <a:xfrm>
            <a:off x="4851400" y="3406775"/>
            <a:ext cx="428625" cy="1312863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7" name="Freeform 178"/>
          <p:cNvSpPr>
            <a:spLocks/>
          </p:cNvSpPr>
          <p:nvPr/>
        </p:nvSpPr>
        <p:spPr bwMode="auto">
          <a:xfrm>
            <a:off x="5246688" y="4695825"/>
            <a:ext cx="58737" cy="76200"/>
          </a:xfrm>
          <a:custGeom>
            <a:avLst/>
            <a:gdLst>
              <a:gd name="T0" fmla="*/ 50800 w 37"/>
              <a:gd name="T1" fmla="*/ 76200 h 48"/>
              <a:gd name="T2" fmla="*/ 0 w 37"/>
              <a:gd name="T3" fmla="*/ 22225 h 48"/>
              <a:gd name="T4" fmla="*/ 58737 w 37"/>
              <a:gd name="T5" fmla="*/ 0 h 48"/>
              <a:gd name="T6" fmla="*/ 50800 w 37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32" y="48"/>
                </a:moveTo>
                <a:lnTo>
                  <a:pt x="0" y="14"/>
                </a:lnTo>
                <a:lnTo>
                  <a:pt x="37" y="0"/>
                </a:lnTo>
                <a:lnTo>
                  <a:pt x="32" y="4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18" name="Line 179"/>
          <p:cNvSpPr>
            <a:spLocks noChangeShapeType="1"/>
          </p:cNvSpPr>
          <p:nvPr/>
        </p:nvSpPr>
        <p:spPr bwMode="auto">
          <a:xfrm>
            <a:off x="3890963" y="1976438"/>
            <a:ext cx="139700" cy="105251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19" name="Arc 180"/>
          <p:cNvSpPr>
            <a:spLocks/>
          </p:cNvSpPr>
          <p:nvPr/>
        </p:nvSpPr>
        <p:spPr bwMode="auto">
          <a:xfrm>
            <a:off x="4030663" y="3025775"/>
            <a:ext cx="47625" cy="90488"/>
          </a:xfrm>
          <a:custGeom>
            <a:avLst/>
            <a:gdLst>
              <a:gd name="T0" fmla="*/ 0 w 24116"/>
              <a:gd name="T1" fmla="*/ 650 h 43042"/>
              <a:gd name="T2" fmla="*/ 19995 w 24116"/>
              <a:gd name="T3" fmla="*/ 190235 h 43042"/>
              <a:gd name="T4" fmla="*/ 9813 w 24116"/>
              <a:gd name="T5" fmla="*/ 95466 h 43042"/>
              <a:gd name="T6" fmla="*/ 0 60000 65536"/>
              <a:gd name="T7" fmla="*/ 0 60000 65536"/>
              <a:gd name="T8" fmla="*/ 0 60000 65536"/>
              <a:gd name="T9" fmla="*/ 0 w 24116"/>
              <a:gd name="T10" fmla="*/ 0 h 43042"/>
              <a:gd name="T11" fmla="*/ 24116 w 24116"/>
              <a:gd name="T12" fmla="*/ 43042 h 43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16" h="43042" fill="none" extrusionOk="0">
                <a:moveTo>
                  <a:pt x="0" y="147"/>
                </a:moveTo>
                <a:cubicBezTo>
                  <a:pt x="835" y="49"/>
                  <a:pt x="1675" y="-1"/>
                  <a:pt x="2516" y="0"/>
                </a:cubicBezTo>
                <a:cubicBezTo>
                  <a:pt x="14445" y="0"/>
                  <a:pt x="24116" y="9670"/>
                  <a:pt x="24116" y="21600"/>
                </a:cubicBezTo>
                <a:cubicBezTo>
                  <a:pt x="24116" y="32519"/>
                  <a:pt x="15966" y="41721"/>
                  <a:pt x="5126" y="43041"/>
                </a:cubicBezTo>
              </a:path>
              <a:path w="24116" h="43042" stroke="0" extrusionOk="0">
                <a:moveTo>
                  <a:pt x="0" y="147"/>
                </a:moveTo>
                <a:cubicBezTo>
                  <a:pt x="835" y="49"/>
                  <a:pt x="1675" y="-1"/>
                  <a:pt x="2516" y="0"/>
                </a:cubicBezTo>
                <a:cubicBezTo>
                  <a:pt x="14445" y="0"/>
                  <a:pt x="24116" y="9670"/>
                  <a:pt x="24116" y="21600"/>
                </a:cubicBezTo>
                <a:cubicBezTo>
                  <a:pt x="24116" y="32519"/>
                  <a:pt x="15966" y="41721"/>
                  <a:pt x="5126" y="43041"/>
                </a:cubicBezTo>
                <a:lnTo>
                  <a:pt x="2516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0" name="Line 181"/>
          <p:cNvSpPr>
            <a:spLocks noChangeShapeType="1"/>
          </p:cNvSpPr>
          <p:nvPr/>
        </p:nvSpPr>
        <p:spPr bwMode="auto">
          <a:xfrm>
            <a:off x="4040188" y="3113088"/>
            <a:ext cx="131762" cy="9779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1" name="Freeform 182"/>
          <p:cNvSpPr>
            <a:spLocks/>
          </p:cNvSpPr>
          <p:nvPr/>
        </p:nvSpPr>
        <p:spPr bwMode="auto">
          <a:xfrm>
            <a:off x="4138613" y="4070350"/>
            <a:ext cx="63500" cy="74613"/>
          </a:xfrm>
          <a:custGeom>
            <a:avLst/>
            <a:gdLst>
              <a:gd name="T0" fmla="*/ 39687 w 40"/>
              <a:gd name="T1" fmla="*/ 74613 h 47"/>
              <a:gd name="T2" fmla="*/ 0 w 40"/>
              <a:gd name="T3" fmla="*/ 12700 h 47"/>
              <a:gd name="T4" fmla="*/ 63500 w 40"/>
              <a:gd name="T5" fmla="*/ 0 h 47"/>
              <a:gd name="T6" fmla="*/ 39687 w 40"/>
              <a:gd name="T7" fmla="*/ 746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7"/>
              <a:gd name="T14" fmla="*/ 40 w 4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7">
                <a:moveTo>
                  <a:pt x="25" y="47"/>
                </a:moveTo>
                <a:lnTo>
                  <a:pt x="0" y="8"/>
                </a:lnTo>
                <a:lnTo>
                  <a:pt x="40" y="0"/>
                </a:lnTo>
                <a:lnTo>
                  <a:pt x="25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2" name="Line 183"/>
          <p:cNvSpPr>
            <a:spLocks noChangeShapeType="1"/>
          </p:cNvSpPr>
          <p:nvPr/>
        </p:nvSpPr>
        <p:spPr bwMode="auto">
          <a:xfrm flipH="1" flipV="1">
            <a:off x="2847975" y="3838575"/>
            <a:ext cx="822325" cy="3810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3" name="Freeform 184"/>
          <p:cNvSpPr>
            <a:spLocks/>
          </p:cNvSpPr>
          <p:nvPr/>
        </p:nvSpPr>
        <p:spPr bwMode="auto">
          <a:xfrm>
            <a:off x="2800350" y="3813175"/>
            <a:ext cx="73025" cy="60325"/>
          </a:xfrm>
          <a:custGeom>
            <a:avLst/>
            <a:gdLst>
              <a:gd name="T0" fmla="*/ 0 w 46"/>
              <a:gd name="T1" fmla="*/ 3175 h 38"/>
              <a:gd name="T2" fmla="*/ 73025 w 46"/>
              <a:gd name="T3" fmla="*/ 0 h 38"/>
              <a:gd name="T4" fmla="*/ 47625 w 46"/>
              <a:gd name="T5" fmla="*/ 60325 h 38"/>
              <a:gd name="T6" fmla="*/ 0 w 46"/>
              <a:gd name="T7" fmla="*/ 3175 h 38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38"/>
              <a:gd name="T14" fmla="*/ 46 w 46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38">
                <a:moveTo>
                  <a:pt x="0" y="2"/>
                </a:moveTo>
                <a:lnTo>
                  <a:pt x="46" y="0"/>
                </a:lnTo>
                <a:lnTo>
                  <a:pt x="30" y="38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4" name="Line 185"/>
          <p:cNvSpPr>
            <a:spLocks noChangeShapeType="1"/>
          </p:cNvSpPr>
          <p:nvPr/>
        </p:nvSpPr>
        <p:spPr bwMode="auto">
          <a:xfrm flipH="1" flipV="1">
            <a:off x="3570288" y="1376363"/>
            <a:ext cx="127000" cy="27781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5" name="Freeform 186"/>
          <p:cNvSpPr>
            <a:spLocks/>
          </p:cNvSpPr>
          <p:nvPr/>
        </p:nvSpPr>
        <p:spPr bwMode="auto">
          <a:xfrm>
            <a:off x="3548063" y="1327150"/>
            <a:ext cx="58737" cy="76200"/>
          </a:xfrm>
          <a:custGeom>
            <a:avLst/>
            <a:gdLst>
              <a:gd name="T0" fmla="*/ 0 w 37"/>
              <a:gd name="T1" fmla="*/ 0 h 48"/>
              <a:gd name="T2" fmla="*/ 58737 w 37"/>
              <a:gd name="T3" fmla="*/ 47625 h 48"/>
              <a:gd name="T4" fmla="*/ 0 w 37"/>
              <a:gd name="T5" fmla="*/ 76200 h 48"/>
              <a:gd name="T6" fmla="*/ 0 w 37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8"/>
              <a:gd name="T14" fmla="*/ 37 w 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8">
                <a:moveTo>
                  <a:pt x="0" y="0"/>
                </a:moveTo>
                <a:lnTo>
                  <a:pt x="37" y="30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6" name="Line 187"/>
          <p:cNvSpPr>
            <a:spLocks noChangeShapeType="1"/>
          </p:cNvSpPr>
          <p:nvPr/>
        </p:nvSpPr>
        <p:spPr bwMode="auto">
          <a:xfrm flipV="1">
            <a:off x="3890963" y="1343025"/>
            <a:ext cx="444500" cy="3111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7" name="Freeform 188"/>
          <p:cNvSpPr>
            <a:spLocks/>
          </p:cNvSpPr>
          <p:nvPr/>
        </p:nvSpPr>
        <p:spPr bwMode="auto">
          <a:xfrm>
            <a:off x="4305300" y="1314450"/>
            <a:ext cx="73025" cy="66675"/>
          </a:xfrm>
          <a:custGeom>
            <a:avLst/>
            <a:gdLst>
              <a:gd name="T0" fmla="*/ 73025 w 46"/>
              <a:gd name="T1" fmla="*/ 0 h 42"/>
              <a:gd name="T2" fmla="*/ 36513 w 46"/>
              <a:gd name="T3" fmla="*/ 66675 h 42"/>
              <a:gd name="T4" fmla="*/ 0 w 46"/>
              <a:gd name="T5" fmla="*/ 9525 h 42"/>
              <a:gd name="T6" fmla="*/ 73025 w 46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2"/>
              <a:gd name="T14" fmla="*/ 46 w 4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2">
                <a:moveTo>
                  <a:pt x="46" y="0"/>
                </a:moveTo>
                <a:lnTo>
                  <a:pt x="23" y="42"/>
                </a:lnTo>
                <a:lnTo>
                  <a:pt x="0" y="6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28" name="Line 189"/>
          <p:cNvSpPr>
            <a:spLocks noChangeShapeType="1"/>
          </p:cNvSpPr>
          <p:nvPr/>
        </p:nvSpPr>
        <p:spPr bwMode="auto">
          <a:xfrm>
            <a:off x="4384675" y="1895475"/>
            <a:ext cx="290513" cy="1031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29" name="Freeform 190"/>
          <p:cNvSpPr>
            <a:spLocks/>
          </p:cNvSpPr>
          <p:nvPr/>
        </p:nvSpPr>
        <p:spPr bwMode="auto">
          <a:xfrm>
            <a:off x="4652963" y="1963738"/>
            <a:ext cx="73025" cy="61912"/>
          </a:xfrm>
          <a:custGeom>
            <a:avLst/>
            <a:gdLst>
              <a:gd name="T0" fmla="*/ 73025 w 46"/>
              <a:gd name="T1" fmla="*/ 53975 h 39"/>
              <a:gd name="T2" fmla="*/ 0 w 46"/>
              <a:gd name="T3" fmla="*/ 61912 h 39"/>
              <a:gd name="T4" fmla="*/ 20637 w 46"/>
              <a:gd name="T5" fmla="*/ 0 h 39"/>
              <a:gd name="T6" fmla="*/ 73025 w 46"/>
              <a:gd name="T7" fmla="*/ 53975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39"/>
              <a:gd name="T14" fmla="*/ 46 w 4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39">
                <a:moveTo>
                  <a:pt x="46" y="34"/>
                </a:moveTo>
                <a:lnTo>
                  <a:pt x="0" y="39"/>
                </a:lnTo>
                <a:lnTo>
                  <a:pt x="13" y="0"/>
                </a:lnTo>
                <a:lnTo>
                  <a:pt x="46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0" name="Line 191"/>
          <p:cNvSpPr>
            <a:spLocks noChangeShapeType="1"/>
          </p:cNvSpPr>
          <p:nvPr/>
        </p:nvSpPr>
        <p:spPr bwMode="auto">
          <a:xfrm flipH="1">
            <a:off x="5513388" y="1592263"/>
            <a:ext cx="98425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31" name="Freeform 192"/>
          <p:cNvSpPr>
            <a:spLocks/>
          </p:cNvSpPr>
          <p:nvPr/>
        </p:nvSpPr>
        <p:spPr bwMode="auto">
          <a:xfrm>
            <a:off x="5473700" y="1741488"/>
            <a:ext cx="104775" cy="136525"/>
          </a:xfrm>
          <a:custGeom>
            <a:avLst/>
            <a:gdLst>
              <a:gd name="T0" fmla="*/ 0 w 66"/>
              <a:gd name="T1" fmla="*/ 136525 h 86"/>
              <a:gd name="T2" fmla="*/ 0 w 66"/>
              <a:gd name="T3" fmla="*/ 0 h 86"/>
              <a:gd name="T4" fmla="*/ 104775 w 66"/>
              <a:gd name="T5" fmla="*/ 55563 h 86"/>
              <a:gd name="T6" fmla="*/ 0 w 66"/>
              <a:gd name="T7" fmla="*/ 136525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86"/>
              <a:gd name="T14" fmla="*/ 66 w 6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86">
                <a:moveTo>
                  <a:pt x="0" y="86"/>
                </a:moveTo>
                <a:lnTo>
                  <a:pt x="0" y="0"/>
                </a:lnTo>
                <a:lnTo>
                  <a:pt x="66" y="35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2" name="Freeform 193"/>
          <p:cNvSpPr>
            <a:spLocks/>
          </p:cNvSpPr>
          <p:nvPr/>
        </p:nvSpPr>
        <p:spPr bwMode="auto">
          <a:xfrm>
            <a:off x="4408488" y="3576638"/>
            <a:ext cx="504825" cy="366712"/>
          </a:xfrm>
          <a:custGeom>
            <a:avLst/>
            <a:gdLst>
              <a:gd name="T0" fmla="*/ 80962 w 318"/>
              <a:gd name="T1" fmla="*/ 0 h 231"/>
              <a:gd name="T2" fmla="*/ 73025 w 318"/>
              <a:gd name="T3" fmla="*/ 0 h 231"/>
              <a:gd name="T4" fmla="*/ 63500 w 318"/>
              <a:gd name="T5" fmla="*/ 4762 h 231"/>
              <a:gd name="T6" fmla="*/ 55563 w 318"/>
              <a:gd name="T7" fmla="*/ 6350 h 231"/>
              <a:gd name="T8" fmla="*/ 49212 w 318"/>
              <a:gd name="T9" fmla="*/ 12700 h 231"/>
              <a:gd name="T10" fmla="*/ 39687 w 318"/>
              <a:gd name="T11" fmla="*/ 20637 h 231"/>
              <a:gd name="T12" fmla="*/ 33337 w 318"/>
              <a:gd name="T13" fmla="*/ 31750 h 231"/>
              <a:gd name="T14" fmla="*/ 20637 w 318"/>
              <a:gd name="T15" fmla="*/ 50800 h 231"/>
              <a:gd name="T16" fmla="*/ 12700 w 318"/>
              <a:gd name="T17" fmla="*/ 77787 h 231"/>
              <a:gd name="T18" fmla="*/ 7937 w 318"/>
              <a:gd name="T19" fmla="*/ 92075 h 231"/>
              <a:gd name="T20" fmla="*/ 6350 w 318"/>
              <a:gd name="T21" fmla="*/ 109537 h 231"/>
              <a:gd name="T22" fmla="*/ 1588 w 318"/>
              <a:gd name="T23" fmla="*/ 127000 h 231"/>
              <a:gd name="T24" fmla="*/ 1588 w 318"/>
              <a:gd name="T25" fmla="*/ 142875 h 231"/>
              <a:gd name="T26" fmla="*/ 0 w 318"/>
              <a:gd name="T27" fmla="*/ 165100 h 231"/>
              <a:gd name="T28" fmla="*/ 0 w 318"/>
              <a:gd name="T29" fmla="*/ 180975 h 231"/>
              <a:gd name="T30" fmla="*/ 0 w 318"/>
              <a:gd name="T31" fmla="*/ 198437 h 231"/>
              <a:gd name="T32" fmla="*/ 1588 w 318"/>
              <a:gd name="T33" fmla="*/ 219075 h 231"/>
              <a:gd name="T34" fmla="*/ 1588 w 318"/>
              <a:gd name="T35" fmla="*/ 236537 h 231"/>
              <a:gd name="T36" fmla="*/ 6350 w 318"/>
              <a:gd name="T37" fmla="*/ 252412 h 231"/>
              <a:gd name="T38" fmla="*/ 7937 w 318"/>
              <a:gd name="T39" fmla="*/ 271462 h 231"/>
              <a:gd name="T40" fmla="*/ 12700 w 318"/>
              <a:gd name="T41" fmla="*/ 284162 h 231"/>
              <a:gd name="T42" fmla="*/ 20637 w 318"/>
              <a:gd name="T43" fmla="*/ 311150 h 231"/>
              <a:gd name="T44" fmla="*/ 33337 w 318"/>
              <a:gd name="T45" fmla="*/ 333375 h 231"/>
              <a:gd name="T46" fmla="*/ 39687 w 318"/>
              <a:gd name="T47" fmla="*/ 342900 h 231"/>
              <a:gd name="T48" fmla="*/ 49212 w 318"/>
              <a:gd name="T49" fmla="*/ 349250 h 231"/>
              <a:gd name="T50" fmla="*/ 55563 w 318"/>
              <a:gd name="T51" fmla="*/ 355600 h 231"/>
              <a:gd name="T52" fmla="*/ 63500 w 318"/>
              <a:gd name="T53" fmla="*/ 360362 h 231"/>
              <a:gd name="T54" fmla="*/ 73025 w 318"/>
              <a:gd name="T55" fmla="*/ 361950 h 231"/>
              <a:gd name="T56" fmla="*/ 80962 w 318"/>
              <a:gd name="T57" fmla="*/ 366712 h 231"/>
              <a:gd name="T58" fmla="*/ 423863 w 318"/>
              <a:gd name="T59" fmla="*/ 366712 h 231"/>
              <a:gd name="T60" fmla="*/ 430213 w 318"/>
              <a:gd name="T61" fmla="*/ 361950 h 231"/>
              <a:gd name="T62" fmla="*/ 441325 w 318"/>
              <a:gd name="T63" fmla="*/ 360362 h 231"/>
              <a:gd name="T64" fmla="*/ 447675 w 318"/>
              <a:gd name="T65" fmla="*/ 355600 h 231"/>
              <a:gd name="T66" fmla="*/ 454025 w 318"/>
              <a:gd name="T67" fmla="*/ 349250 h 231"/>
              <a:gd name="T68" fmla="*/ 461963 w 318"/>
              <a:gd name="T69" fmla="*/ 342900 h 231"/>
              <a:gd name="T70" fmla="*/ 468313 w 318"/>
              <a:gd name="T71" fmla="*/ 333375 h 231"/>
              <a:gd name="T72" fmla="*/ 479425 w 318"/>
              <a:gd name="T73" fmla="*/ 311150 h 231"/>
              <a:gd name="T74" fmla="*/ 490538 w 318"/>
              <a:gd name="T75" fmla="*/ 284162 h 231"/>
              <a:gd name="T76" fmla="*/ 495300 w 318"/>
              <a:gd name="T77" fmla="*/ 271462 h 231"/>
              <a:gd name="T78" fmla="*/ 496888 w 318"/>
              <a:gd name="T79" fmla="*/ 252412 h 231"/>
              <a:gd name="T80" fmla="*/ 501650 w 318"/>
              <a:gd name="T81" fmla="*/ 236537 h 231"/>
              <a:gd name="T82" fmla="*/ 503238 w 318"/>
              <a:gd name="T83" fmla="*/ 219075 h 231"/>
              <a:gd name="T84" fmla="*/ 503238 w 318"/>
              <a:gd name="T85" fmla="*/ 198437 h 231"/>
              <a:gd name="T86" fmla="*/ 504825 w 318"/>
              <a:gd name="T87" fmla="*/ 180975 h 231"/>
              <a:gd name="T88" fmla="*/ 503238 w 318"/>
              <a:gd name="T89" fmla="*/ 165100 h 231"/>
              <a:gd name="T90" fmla="*/ 503238 w 318"/>
              <a:gd name="T91" fmla="*/ 142875 h 231"/>
              <a:gd name="T92" fmla="*/ 501650 w 318"/>
              <a:gd name="T93" fmla="*/ 127000 h 231"/>
              <a:gd name="T94" fmla="*/ 496888 w 318"/>
              <a:gd name="T95" fmla="*/ 109537 h 231"/>
              <a:gd name="T96" fmla="*/ 495300 w 318"/>
              <a:gd name="T97" fmla="*/ 92075 h 231"/>
              <a:gd name="T98" fmla="*/ 490538 w 318"/>
              <a:gd name="T99" fmla="*/ 77787 h 231"/>
              <a:gd name="T100" fmla="*/ 479425 w 318"/>
              <a:gd name="T101" fmla="*/ 50800 h 231"/>
              <a:gd name="T102" fmla="*/ 468313 w 318"/>
              <a:gd name="T103" fmla="*/ 31750 h 231"/>
              <a:gd name="T104" fmla="*/ 461963 w 318"/>
              <a:gd name="T105" fmla="*/ 20637 h 231"/>
              <a:gd name="T106" fmla="*/ 454025 w 318"/>
              <a:gd name="T107" fmla="*/ 12700 h 231"/>
              <a:gd name="T108" fmla="*/ 447675 w 318"/>
              <a:gd name="T109" fmla="*/ 6350 h 231"/>
              <a:gd name="T110" fmla="*/ 441325 w 318"/>
              <a:gd name="T111" fmla="*/ 4762 h 231"/>
              <a:gd name="T112" fmla="*/ 430213 w 318"/>
              <a:gd name="T113" fmla="*/ 0 h 231"/>
              <a:gd name="T114" fmla="*/ 423863 w 318"/>
              <a:gd name="T115" fmla="*/ 0 h 231"/>
              <a:gd name="T116" fmla="*/ 80962 w 318"/>
              <a:gd name="T117" fmla="*/ 0 h 2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18"/>
              <a:gd name="T178" fmla="*/ 0 h 231"/>
              <a:gd name="T179" fmla="*/ 318 w 318"/>
              <a:gd name="T180" fmla="*/ 231 h 2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18" h="231">
                <a:moveTo>
                  <a:pt x="51" y="0"/>
                </a:moveTo>
                <a:lnTo>
                  <a:pt x="46" y="0"/>
                </a:lnTo>
                <a:lnTo>
                  <a:pt x="40" y="3"/>
                </a:lnTo>
                <a:lnTo>
                  <a:pt x="35" y="4"/>
                </a:lnTo>
                <a:lnTo>
                  <a:pt x="31" y="8"/>
                </a:lnTo>
                <a:lnTo>
                  <a:pt x="25" y="13"/>
                </a:lnTo>
                <a:lnTo>
                  <a:pt x="21" y="20"/>
                </a:lnTo>
                <a:lnTo>
                  <a:pt x="13" y="32"/>
                </a:lnTo>
                <a:lnTo>
                  <a:pt x="8" y="49"/>
                </a:lnTo>
                <a:lnTo>
                  <a:pt x="5" y="58"/>
                </a:lnTo>
                <a:lnTo>
                  <a:pt x="4" y="69"/>
                </a:lnTo>
                <a:lnTo>
                  <a:pt x="1" y="80"/>
                </a:lnTo>
                <a:lnTo>
                  <a:pt x="1" y="90"/>
                </a:lnTo>
                <a:lnTo>
                  <a:pt x="0" y="104"/>
                </a:lnTo>
                <a:lnTo>
                  <a:pt x="0" y="114"/>
                </a:lnTo>
                <a:lnTo>
                  <a:pt x="0" y="125"/>
                </a:lnTo>
                <a:lnTo>
                  <a:pt x="1" y="138"/>
                </a:lnTo>
                <a:lnTo>
                  <a:pt x="1" y="149"/>
                </a:lnTo>
                <a:lnTo>
                  <a:pt x="4" y="159"/>
                </a:lnTo>
                <a:lnTo>
                  <a:pt x="5" y="171"/>
                </a:lnTo>
                <a:lnTo>
                  <a:pt x="8" y="179"/>
                </a:lnTo>
                <a:lnTo>
                  <a:pt x="13" y="196"/>
                </a:lnTo>
                <a:lnTo>
                  <a:pt x="21" y="210"/>
                </a:lnTo>
                <a:lnTo>
                  <a:pt x="25" y="216"/>
                </a:lnTo>
                <a:lnTo>
                  <a:pt x="31" y="220"/>
                </a:lnTo>
                <a:lnTo>
                  <a:pt x="35" y="224"/>
                </a:lnTo>
                <a:lnTo>
                  <a:pt x="40" y="227"/>
                </a:lnTo>
                <a:lnTo>
                  <a:pt x="46" y="228"/>
                </a:lnTo>
                <a:lnTo>
                  <a:pt x="51" y="231"/>
                </a:lnTo>
                <a:lnTo>
                  <a:pt x="267" y="231"/>
                </a:lnTo>
                <a:lnTo>
                  <a:pt x="271" y="228"/>
                </a:lnTo>
                <a:lnTo>
                  <a:pt x="278" y="227"/>
                </a:lnTo>
                <a:lnTo>
                  <a:pt x="282" y="224"/>
                </a:lnTo>
                <a:lnTo>
                  <a:pt x="286" y="220"/>
                </a:lnTo>
                <a:lnTo>
                  <a:pt x="291" y="216"/>
                </a:lnTo>
                <a:lnTo>
                  <a:pt x="295" y="210"/>
                </a:lnTo>
                <a:lnTo>
                  <a:pt x="302" y="196"/>
                </a:lnTo>
                <a:lnTo>
                  <a:pt x="309" y="179"/>
                </a:lnTo>
                <a:lnTo>
                  <a:pt x="312" y="171"/>
                </a:lnTo>
                <a:lnTo>
                  <a:pt x="313" y="159"/>
                </a:lnTo>
                <a:lnTo>
                  <a:pt x="316" y="149"/>
                </a:lnTo>
                <a:lnTo>
                  <a:pt x="317" y="138"/>
                </a:lnTo>
                <a:lnTo>
                  <a:pt x="317" y="125"/>
                </a:lnTo>
                <a:lnTo>
                  <a:pt x="318" y="114"/>
                </a:lnTo>
                <a:lnTo>
                  <a:pt x="317" y="104"/>
                </a:lnTo>
                <a:lnTo>
                  <a:pt x="317" y="90"/>
                </a:lnTo>
                <a:lnTo>
                  <a:pt x="316" y="80"/>
                </a:lnTo>
                <a:lnTo>
                  <a:pt x="313" y="69"/>
                </a:lnTo>
                <a:lnTo>
                  <a:pt x="312" y="58"/>
                </a:lnTo>
                <a:lnTo>
                  <a:pt x="309" y="49"/>
                </a:lnTo>
                <a:lnTo>
                  <a:pt x="302" y="32"/>
                </a:lnTo>
                <a:lnTo>
                  <a:pt x="295" y="20"/>
                </a:lnTo>
                <a:lnTo>
                  <a:pt x="291" y="13"/>
                </a:lnTo>
                <a:lnTo>
                  <a:pt x="286" y="8"/>
                </a:lnTo>
                <a:lnTo>
                  <a:pt x="282" y="4"/>
                </a:lnTo>
                <a:lnTo>
                  <a:pt x="278" y="3"/>
                </a:lnTo>
                <a:lnTo>
                  <a:pt x="271" y="0"/>
                </a:lnTo>
                <a:lnTo>
                  <a:pt x="267" y="0"/>
                </a:lnTo>
                <a:lnTo>
                  <a:pt x="51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3" name="Rectangle 194"/>
          <p:cNvSpPr>
            <a:spLocks noChangeArrowheads="1"/>
          </p:cNvSpPr>
          <p:nvPr/>
        </p:nvSpPr>
        <p:spPr bwMode="auto">
          <a:xfrm>
            <a:off x="4521200" y="3603625"/>
            <a:ext cx="323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SSE- </a:t>
            </a:r>
            <a:endParaRPr lang="es-ES"/>
          </a:p>
        </p:txBody>
      </p:sp>
      <p:sp>
        <p:nvSpPr>
          <p:cNvPr id="6334" name="Rectangle 195"/>
          <p:cNvSpPr>
            <a:spLocks noChangeArrowheads="1"/>
          </p:cNvSpPr>
          <p:nvPr/>
        </p:nvSpPr>
        <p:spPr bwMode="auto">
          <a:xfrm>
            <a:off x="4513263" y="3778250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CMM</a:t>
            </a:r>
            <a:endParaRPr lang="es-ES"/>
          </a:p>
        </p:txBody>
      </p:sp>
      <p:sp>
        <p:nvSpPr>
          <p:cNvPr id="6335" name="Freeform 196"/>
          <p:cNvSpPr>
            <a:spLocks/>
          </p:cNvSpPr>
          <p:nvPr/>
        </p:nvSpPr>
        <p:spPr bwMode="auto">
          <a:xfrm>
            <a:off x="4230688" y="4605338"/>
            <a:ext cx="860425" cy="228600"/>
          </a:xfrm>
          <a:custGeom>
            <a:avLst/>
            <a:gdLst>
              <a:gd name="T0" fmla="*/ 136525 w 542"/>
              <a:gd name="T1" fmla="*/ 0 h 144"/>
              <a:gd name="T2" fmla="*/ 123825 w 542"/>
              <a:gd name="T3" fmla="*/ 0 h 144"/>
              <a:gd name="T4" fmla="*/ 106363 w 542"/>
              <a:gd name="T5" fmla="*/ 3175 h 144"/>
              <a:gd name="T6" fmla="*/ 93662 w 542"/>
              <a:gd name="T7" fmla="*/ 4762 h 144"/>
              <a:gd name="T8" fmla="*/ 82550 w 542"/>
              <a:gd name="T9" fmla="*/ 9525 h 144"/>
              <a:gd name="T10" fmla="*/ 69850 w 542"/>
              <a:gd name="T11" fmla="*/ 14288 h 144"/>
              <a:gd name="T12" fmla="*/ 58737 w 542"/>
              <a:gd name="T13" fmla="*/ 20637 h 144"/>
              <a:gd name="T14" fmla="*/ 38100 w 542"/>
              <a:gd name="T15" fmla="*/ 31750 h 144"/>
              <a:gd name="T16" fmla="*/ 20637 w 542"/>
              <a:gd name="T17" fmla="*/ 49212 h 144"/>
              <a:gd name="T18" fmla="*/ 17462 w 542"/>
              <a:gd name="T19" fmla="*/ 58737 h 144"/>
              <a:gd name="T20" fmla="*/ 9525 w 542"/>
              <a:gd name="T21" fmla="*/ 69850 h 144"/>
              <a:gd name="T22" fmla="*/ 6350 w 542"/>
              <a:gd name="T23" fmla="*/ 79375 h 144"/>
              <a:gd name="T24" fmla="*/ 1588 w 542"/>
              <a:gd name="T25" fmla="*/ 90487 h 144"/>
              <a:gd name="T26" fmla="*/ 0 w 542"/>
              <a:gd name="T27" fmla="*/ 103188 h 144"/>
              <a:gd name="T28" fmla="*/ 0 w 542"/>
              <a:gd name="T29" fmla="*/ 114300 h 144"/>
              <a:gd name="T30" fmla="*/ 0 w 542"/>
              <a:gd name="T31" fmla="*/ 123825 h 144"/>
              <a:gd name="T32" fmla="*/ 1588 w 542"/>
              <a:gd name="T33" fmla="*/ 136525 h 144"/>
              <a:gd name="T34" fmla="*/ 6350 w 542"/>
              <a:gd name="T35" fmla="*/ 147637 h 144"/>
              <a:gd name="T36" fmla="*/ 9525 w 542"/>
              <a:gd name="T37" fmla="*/ 158750 h 144"/>
              <a:gd name="T38" fmla="*/ 17462 w 542"/>
              <a:gd name="T39" fmla="*/ 168275 h 144"/>
              <a:gd name="T40" fmla="*/ 20637 w 542"/>
              <a:gd name="T41" fmla="*/ 177800 h 144"/>
              <a:gd name="T42" fmla="*/ 38100 w 542"/>
              <a:gd name="T43" fmla="*/ 195262 h 144"/>
              <a:gd name="T44" fmla="*/ 58737 w 542"/>
              <a:gd name="T45" fmla="*/ 206375 h 144"/>
              <a:gd name="T46" fmla="*/ 69850 w 542"/>
              <a:gd name="T47" fmla="*/ 212725 h 144"/>
              <a:gd name="T48" fmla="*/ 82550 w 542"/>
              <a:gd name="T49" fmla="*/ 217488 h 144"/>
              <a:gd name="T50" fmla="*/ 93662 w 542"/>
              <a:gd name="T51" fmla="*/ 222250 h 144"/>
              <a:gd name="T52" fmla="*/ 106363 w 542"/>
              <a:gd name="T53" fmla="*/ 223838 h 144"/>
              <a:gd name="T54" fmla="*/ 123825 w 542"/>
              <a:gd name="T55" fmla="*/ 227013 h 144"/>
              <a:gd name="T56" fmla="*/ 136525 w 542"/>
              <a:gd name="T57" fmla="*/ 228600 h 144"/>
              <a:gd name="T58" fmla="*/ 722312 w 542"/>
              <a:gd name="T59" fmla="*/ 228600 h 144"/>
              <a:gd name="T60" fmla="*/ 735012 w 542"/>
              <a:gd name="T61" fmla="*/ 227013 h 144"/>
              <a:gd name="T62" fmla="*/ 749300 w 542"/>
              <a:gd name="T63" fmla="*/ 223838 h 144"/>
              <a:gd name="T64" fmla="*/ 762000 w 542"/>
              <a:gd name="T65" fmla="*/ 222250 h 144"/>
              <a:gd name="T66" fmla="*/ 774700 w 542"/>
              <a:gd name="T67" fmla="*/ 217488 h 144"/>
              <a:gd name="T68" fmla="*/ 787400 w 542"/>
              <a:gd name="T69" fmla="*/ 212725 h 144"/>
              <a:gd name="T70" fmla="*/ 798512 w 542"/>
              <a:gd name="T71" fmla="*/ 206375 h 144"/>
              <a:gd name="T72" fmla="*/ 817563 w 542"/>
              <a:gd name="T73" fmla="*/ 195262 h 144"/>
              <a:gd name="T74" fmla="*/ 836613 w 542"/>
              <a:gd name="T75" fmla="*/ 177800 h 144"/>
              <a:gd name="T76" fmla="*/ 841375 w 542"/>
              <a:gd name="T77" fmla="*/ 168275 h 144"/>
              <a:gd name="T78" fmla="*/ 847725 w 542"/>
              <a:gd name="T79" fmla="*/ 158750 h 144"/>
              <a:gd name="T80" fmla="*/ 852488 w 542"/>
              <a:gd name="T81" fmla="*/ 147637 h 144"/>
              <a:gd name="T82" fmla="*/ 854075 w 542"/>
              <a:gd name="T83" fmla="*/ 136525 h 144"/>
              <a:gd name="T84" fmla="*/ 858838 w 542"/>
              <a:gd name="T85" fmla="*/ 123825 h 144"/>
              <a:gd name="T86" fmla="*/ 860425 w 542"/>
              <a:gd name="T87" fmla="*/ 114300 h 144"/>
              <a:gd name="T88" fmla="*/ 858838 w 542"/>
              <a:gd name="T89" fmla="*/ 103188 h 144"/>
              <a:gd name="T90" fmla="*/ 854075 w 542"/>
              <a:gd name="T91" fmla="*/ 90487 h 144"/>
              <a:gd name="T92" fmla="*/ 852488 w 542"/>
              <a:gd name="T93" fmla="*/ 79375 h 144"/>
              <a:gd name="T94" fmla="*/ 847725 w 542"/>
              <a:gd name="T95" fmla="*/ 69850 h 144"/>
              <a:gd name="T96" fmla="*/ 841375 w 542"/>
              <a:gd name="T97" fmla="*/ 58737 h 144"/>
              <a:gd name="T98" fmla="*/ 836613 w 542"/>
              <a:gd name="T99" fmla="*/ 49212 h 144"/>
              <a:gd name="T100" fmla="*/ 817563 w 542"/>
              <a:gd name="T101" fmla="*/ 31750 h 144"/>
              <a:gd name="T102" fmla="*/ 798512 w 542"/>
              <a:gd name="T103" fmla="*/ 20637 h 144"/>
              <a:gd name="T104" fmla="*/ 787400 w 542"/>
              <a:gd name="T105" fmla="*/ 14288 h 144"/>
              <a:gd name="T106" fmla="*/ 774700 w 542"/>
              <a:gd name="T107" fmla="*/ 9525 h 144"/>
              <a:gd name="T108" fmla="*/ 762000 w 542"/>
              <a:gd name="T109" fmla="*/ 4762 h 144"/>
              <a:gd name="T110" fmla="*/ 749300 w 542"/>
              <a:gd name="T111" fmla="*/ 3175 h 144"/>
              <a:gd name="T112" fmla="*/ 735012 w 542"/>
              <a:gd name="T113" fmla="*/ 0 h 144"/>
              <a:gd name="T114" fmla="*/ 722312 w 542"/>
              <a:gd name="T115" fmla="*/ 0 h 144"/>
              <a:gd name="T116" fmla="*/ 136525 w 542"/>
              <a:gd name="T117" fmla="*/ 0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42"/>
              <a:gd name="T178" fmla="*/ 0 h 144"/>
              <a:gd name="T179" fmla="*/ 542 w 542"/>
              <a:gd name="T180" fmla="*/ 144 h 1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42" h="144">
                <a:moveTo>
                  <a:pt x="86" y="0"/>
                </a:moveTo>
                <a:lnTo>
                  <a:pt x="78" y="0"/>
                </a:lnTo>
                <a:lnTo>
                  <a:pt x="67" y="2"/>
                </a:lnTo>
                <a:lnTo>
                  <a:pt x="59" y="3"/>
                </a:lnTo>
                <a:lnTo>
                  <a:pt x="52" y="6"/>
                </a:lnTo>
                <a:lnTo>
                  <a:pt x="44" y="9"/>
                </a:lnTo>
                <a:lnTo>
                  <a:pt x="37" y="13"/>
                </a:lnTo>
                <a:lnTo>
                  <a:pt x="24" y="20"/>
                </a:lnTo>
                <a:lnTo>
                  <a:pt x="13" y="31"/>
                </a:lnTo>
                <a:lnTo>
                  <a:pt x="11" y="37"/>
                </a:lnTo>
                <a:lnTo>
                  <a:pt x="6" y="44"/>
                </a:lnTo>
                <a:lnTo>
                  <a:pt x="4" y="50"/>
                </a:lnTo>
                <a:lnTo>
                  <a:pt x="1" y="57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1" y="86"/>
                </a:lnTo>
                <a:lnTo>
                  <a:pt x="4" y="93"/>
                </a:lnTo>
                <a:lnTo>
                  <a:pt x="6" y="100"/>
                </a:lnTo>
                <a:lnTo>
                  <a:pt x="11" y="106"/>
                </a:lnTo>
                <a:lnTo>
                  <a:pt x="13" y="112"/>
                </a:lnTo>
                <a:lnTo>
                  <a:pt x="24" y="123"/>
                </a:lnTo>
                <a:lnTo>
                  <a:pt x="37" y="130"/>
                </a:lnTo>
                <a:lnTo>
                  <a:pt x="44" y="134"/>
                </a:lnTo>
                <a:lnTo>
                  <a:pt x="52" y="137"/>
                </a:lnTo>
                <a:lnTo>
                  <a:pt x="59" y="140"/>
                </a:lnTo>
                <a:lnTo>
                  <a:pt x="67" y="141"/>
                </a:lnTo>
                <a:lnTo>
                  <a:pt x="78" y="143"/>
                </a:lnTo>
                <a:lnTo>
                  <a:pt x="86" y="144"/>
                </a:lnTo>
                <a:lnTo>
                  <a:pt x="455" y="144"/>
                </a:lnTo>
                <a:lnTo>
                  <a:pt x="463" y="143"/>
                </a:lnTo>
                <a:lnTo>
                  <a:pt x="472" y="141"/>
                </a:lnTo>
                <a:lnTo>
                  <a:pt x="480" y="140"/>
                </a:lnTo>
                <a:lnTo>
                  <a:pt x="488" y="137"/>
                </a:lnTo>
                <a:lnTo>
                  <a:pt x="496" y="134"/>
                </a:lnTo>
                <a:lnTo>
                  <a:pt x="503" y="130"/>
                </a:lnTo>
                <a:lnTo>
                  <a:pt x="515" y="123"/>
                </a:lnTo>
                <a:lnTo>
                  <a:pt x="527" y="112"/>
                </a:lnTo>
                <a:lnTo>
                  <a:pt x="530" y="106"/>
                </a:lnTo>
                <a:lnTo>
                  <a:pt x="534" y="100"/>
                </a:lnTo>
                <a:lnTo>
                  <a:pt x="537" y="93"/>
                </a:lnTo>
                <a:lnTo>
                  <a:pt x="538" y="86"/>
                </a:lnTo>
                <a:lnTo>
                  <a:pt x="541" y="78"/>
                </a:lnTo>
                <a:lnTo>
                  <a:pt x="542" y="72"/>
                </a:lnTo>
                <a:lnTo>
                  <a:pt x="541" y="65"/>
                </a:lnTo>
                <a:lnTo>
                  <a:pt x="538" y="57"/>
                </a:lnTo>
                <a:lnTo>
                  <a:pt x="537" y="50"/>
                </a:lnTo>
                <a:lnTo>
                  <a:pt x="534" y="44"/>
                </a:lnTo>
                <a:lnTo>
                  <a:pt x="530" y="37"/>
                </a:lnTo>
                <a:lnTo>
                  <a:pt x="527" y="31"/>
                </a:lnTo>
                <a:lnTo>
                  <a:pt x="515" y="20"/>
                </a:lnTo>
                <a:lnTo>
                  <a:pt x="503" y="13"/>
                </a:lnTo>
                <a:lnTo>
                  <a:pt x="496" y="9"/>
                </a:lnTo>
                <a:lnTo>
                  <a:pt x="488" y="6"/>
                </a:lnTo>
                <a:lnTo>
                  <a:pt x="480" y="3"/>
                </a:lnTo>
                <a:lnTo>
                  <a:pt x="472" y="2"/>
                </a:lnTo>
                <a:lnTo>
                  <a:pt x="463" y="0"/>
                </a:lnTo>
                <a:lnTo>
                  <a:pt x="455" y="0"/>
                </a:lnTo>
                <a:lnTo>
                  <a:pt x="86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6" name="Rectangle 197"/>
          <p:cNvSpPr>
            <a:spLocks noChangeArrowheads="1"/>
          </p:cNvSpPr>
          <p:nvPr/>
        </p:nvSpPr>
        <p:spPr bwMode="auto">
          <a:xfrm>
            <a:off x="4405313" y="4635500"/>
            <a:ext cx="520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Baldrige</a:t>
            </a:r>
            <a:endParaRPr lang="es-ES"/>
          </a:p>
        </p:txBody>
      </p:sp>
      <p:sp>
        <p:nvSpPr>
          <p:cNvPr id="6337" name="Freeform 198"/>
          <p:cNvSpPr>
            <a:spLocks/>
          </p:cNvSpPr>
          <p:nvPr/>
        </p:nvSpPr>
        <p:spPr bwMode="auto">
          <a:xfrm>
            <a:off x="3587750" y="4838700"/>
            <a:ext cx="474663" cy="290513"/>
          </a:xfrm>
          <a:custGeom>
            <a:avLst/>
            <a:gdLst>
              <a:gd name="T0" fmla="*/ 74613 w 299"/>
              <a:gd name="T1" fmla="*/ 0 h 183"/>
              <a:gd name="T2" fmla="*/ 68263 w 299"/>
              <a:gd name="T3" fmla="*/ 0 h 183"/>
              <a:gd name="T4" fmla="*/ 60325 w 299"/>
              <a:gd name="T5" fmla="*/ 1588 h 183"/>
              <a:gd name="T6" fmla="*/ 50800 w 299"/>
              <a:gd name="T7" fmla="*/ 4763 h 183"/>
              <a:gd name="T8" fmla="*/ 46038 w 299"/>
              <a:gd name="T9" fmla="*/ 11113 h 183"/>
              <a:gd name="T10" fmla="*/ 38100 w 299"/>
              <a:gd name="T11" fmla="*/ 15875 h 183"/>
              <a:gd name="T12" fmla="*/ 31750 w 299"/>
              <a:gd name="T13" fmla="*/ 23813 h 183"/>
              <a:gd name="T14" fmla="*/ 20638 w 299"/>
              <a:gd name="T15" fmla="*/ 39688 h 183"/>
              <a:gd name="T16" fmla="*/ 12700 w 299"/>
              <a:gd name="T17" fmla="*/ 61913 h 183"/>
              <a:gd name="T18" fmla="*/ 7938 w 299"/>
              <a:gd name="T19" fmla="*/ 73025 h 183"/>
              <a:gd name="T20" fmla="*/ 6350 w 299"/>
              <a:gd name="T21" fmla="*/ 87313 h 183"/>
              <a:gd name="T22" fmla="*/ 1588 w 299"/>
              <a:gd name="T23" fmla="*/ 100013 h 183"/>
              <a:gd name="T24" fmla="*/ 1588 w 299"/>
              <a:gd name="T25" fmla="*/ 114300 h 183"/>
              <a:gd name="T26" fmla="*/ 0 w 299"/>
              <a:gd name="T27" fmla="*/ 130175 h 183"/>
              <a:gd name="T28" fmla="*/ 0 w 299"/>
              <a:gd name="T29" fmla="*/ 142875 h 183"/>
              <a:gd name="T30" fmla="*/ 0 w 299"/>
              <a:gd name="T31" fmla="*/ 158750 h 183"/>
              <a:gd name="T32" fmla="*/ 1588 w 299"/>
              <a:gd name="T33" fmla="*/ 174625 h 183"/>
              <a:gd name="T34" fmla="*/ 1588 w 299"/>
              <a:gd name="T35" fmla="*/ 187325 h 183"/>
              <a:gd name="T36" fmla="*/ 6350 w 299"/>
              <a:gd name="T37" fmla="*/ 201613 h 183"/>
              <a:gd name="T38" fmla="*/ 7938 w 299"/>
              <a:gd name="T39" fmla="*/ 214313 h 183"/>
              <a:gd name="T40" fmla="*/ 12700 w 299"/>
              <a:gd name="T41" fmla="*/ 225425 h 183"/>
              <a:gd name="T42" fmla="*/ 20638 w 299"/>
              <a:gd name="T43" fmla="*/ 247650 h 183"/>
              <a:gd name="T44" fmla="*/ 31750 w 299"/>
              <a:gd name="T45" fmla="*/ 263525 h 183"/>
              <a:gd name="T46" fmla="*/ 38100 w 299"/>
              <a:gd name="T47" fmla="*/ 271463 h 183"/>
              <a:gd name="T48" fmla="*/ 46038 w 299"/>
              <a:gd name="T49" fmla="*/ 277813 h 183"/>
              <a:gd name="T50" fmla="*/ 50800 w 299"/>
              <a:gd name="T51" fmla="*/ 282575 h 183"/>
              <a:gd name="T52" fmla="*/ 60325 w 299"/>
              <a:gd name="T53" fmla="*/ 285750 h 183"/>
              <a:gd name="T54" fmla="*/ 68263 w 299"/>
              <a:gd name="T55" fmla="*/ 288925 h 183"/>
              <a:gd name="T56" fmla="*/ 74613 w 299"/>
              <a:gd name="T57" fmla="*/ 290513 h 183"/>
              <a:gd name="T58" fmla="*/ 398463 w 299"/>
              <a:gd name="T59" fmla="*/ 290513 h 183"/>
              <a:gd name="T60" fmla="*/ 404813 w 299"/>
              <a:gd name="T61" fmla="*/ 288925 h 183"/>
              <a:gd name="T62" fmla="*/ 415925 w 299"/>
              <a:gd name="T63" fmla="*/ 285750 h 183"/>
              <a:gd name="T64" fmla="*/ 419100 w 299"/>
              <a:gd name="T65" fmla="*/ 282575 h 183"/>
              <a:gd name="T66" fmla="*/ 428625 w 299"/>
              <a:gd name="T67" fmla="*/ 277813 h 183"/>
              <a:gd name="T68" fmla="*/ 434975 w 299"/>
              <a:gd name="T69" fmla="*/ 271463 h 183"/>
              <a:gd name="T70" fmla="*/ 441325 w 299"/>
              <a:gd name="T71" fmla="*/ 263525 h 183"/>
              <a:gd name="T72" fmla="*/ 452438 w 299"/>
              <a:gd name="T73" fmla="*/ 247650 h 183"/>
              <a:gd name="T74" fmla="*/ 461963 w 299"/>
              <a:gd name="T75" fmla="*/ 225425 h 183"/>
              <a:gd name="T76" fmla="*/ 465138 w 299"/>
              <a:gd name="T77" fmla="*/ 214313 h 183"/>
              <a:gd name="T78" fmla="*/ 468313 w 299"/>
              <a:gd name="T79" fmla="*/ 201613 h 183"/>
              <a:gd name="T80" fmla="*/ 471488 w 299"/>
              <a:gd name="T81" fmla="*/ 187325 h 183"/>
              <a:gd name="T82" fmla="*/ 473075 w 299"/>
              <a:gd name="T83" fmla="*/ 174625 h 183"/>
              <a:gd name="T84" fmla="*/ 473075 w 299"/>
              <a:gd name="T85" fmla="*/ 158750 h 183"/>
              <a:gd name="T86" fmla="*/ 474663 w 299"/>
              <a:gd name="T87" fmla="*/ 142875 h 183"/>
              <a:gd name="T88" fmla="*/ 473075 w 299"/>
              <a:gd name="T89" fmla="*/ 130175 h 183"/>
              <a:gd name="T90" fmla="*/ 473075 w 299"/>
              <a:gd name="T91" fmla="*/ 114300 h 183"/>
              <a:gd name="T92" fmla="*/ 471488 w 299"/>
              <a:gd name="T93" fmla="*/ 100013 h 183"/>
              <a:gd name="T94" fmla="*/ 468313 w 299"/>
              <a:gd name="T95" fmla="*/ 87313 h 183"/>
              <a:gd name="T96" fmla="*/ 465138 w 299"/>
              <a:gd name="T97" fmla="*/ 73025 h 183"/>
              <a:gd name="T98" fmla="*/ 461963 w 299"/>
              <a:gd name="T99" fmla="*/ 61913 h 183"/>
              <a:gd name="T100" fmla="*/ 452438 w 299"/>
              <a:gd name="T101" fmla="*/ 39688 h 183"/>
              <a:gd name="T102" fmla="*/ 441325 w 299"/>
              <a:gd name="T103" fmla="*/ 23813 h 183"/>
              <a:gd name="T104" fmla="*/ 434975 w 299"/>
              <a:gd name="T105" fmla="*/ 15875 h 183"/>
              <a:gd name="T106" fmla="*/ 428625 w 299"/>
              <a:gd name="T107" fmla="*/ 11113 h 183"/>
              <a:gd name="T108" fmla="*/ 419100 w 299"/>
              <a:gd name="T109" fmla="*/ 4763 h 183"/>
              <a:gd name="T110" fmla="*/ 415925 w 299"/>
              <a:gd name="T111" fmla="*/ 1588 h 183"/>
              <a:gd name="T112" fmla="*/ 404813 w 299"/>
              <a:gd name="T113" fmla="*/ 0 h 183"/>
              <a:gd name="T114" fmla="*/ 398463 w 299"/>
              <a:gd name="T115" fmla="*/ 0 h 183"/>
              <a:gd name="T116" fmla="*/ 74613 w 299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99"/>
              <a:gd name="T178" fmla="*/ 0 h 183"/>
              <a:gd name="T179" fmla="*/ 299 w 299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99" h="183">
                <a:moveTo>
                  <a:pt x="47" y="0"/>
                </a:moveTo>
                <a:lnTo>
                  <a:pt x="43" y="0"/>
                </a:lnTo>
                <a:lnTo>
                  <a:pt x="38" y="1"/>
                </a:lnTo>
                <a:lnTo>
                  <a:pt x="32" y="3"/>
                </a:lnTo>
                <a:lnTo>
                  <a:pt x="29" y="7"/>
                </a:lnTo>
                <a:lnTo>
                  <a:pt x="24" y="10"/>
                </a:lnTo>
                <a:lnTo>
                  <a:pt x="20" y="15"/>
                </a:lnTo>
                <a:lnTo>
                  <a:pt x="13" y="25"/>
                </a:lnTo>
                <a:lnTo>
                  <a:pt x="8" y="39"/>
                </a:lnTo>
                <a:lnTo>
                  <a:pt x="5" y="46"/>
                </a:lnTo>
                <a:lnTo>
                  <a:pt x="4" y="55"/>
                </a:lnTo>
                <a:lnTo>
                  <a:pt x="1" y="63"/>
                </a:lnTo>
                <a:lnTo>
                  <a:pt x="1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1" y="110"/>
                </a:lnTo>
                <a:lnTo>
                  <a:pt x="1" y="118"/>
                </a:lnTo>
                <a:lnTo>
                  <a:pt x="4" y="127"/>
                </a:lnTo>
                <a:lnTo>
                  <a:pt x="5" y="135"/>
                </a:lnTo>
                <a:lnTo>
                  <a:pt x="8" y="142"/>
                </a:lnTo>
                <a:lnTo>
                  <a:pt x="13" y="156"/>
                </a:lnTo>
                <a:lnTo>
                  <a:pt x="20" y="166"/>
                </a:lnTo>
                <a:lnTo>
                  <a:pt x="24" y="171"/>
                </a:lnTo>
                <a:lnTo>
                  <a:pt x="29" y="175"/>
                </a:lnTo>
                <a:lnTo>
                  <a:pt x="32" y="178"/>
                </a:lnTo>
                <a:lnTo>
                  <a:pt x="38" y="180"/>
                </a:lnTo>
                <a:lnTo>
                  <a:pt x="43" y="182"/>
                </a:lnTo>
                <a:lnTo>
                  <a:pt x="47" y="183"/>
                </a:lnTo>
                <a:lnTo>
                  <a:pt x="251" y="183"/>
                </a:lnTo>
                <a:lnTo>
                  <a:pt x="255" y="182"/>
                </a:lnTo>
                <a:lnTo>
                  <a:pt x="262" y="180"/>
                </a:lnTo>
                <a:lnTo>
                  <a:pt x="264" y="178"/>
                </a:lnTo>
                <a:lnTo>
                  <a:pt x="270" y="175"/>
                </a:lnTo>
                <a:lnTo>
                  <a:pt x="274" y="171"/>
                </a:lnTo>
                <a:lnTo>
                  <a:pt x="278" y="166"/>
                </a:lnTo>
                <a:lnTo>
                  <a:pt x="285" y="156"/>
                </a:lnTo>
                <a:lnTo>
                  <a:pt x="291" y="142"/>
                </a:lnTo>
                <a:lnTo>
                  <a:pt x="293" y="135"/>
                </a:lnTo>
                <a:lnTo>
                  <a:pt x="295" y="127"/>
                </a:lnTo>
                <a:lnTo>
                  <a:pt x="297" y="118"/>
                </a:lnTo>
                <a:lnTo>
                  <a:pt x="298" y="110"/>
                </a:lnTo>
                <a:lnTo>
                  <a:pt x="298" y="100"/>
                </a:lnTo>
                <a:lnTo>
                  <a:pt x="299" y="90"/>
                </a:lnTo>
                <a:lnTo>
                  <a:pt x="298" y="82"/>
                </a:lnTo>
                <a:lnTo>
                  <a:pt x="298" y="72"/>
                </a:lnTo>
                <a:lnTo>
                  <a:pt x="297" y="63"/>
                </a:lnTo>
                <a:lnTo>
                  <a:pt x="295" y="55"/>
                </a:lnTo>
                <a:lnTo>
                  <a:pt x="293" y="46"/>
                </a:lnTo>
                <a:lnTo>
                  <a:pt x="291" y="39"/>
                </a:lnTo>
                <a:lnTo>
                  <a:pt x="285" y="25"/>
                </a:lnTo>
                <a:lnTo>
                  <a:pt x="278" y="15"/>
                </a:lnTo>
                <a:lnTo>
                  <a:pt x="274" y="10"/>
                </a:lnTo>
                <a:lnTo>
                  <a:pt x="270" y="7"/>
                </a:lnTo>
                <a:lnTo>
                  <a:pt x="264" y="3"/>
                </a:lnTo>
                <a:lnTo>
                  <a:pt x="262" y="1"/>
                </a:lnTo>
                <a:lnTo>
                  <a:pt x="255" y="0"/>
                </a:lnTo>
                <a:lnTo>
                  <a:pt x="251" y="0"/>
                </a:lnTo>
                <a:lnTo>
                  <a:pt x="4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38" name="Rectangle 199"/>
          <p:cNvSpPr>
            <a:spLocks noChangeArrowheads="1"/>
          </p:cNvSpPr>
          <p:nvPr/>
        </p:nvSpPr>
        <p:spPr bwMode="auto">
          <a:xfrm>
            <a:off x="3690938" y="4899025"/>
            <a:ext cx="27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SAM</a:t>
            </a:r>
            <a:endParaRPr lang="es-ES"/>
          </a:p>
        </p:txBody>
      </p:sp>
      <p:sp>
        <p:nvSpPr>
          <p:cNvPr id="6339" name="Line 200"/>
          <p:cNvSpPr>
            <a:spLocks noChangeShapeType="1"/>
          </p:cNvSpPr>
          <p:nvPr/>
        </p:nvSpPr>
        <p:spPr bwMode="auto">
          <a:xfrm flipV="1">
            <a:off x="1603375" y="4997450"/>
            <a:ext cx="811213" cy="733425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40" name="Freeform 201"/>
          <p:cNvSpPr>
            <a:spLocks/>
          </p:cNvSpPr>
          <p:nvPr/>
        </p:nvSpPr>
        <p:spPr bwMode="auto">
          <a:xfrm>
            <a:off x="2382838" y="4960938"/>
            <a:ext cx="71437" cy="73025"/>
          </a:xfrm>
          <a:custGeom>
            <a:avLst/>
            <a:gdLst>
              <a:gd name="T0" fmla="*/ 71437 w 45"/>
              <a:gd name="T1" fmla="*/ 0 h 46"/>
              <a:gd name="T2" fmla="*/ 42862 w 45"/>
              <a:gd name="T3" fmla="*/ 73025 h 46"/>
              <a:gd name="T4" fmla="*/ 0 w 45"/>
              <a:gd name="T5" fmla="*/ 19050 h 46"/>
              <a:gd name="T6" fmla="*/ 71437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6"/>
              <a:gd name="T14" fmla="*/ 45 w 45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6">
                <a:moveTo>
                  <a:pt x="45" y="0"/>
                </a:moveTo>
                <a:lnTo>
                  <a:pt x="27" y="46"/>
                </a:lnTo>
                <a:lnTo>
                  <a:pt x="0" y="12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41" name="Freeform 202"/>
          <p:cNvSpPr>
            <a:spLocks/>
          </p:cNvSpPr>
          <p:nvPr/>
        </p:nvSpPr>
        <p:spPr bwMode="auto">
          <a:xfrm>
            <a:off x="2419350" y="5287963"/>
            <a:ext cx="476250" cy="366712"/>
          </a:xfrm>
          <a:custGeom>
            <a:avLst/>
            <a:gdLst>
              <a:gd name="T0" fmla="*/ 74612 w 300"/>
              <a:gd name="T1" fmla="*/ 0 h 231"/>
              <a:gd name="T2" fmla="*/ 68262 w 300"/>
              <a:gd name="T3" fmla="*/ 0 h 231"/>
              <a:gd name="T4" fmla="*/ 60325 w 300"/>
              <a:gd name="T5" fmla="*/ 4762 h 231"/>
              <a:gd name="T6" fmla="*/ 52388 w 300"/>
              <a:gd name="T7" fmla="*/ 7937 h 231"/>
              <a:gd name="T8" fmla="*/ 47625 w 300"/>
              <a:gd name="T9" fmla="*/ 14287 h 231"/>
              <a:gd name="T10" fmla="*/ 38100 w 300"/>
              <a:gd name="T11" fmla="*/ 20637 h 231"/>
              <a:gd name="T12" fmla="*/ 31750 w 300"/>
              <a:gd name="T13" fmla="*/ 31750 h 231"/>
              <a:gd name="T14" fmla="*/ 22225 w 300"/>
              <a:gd name="T15" fmla="*/ 52387 h 231"/>
              <a:gd name="T16" fmla="*/ 12700 w 300"/>
              <a:gd name="T17" fmla="*/ 79375 h 231"/>
              <a:gd name="T18" fmla="*/ 9525 w 300"/>
              <a:gd name="T19" fmla="*/ 92075 h 231"/>
              <a:gd name="T20" fmla="*/ 6350 w 300"/>
              <a:gd name="T21" fmla="*/ 109537 h 231"/>
              <a:gd name="T22" fmla="*/ 1588 w 300"/>
              <a:gd name="T23" fmla="*/ 128587 h 231"/>
              <a:gd name="T24" fmla="*/ 1588 w 300"/>
              <a:gd name="T25" fmla="*/ 144462 h 231"/>
              <a:gd name="T26" fmla="*/ 0 w 300"/>
              <a:gd name="T27" fmla="*/ 166687 h 231"/>
              <a:gd name="T28" fmla="*/ 0 w 300"/>
              <a:gd name="T29" fmla="*/ 180975 h 231"/>
              <a:gd name="T30" fmla="*/ 0 w 300"/>
              <a:gd name="T31" fmla="*/ 200025 h 231"/>
              <a:gd name="T32" fmla="*/ 1588 w 300"/>
              <a:gd name="T33" fmla="*/ 219075 h 231"/>
              <a:gd name="T34" fmla="*/ 1588 w 300"/>
              <a:gd name="T35" fmla="*/ 238125 h 231"/>
              <a:gd name="T36" fmla="*/ 6350 w 300"/>
              <a:gd name="T37" fmla="*/ 254000 h 231"/>
              <a:gd name="T38" fmla="*/ 9525 w 300"/>
              <a:gd name="T39" fmla="*/ 271462 h 231"/>
              <a:gd name="T40" fmla="*/ 12700 w 300"/>
              <a:gd name="T41" fmla="*/ 284162 h 231"/>
              <a:gd name="T42" fmla="*/ 22225 w 300"/>
              <a:gd name="T43" fmla="*/ 311150 h 231"/>
              <a:gd name="T44" fmla="*/ 31750 w 300"/>
              <a:gd name="T45" fmla="*/ 333375 h 231"/>
              <a:gd name="T46" fmla="*/ 38100 w 300"/>
              <a:gd name="T47" fmla="*/ 342900 h 231"/>
              <a:gd name="T48" fmla="*/ 47625 w 300"/>
              <a:gd name="T49" fmla="*/ 349250 h 231"/>
              <a:gd name="T50" fmla="*/ 52388 w 300"/>
              <a:gd name="T51" fmla="*/ 355600 h 231"/>
              <a:gd name="T52" fmla="*/ 60325 w 300"/>
              <a:gd name="T53" fmla="*/ 360362 h 231"/>
              <a:gd name="T54" fmla="*/ 68262 w 300"/>
              <a:gd name="T55" fmla="*/ 363537 h 231"/>
              <a:gd name="T56" fmla="*/ 74612 w 300"/>
              <a:gd name="T57" fmla="*/ 366712 h 231"/>
              <a:gd name="T58" fmla="*/ 398462 w 300"/>
              <a:gd name="T59" fmla="*/ 366712 h 231"/>
              <a:gd name="T60" fmla="*/ 404812 w 300"/>
              <a:gd name="T61" fmla="*/ 363537 h 231"/>
              <a:gd name="T62" fmla="*/ 415925 w 300"/>
              <a:gd name="T63" fmla="*/ 360362 h 231"/>
              <a:gd name="T64" fmla="*/ 420688 w 300"/>
              <a:gd name="T65" fmla="*/ 355600 h 231"/>
              <a:gd name="T66" fmla="*/ 428625 w 300"/>
              <a:gd name="T67" fmla="*/ 349250 h 231"/>
              <a:gd name="T68" fmla="*/ 434975 w 300"/>
              <a:gd name="T69" fmla="*/ 342900 h 231"/>
              <a:gd name="T70" fmla="*/ 441325 w 300"/>
              <a:gd name="T71" fmla="*/ 333375 h 231"/>
              <a:gd name="T72" fmla="*/ 452438 w 300"/>
              <a:gd name="T73" fmla="*/ 311150 h 231"/>
              <a:gd name="T74" fmla="*/ 463550 w 300"/>
              <a:gd name="T75" fmla="*/ 284162 h 231"/>
              <a:gd name="T76" fmla="*/ 465138 w 300"/>
              <a:gd name="T77" fmla="*/ 271462 h 231"/>
              <a:gd name="T78" fmla="*/ 469900 w 300"/>
              <a:gd name="T79" fmla="*/ 254000 h 231"/>
              <a:gd name="T80" fmla="*/ 471488 w 300"/>
              <a:gd name="T81" fmla="*/ 238125 h 231"/>
              <a:gd name="T82" fmla="*/ 473075 w 300"/>
              <a:gd name="T83" fmla="*/ 219075 h 231"/>
              <a:gd name="T84" fmla="*/ 473075 w 300"/>
              <a:gd name="T85" fmla="*/ 200025 h 231"/>
              <a:gd name="T86" fmla="*/ 476250 w 300"/>
              <a:gd name="T87" fmla="*/ 180975 h 231"/>
              <a:gd name="T88" fmla="*/ 473075 w 300"/>
              <a:gd name="T89" fmla="*/ 166687 h 231"/>
              <a:gd name="T90" fmla="*/ 473075 w 300"/>
              <a:gd name="T91" fmla="*/ 144462 h 231"/>
              <a:gd name="T92" fmla="*/ 471488 w 300"/>
              <a:gd name="T93" fmla="*/ 128587 h 231"/>
              <a:gd name="T94" fmla="*/ 469900 w 300"/>
              <a:gd name="T95" fmla="*/ 109537 h 231"/>
              <a:gd name="T96" fmla="*/ 465138 w 300"/>
              <a:gd name="T97" fmla="*/ 92075 h 231"/>
              <a:gd name="T98" fmla="*/ 463550 w 300"/>
              <a:gd name="T99" fmla="*/ 79375 h 231"/>
              <a:gd name="T100" fmla="*/ 452438 w 300"/>
              <a:gd name="T101" fmla="*/ 52387 h 231"/>
              <a:gd name="T102" fmla="*/ 441325 w 300"/>
              <a:gd name="T103" fmla="*/ 31750 h 231"/>
              <a:gd name="T104" fmla="*/ 434975 w 300"/>
              <a:gd name="T105" fmla="*/ 20637 h 231"/>
              <a:gd name="T106" fmla="*/ 428625 w 300"/>
              <a:gd name="T107" fmla="*/ 14287 h 231"/>
              <a:gd name="T108" fmla="*/ 420688 w 300"/>
              <a:gd name="T109" fmla="*/ 7937 h 231"/>
              <a:gd name="T110" fmla="*/ 415925 w 300"/>
              <a:gd name="T111" fmla="*/ 4762 h 231"/>
              <a:gd name="T112" fmla="*/ 404812 w 300"/>
              <a:gd name="T113" fmla="*/ 0 h 231"/>
              <a:gd name="T114" fmla="*/ 398462 w 300"/>
              <a:gd name="T115" fmla="*/ 0 h 231"/>
              <a:gd name="T116" fmla="*/ 74612 w 300"/>
              <a:gd name="T117" fmla="*/ 0 h 2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00"/>
              <a:gd name="T178" fmla="*/ 0 h 231"/>
              <a:gd name="T179" fmla="*/ 300 w 300"/>
              <a:gd name="T180" fmla="*/ 231 h 2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00" h="231">
                <a:moveTo>
                  <a:pt x="47" y="0"/>
                </a:moveTo>
                <a:lnTo>
                  <a:pt x="43" y="0"/>
                </a:lnTo>
                <a:lnTo>
                  <a:pt x="38" y="3"/>
                </a:lnTo>
                <a:lnTo>
                  <a:pt x="33" y="5"/>
                </a:lnTo>
                <a:lnTo>
                  <a:pt x="30" y="9"/>
                </a:lnTo>
                <a:lnTo>
                  <a:pt x="24" y="13"/>
                </a:lnTo>
                <a:lnTo>
                  <a:pt x="20" y="20"/>
                </a:lnTo>
                <a:lnTo>
                  <a:pt x="14" y="33"/>
                </a:lnTo>
                <a:lnTo>
                  <a:pt x="8" y="50"/>
                </a:lnTo>
                <a:lnTo>
                  <a:pt x="6" y="58"/>
                </a:lnTo>
                <a:lnTo>
                  <a:pt x="4" y="69"/>
                </a:lnTo>
                <a:lnTo>
                  <a:pt x="1" y="81"/>
                </a:lnTo>
                <a:lnTo>
                  <a:pt x="1" y="91"/>
                </a:lnTo>
                <a:lnTo>
                  <a:pt x="0" y="105"/>
                </a:lnTo>
                <a:lnTo>
                  <a:pt x="0" y="114"/>
                </a:lnTo>
                <a:lnTo>
                  <a:pt x="0" y="126"/>
                </a:lnTo>
                <a:lnTo>
                  <a:pt x="1" y="138"/>
                </a:lnTo>
                <a:lnTo>
                  <a:pt x="1" y="150"/>
                </a:lnTo>
                <a:lnTo>
                  <a:pt x="4" y="160"/>
                </a:lnTo>
                <a:lnTo>
                  <a:pt x="6" y="171"/>
                </a:lnTo>
                <a:lnTo>
                  <a:pt x="8" y="179"/>
                </a:lnTo>
                <a:lnTo>
                  <a:pt x="14" y="196"/>
                </a:lnTo>
                <a:lnTo>
                  <a:pt x="20" y="210"/>
                </a:lnTo>
                <a:lnTo>
                  <a:pt x="24" y="216"/>
                </a:lnTo>
                <a:lnTo>
                  <a:pt x="30" y="220"/>
                </a:lnTo>
                <a:lnTo>
                  <a:pt x="33" y="224"/>
                </a:lnTo>
                <a:lnTo>
                  <a:pt x="38" y="227"/>
                </a:lnTo>
                <a:lnTo>
                  <a:pt x="43" y="229"/>
                </a:lnTo>
                <a:lnTo>
                  <a:pt x="47" y="231"/>
                </a:lnTo>
                <a:lnTo>
                  <a:pt x="251" y="231"/>
                </a:lnTo>
                <a:lnTo>
                  <a:pt x="255" y="229"/>
                </a:lnTo>
                <a:lnTo>
                  <a:pt x="262" y="227"/>
                </a:lnTo>
                <a:lnTo>
                  <a:pt x="265" y="224"/>
                </a:lnTo>
                <a:lnTo>
                  <a:pt x="270" y="220"/>
                </a:lnTo>
                <a:lnTo>
                  <a:pt x="274" y="216"/>
                </a:lnTo>
                <a:lnTo>
                  <a:pt x="278" y="210"/>
                </a:lnTo>
                <a:lnTo>
                  <a:pt x="285" y="196"/>
                </a:lnTo>
                <a:lnTo>
                  <a:pt x="292" y="179"/>
                </a:lnTo>
                <a:lnTo>
                  <a:pt x="293" y="171"/>
                </a:lnTo>
                <a:lnTo>
                  <a:pt x="296" y="160"/>
                </a:lnTo>
                <a:lnTo>
                  <a:pt x="297" y="150"/>
                </a:lnTo>
                <a:lnTo>
                  <a:pt x="298" y="138"/>
                </a:lnTo>
                <a:lnTo>
                  <a:pt x="298" y="126"/>
                </a:lnTo>
                <a:lnTo>
                  <a:pt x="300" y="114"/>
                </a:lnTo>
                <a:lnTo>
                  <a:pt x="298" y="105"/>
                </a:lnTo>
                <a:lnTo>
                  <a:pt x="298" y="91"/>
                </a:lnTo>
                <a:lnTo>
                  <a:pt x="297" y="81"/>
                </a:lnTo>
                <a:lnTo>
                  <a:pt x="296" y="69"/>
                </a:lnTo>
                <a:lnTo>
                  <a:pt x="293" y="58"/>
                </a:lnTo>
                <a:lnTo>
                  <a:pt x="292" y="50"/>
                </a:lnTo>
                <a:lnTo>
                  <a:pt x="285" y="33"/>
                </a:lnTo>
                <a:lnTo>
                  <a:pt x="278" y="20"/>
                </a:lnTo>
                <a:lnTo>
                  <a:pt x="274" y="13"/>
                </a:lnTo>
                <a:lnTo>
                  <a:pt x="270" y="9"/>
                </a:lnTo>
                <a:lnTo>
                  <a:pt x="265" y="5"/>
                </a:lnTo>
                <a:lnTo>
                  <a:pt x="262" y="3"/>
                </a:lnTo>
                <a:lnTo>
                  <a:pt x="255" y="0"/>
                </a:lnTo>
                <a:lnTo>
                  <a:pt x="251" y="0"/>
                </a:lnTo>
                <a:lnTo>
                  <a:pt x="47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42" name="Rectangle 203"/>
          <p:cNvSpPr>
            <a:spLocks noChangeArrowheads="1"/>
          </p:cNvSpPr>
          <p:nvPr/>
        </p:nvSpPr>
        <p:spPr bwMode="auto">
          <a:xfrm>
            <a:off x="2505075" y="5314950"/>
            <a:ext cx="330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IEEE </a:t>
            </a:r>
            <a:endParaRPr lang="es-ES"/>
          </a:p>
        </p:txBody>
      </p:sp>
      <p:sp>
        <p:nvSpPr>
          <p:cNvPr id="6343" name="Rectangle 204"/>
          <p:cNvSpPr>
            <a:spLocks noChangeArrowheads="1"/>
          </p:cNvSpPr>
          <p:nvPr/>
        </p:nvSpPr>
        <p:spPr bwMode="auto">
          <a:xfrm>
            <a:off x="2509838" y="5489575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1220</a:t>
            </a:r>
            <a:endParaRPr lang="es-ES"/>
          </a:p>
        </p:txBody>
      </p:sp>
      <p:sp>
        <p:nvSpPr>
          <p:cNvPr id="6344" name="Freeform 205"/>
          <p:cNvSpPr>
            <a:spLocks/>
          </p:cNvSpPr>
          <p:nvPr/>
        </p:nvSpPr>
        <p:spPr bwMode="auto">
          <a:xfrm>
            <a:off x="3289300" y="5329238"/>
            <a:ext cx="793750" cy="325437"/>
          </a:xfrm>
          <a:custGeom>
            <a:avLst/>
            <a:gdLst>
              <a:gd name="T0" fmla="*/ 127000 w 500"/>
              <a:gd name="T1" fmla="*/ 0 h 205"/>
              <a:gd name="T2" fmla="*/ 114300 w 500"/>
              <a:gd name="T3" fmla="*/ 0 h 205"/>
              <a:gd name="T4" fmla="*/ 98425 w 500"/>
              <a:gd name="T5" fmla="*/ 1587 h 205"/>
              <a:gd name="T6" fmla="*/ 85725 w 500"/>
              <a:gd name="T7" fmla="*/ 6350 h 205"/>
              <a:gd name="T8" fmla="*/ 77788 w 500"/>
              <a:gd name="T9" fmla="*/ 11112 h 205"/>
              <a:gd name="T10" fmla="*/ 65088 w 500"/>
              <a:gd name="T11" fmla="*/ 17462 h 205"/>
              <a:gd name="T12" fmla="*/ 53975 w 500"/>
              <a:gd name="T13" fmla="*/ 26987 h 205"/>
              <a:gd name="T14" fmla="*/ 34925 w 500"/>
              <a:gd name="T15" fmla="*/ 44450 h 205"/>
              <a:gd name="T16" fmla="*/ 19050 w 500"/>
              <a:gd name="T17" fmla="*/ 68262 h 205"/>
              <a:gd name="T18" fmla="*/ 15875 w 500"/>
              <a:gd name="T19" fmla="*/ 82550 h 205"/>
              <a:gd name="T20" fmla="*/ 11113 w 500"/>
              <a:gd name="T21" fmla="*/ 98425 h 205"/>
              <a:gd name="T22" fmla="*/ 4763 w 500"/>
              <a:gd name="T23" fmla="*/ 111125 h 205"/>
              <a:gd name="T24" fmla="*/ 1588 w 500"/>
              <a:gd name="T25" fmla="*/ 127000 h 205"/>
              <a:gd name="T26" fmla="*/ 0 w 500"/>
              <a:gd name="T27" fmla="*/ 144462 h 205"/>
              <a:gd name="T28" fmla="*/ 0 w 500"/>
              <a:gd name="T29" fmla="*/ 160337 h 205"/>
              <a:gd name="T30" fmla="*/ 0 w 500"/>
              <a:gd name="T31" fmla="*/ 176212 h 205"/>
              <a:gd name="T32" fmla="*/ 1588 w 500"/>
              <a:gd name="T33" fmla="*/ 193675 h 205"/>
              <a:gd name="T34" fmla="*/ 4763 w 500"/>
              <a:gd name="T35" fmla="*/ 209550 h 205"/>
              <a:gd name="T36" fmla="*/ 11113 w 500"/>
              <a:gd name="T37" fmla="*/ 225425 h 205"/>
              <a:gd name="T38" fmla="*/ 15875 w 500"/>
              <a:gd name="T39" fmla="*/ 241300 h 205"/>
              <a:gd name="T40" fmla="*/ 19050 w 500"/>
              <a:gd name="T41" fmla="*/ 252412 h 205"/>
              <a:gd name="T42" fmla="*/ 34925 w 500"/>
              <a:gd name="T43" fmla="*/ 276225 h 205"/>
              <a:gd name="T44" fmla="*/ 53975 w 500"/>
              <a:gd name="T45" fmla="*/ 295275 h 205"/>
              <a:gd name="T46" fmla="*/ 65088 w 500"/>
              <a:gd name="T47" fmla="*/ 303212 h 205"/>
              <a:gd name="T48" fmla="*/ 77788 w 500"/>
              <a:gd name="T49" fmla="*/ 311150 h 205"/>
              <a:gd name="T50" fmla="*/ 85725 w 500"/>
              <a:gd name="T51" fmla="*/ 317500 h 205"/>
              <a:gd name="T52" fmla="*/ 98425 w 500"/>
              <a:gd name="T53" fmla="*/ 319087 h 205"/>
              <a:gd name="T54" fmla="*/ 114300 w 500"/>
              <a:gd name="T55" fmla="*/ 323850 h 205"/>
              <a:gd name="T56" fmla="*/ 127000 w 500"/>
              <a:gd name="T57" fmla="*/ 325437 h 205"/>
              <a:gd name="T58" fmla="*/ 665163 w 500"/>
              <a:gd name="T59" fmla="*/ 325437 h 205"/>
              <a:gd name="T60" fmla="*/ 677863 w 500"/>
              <a:gd name="T61" fmla="*/ 323850 h 205"/>
              <a:gd name="T62" fmla="*/ 692150 w 500"/>
              <a:gd name="T63" fmla="*/ 319087 h 205"/>
              <a:gd name="T64" fmla="*/ 701675 w 500"/>
              <a:gd name="T65" fmla="*/ 317500 h 205"/>
              <a:gd name="T66" fmla="*/ 714375 w 500"/>
              <a:gd name="T67" fmla="*/ 311150 h 205"/>
              <a:gd name="T68" fmla="*/ 727075 w 500"/>
              <a:gd name="T69" fmla="*/ 303212 h 205"/>
              <a:gd name="T70" fmla="*/ 735013 w 500"/>
              <a:gd name="T71" fmla="*/ 295275 h 205"/>
              <a:gd name="T72" fmla="*/ 754063 w 500"/>
              <a:gd name="T73" fmla="*/ 276225 h 205"/>
              <a:gd name="T74" fmla="*/ 771525 w 500"/>
              <a:gd name="T75" fmla="*/ 252412 h 205"/>
              <a:gd name="T76" fmla="*/ 776288 w 500"/>
              <a:gd name="T77" fmla="*/ 241300 h 205"/>
              <a:gd name="T78" fmla="*/ 779463 w 500"/>
              <a:gd name="T79" fmla="*/ 225425 h 205"/>
              <a:gd name="T80" fmla="*/ 787400 w 500"/>
              <a:gd name="T81" fmla="*/ 209550 h 205"/>
              <a:gd name="T82" fmla="*/ 788988 w 500"/>
              <a:gd name="T83" fmla="*/ 193675 h 205"/>
              <a:gd name="T84" fmla="*/ 790575 w 500"/>
              <a:gd name="T85" fmla="*/ 176212 h 205"/>
              <a:gd name="T86" fmla="*/ 793750 w 500"/>
              <a:gd name="T87" fmla="*/ 160337 h 205"/>
              <a:gd name="T88" fmla="*/ 790575 w 500"/>
              <a:gd name="T89" fmla="*/ 144462 h 205"/>
              <a:gd name="T90" fmla="*/ 788988 w 500"/>
              <a:gd name="T91" fmla="*/ 127000 h 205"/>
              <a:gd name="T92" fmla="*/ 787400 w 500"/>
              <a:gd name="T93" fmla="*/ 111125 h 205"/>
              <a:gd name="T94" fmla="*/ 779463 w 500"/>
              <a:gd name="T95" fmla="*/ 98425 h 205"/>
              <a:gd name="T96" fmla="*/ 776288 w 500"/>
              <a:gd name="T97" fmla="*/ 82550 h 205"/>
              <a:gd name="T98" fmla="*/ 771525 w 500"/>
              <a:gd name="T99" fmla="*/ 68262 h 205"/>
              <a:gd name="T100" fmla="*/ 754063 w 500"/>
              <a:gd name="T101" fmla="*/ 44450 h 205"/>
              <a:gd name="T102" fmla="*/ 735013 w 500"/>
              <a:gd name="T103" fmla="*/ 26987 h 205"/>
              <a:gd name="T104" fmla="*/ 727075 w 500"/>
              <a:gd name="T105" fmla="*/ 17462 h 205"/>
              <a:gd name="T106" fmla="*/ 714375 w 500"/>
              <a:gd name="T107" fmla="*/ 11112 h 205"/>
              <a:gd name="T108" fmla="*/ 701675 w 500"/>
              <a:gd name="T109" fmla="*/ 6350 h 205"/>
              <a:gd name="T110" fmla="*/ 692150 w 500"/>
              <a:gd name="T111" fmla="*/ 1587 h 205"/>
              <a:gd name="T112" fmla="*/ 677863 w 500"/>
              <a:gd name="T113" fmla="*/ 0 h 205"/>
              <a:gd name="T114" fmla="*/ 665163 w 500"/>
              <a:gd name="T115" fmla="*/ 0 h 205"/>
              <a:gd name="T116" fmla="*/ 127000 w 500"/>
              <a:gd name="T117" fmla="*/ 0 h 2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00"/>
              <a:gd name="T178" fmla="*/ 0 h 205"/>
              <a:gd name="T179" fmla="*/ 500 w 500"/>
              <a:gd name="T180" fmla="*/ 205 h 20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00" h="205">
                <a:moveTo>
                  <a:pt x="80" y="0"/>
                </a:moveTo>
                <a:lnTo>
                  <a:pt x="72" y="0"/>
                </a:lnTo>
                <a:lnTo>
                  <a:pt x="62" y="1"/>
                </a:lnTo>
                <a:lnTo>
                  <a:pt x="54" y="4"/>
                </a:lnTo>
                <a:lnTo>
                  <a:pt x="49" y="7"/>
                </a:lnTo>
                <a:lnTo>
                  <a:pt x="41" y="11"/>
                </a:lnTo>
                <a:lnTo>
                  <a:pt x="34" y="17"/>
                </a:lnTo>
                <a:lnTo>
                  <a:pt x="22" y="28"/>
                </a:lnTo>
                <a:lnTo>
                  <a:pt x="12" y="43"/>
                </a:lnTo>
                <a:lnTo>
                  <a:pt x="10" y="52"/>
                </a:lnTo>
                <a:lnTo>
                  <a:pt x="7" y="62"/>
                </a:lnTo>
                <a:lnTo>
                  <a:pt x="3" y="70"/>
                </a:lnTo>
                <a:lnTo>
                  <a:pt x="1" y="80"/>
                </a:lnTo>
                <a:lnTo>
                  <a:pt x="0" y="91"/>
                </a:lnTo>
                <a:lnTo>
                  <a:pt x="0" y="101"/>
                </a:lnTo>
                <a:lnTo>
                  <a:pt x="0" y="111"/>
                </a:lnTo>
                <a:lnTo>
                  <a:pt x="1" y="122"/>
                </a:lnTo>
                <a:lnTo>
                  <a:pt x="3" y="132"/>
                </a:lnTo>
                <a:lnTo>
                  <a:pt x="7" y="142"/>
                </a:lnTo>
                <a:lnTo>
                  <a:pt x="10" y="152"/>
                </a:lnTo>
                <a:lnTo>
                  <a:pt x="12" y="159"/>
                </a:lnTo>
                <a:lnTo>
                  <a:pt x="22" y="174"/>
                </a:lnTo>
                <a:lnTo>
                  <a:pt x="34" y="186"/>
                </a:lnTo>
                <a:lnTo>
                  <a:pt x="41" y="191"/>
                </a:lnTo>
                <a:lnTo>
                  <a:pt x="49" y="196"/>
                </a:lnTo>
                <a:lnTo>
                  <a:pt x="54" y="200"/>
                </a:lnTo>
                <a:lnTo>
                  <a:pt x="62" y="201"/>
                </a:lnTo>
                <a:lnTo>
                  <a:pt x="72" y="204"/>
                </a:lnTo>
                <a:lnTo>
                  <a:pt x="80" y="205"/>
                </a:lnTo>
                <a:lnTo>
                  <a:pt x="419" y="205"/>
                </a:lnTo>
                <a:lnTo>
                  <a:pt x="427" y="204"/>
                </a:lnTo>
                <a:lnTo>
                  <a:pt x="436" y="201"/>
                </a:lnTo>
                <a:lnTo>
                  <a:pt x="442" y="200"/>
                </a:lnTo>
                <a:lnTo>
                  <a:pt x="450" y="196"/>
                </a:lnTo>
                <a:lnTo>
                  <a:pt x="458" y="191"/>
                </a:lnTo>
                <a:lnTo>
                  <a:pt x="463" y="186"/>
                </a:lnTo>
                <a:lnTo>
                  <a:pt x="475" y="174"/>
                </a:lnTo>
                <a:lnTo>
                  <a:pt x="486" y="159"/>
                </a:lnTo>
                <a:lnTo>
                  <a:pt x="489" y="152"/>
                </a:lnTo>
                <a:lnTo>
                  <a:pt x="491" y="142"/>
                </a:lnTo>
                <a:lnTo>
                  <a:pt x="496" y="132"/>
                </a:lnTo>
                <a:lnTo>
                  <a:pt x="497" y="122"/>
                </a:lnTo>
                <a:lnTo>
                  <a:pt x="498" y="111"/>
                </a:lnTo>
                <a:lnTo>
                  <a:pt x="500" y="101"/>
                </a:lnTo>
                <a:lnTo>
                  <a:pt x="498" y="91"/>
                </a:lnTo>
                <a:lnTo>
                  <a:pt x="497" y="80"/>
                </a:lnTo>
                <a:lnTo>
                  <a:pt x="496" y="70"/>
                </a:lnTo>
                <a:lnTo>
                  <a:pt x="491" y="62"/>
                </a:lnTo>
                <a:lnTo>
                  <a:pt x="489" y="52"/>
                </a:lnTo>
                <a:lnTo>
                  <a:pt x="486" y="43"/>
                </a:lnTo>
                <a:lnTo>
                  <a:pt x="475" y="28"/>
                </a:lnTo>
                <a:lnTo>
                  <a:pt x="463" y="17"/>
                </a:lnTo>
                <a:lnTo>
                  <a:pt x="458" y="11"/>
                </a:lnTo>
                <a:lnTo>
                  <a:pt x="450" y="7"/>
                </a:lnTo>
                <a:lnTo>
                  <a:pt x="442" y="4"/>
                </a:lnTo>
                <a:lnTo>
                  <a:pt x="436" y="1"/>
                </a:lnTo>
                <a:lnTo>
                  <a:pt x="427" y="0"/>
                </a:lnTo>
                <a:lnTo>
                  <a:pt x="419" y="0"/>
                </a:lnTo>
                <a:lnTo>
                  <a:pt x="80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45" name="Rectangle 206"/>
          <p:cNvSpPr>
            <a:spLocks noChangeArrowheads="1"/>
          </p:cNvSpPr>
          <p:nvPr/>
        </p:nvSpPr>
        <p:spPr bwMode="auto">
          <a:xfrm>
            <a:off x="3436938" y="5356225"/>
            <a:ext cx="596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MIL-STD- </a:t>
            </a:r>
            <a:endParaRPr lang="es-ES"/>
          </a:p>
        </p:txBody>
      </p:sp>
      <p:sp>
        <p:nvSpPr>
          <p:cNvPr id="6346" name="Rectangle 207"/>
          <p:cNvSpPr>
            <a:spLocks noChangeArrowheads="1"/>
          </p:cNvSpPr>
          <p:nvPr/>
        </p:nvSpPr>
        <p:spPr bwMode="auto">
          <a:xfrm>
            <a:off x="3546475" y="5514975"/>
            <a:ext cx="317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499B</a:t>
            </a:r>
            <a:endParaRPr lang="es-ES"/>
          </a:p>
        </p:txBody>
      </p:sp>
      <p:sp>
        <p:nvSpPr>
          <p:cNvPr id="6347" name="Line 208"/>
          <p:cNvSpPr>
            <a:spLocks noChangeShapeType="1"/>
          </p:cNvSpPr>
          <p:nvPr/>
        </p:nvSpPr>
        <p:spPr bwMode="auto">
          <a:xfrm flipH="1" flipV="1">
            <a:off x="2946400" y="5473700"/>
            <a:ext cx="3429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48" name="Freeform 209"/>
          <p:cNvSpPr>
            <a:spLocks/>
          </p:cNvSpPr>
          <p:nvPr/>
        </p:nvSpPr>
        <p:spPr bwMode="auto">
          <a:xfrm>
            <a:off x="2895600" y="5440363"/>
            <a:ext cx="68263" cy="69850"/>
          </a:xfrm>
          <a:custGeom>
            <a:avLst/>
            <a:gdLst>
              <a:gd name="T0" fmla="*/ 0 w 43"/>
              <a:gd name="T1" fmla="*/ 31750 h 44"/>
              <a:gd name="T2" fmla="*/ 68263 w 43"/>
              <a:gd name="T3" fmla="*/ 0 h 44"/>
              <a:gd name="T4" fmla="*/ 63500 w 43"/>
              <a:gd name="T5" fmla="*/ 69850 h 44"/>
              <a:gd name="T6" fmla="*/ 0 w 43"/>
              <a:gd name="T7" fmla="*/ 3175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4"/>
              <a:gd name="T14" fmla="*/ 43 w 43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4">
                <a:moveTo>
                  <a:pt x="0" y="20"/>
                </a:moveTo>
                <a:lnTo>
                  <a:pt x="43" y="0"/>
                </a:lnTo>
                <a:lnTo>
                  <a:pt x="40" y="44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49" name="Line 211"/>
          <p:cNvSpPr>
            <a:spLocks noChangeShapeType="1"/>
          </p:cNvSpPr>
          <p:nvPr/>
        </p:nvSpPr>
        <p:spPr bwMode="auto">
          <a:xfrm flipH="1">
            <a:off x="1857375" y="5654675"/>
            <a:ext cx="1530350" cy="134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0" name="Freeform 212"/>
          <p:cNvSpPr>
            <a:spLocks/>
          </p:cNvSpPr>
          <p:nvPr/>
        </p:nvSpPr>
        <p:spPr bwMode="auto">
          <a:xfrm>
            <a:off x="1806575" y="5753100"/>
            <a:ext cx="68263" cy="68263"/>
          </a:xfrm>
          <a:custGeom>
            <a:avLst/>
            <a:gdLst>
              <a:gd name="T0" fmla="*/ 0 w 43"/>
              <a:gd name="T1" fmla="*/ 41275 h 43"/>
              <a:gd name="T2" fmla="*/ 61913 w 43"/>
              <a:gd name="T3" fmla="*/ 0 h 43"/>
              <a:gd name="T4" fmla="*/ 68263 w 43"/>
              <a:gd name="T5" fmla="*/ 68263 h 43"/>
              <a:gd name="T6" fmla="*/ 0 w 43"/>
              <a:gd name="T7" fmla="*/ 4127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0" y="26"/>
                </a:moveTo>
                <a:lnTo>
                  <a:pt x="39" y="0"/>
                </a:lnTo>
                <a:lnTo>
                  <a:pt x="43" y="43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1" name="Line 213"/>
          <p:cNvSpPr>
            <a:spLocks noChangeShapeType="1"/>
          </p:cNvSpPr>
          <p:nvPr/>
        </p:nvSpPr>
        <p:spPr bwMode="auto">
          <a:xfrm flipH="1" flipV="1">
            <a:off x="2606675" y="5014913"/>
            <a:ext cx="50800" cy="2730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2" name="Freeform 214"/>
          <p:cNvSpPr>
            <a:spLocks/>
          </p:cNvSpPr>
          <p:nvPr/>
        </p:nvSpPr>
        <p:spPr bwMode="auto">
          <a:xfrm>
            <a:off x="2578100" y="4960938"/>
            <a:ext cx="63500" cy="74612"/>
          </a:xfrm>
          <a:custGeom>
            <a:avLst/>
            <a:gdLst>
              <a:gd name="T0" fmla="*/ 19050 w 40"/>
              <a:gd name="T1" fmla="*/ 0 h 47"/>
              <a:gd name="T2" fmla="*/ 63500 w 40"/>
              <a:gd name="T3" fmla="*/ 61912 h 47"/>
              <a:gd name="T4" fmla="*/ 0 w 40"/>
              <a:gd name="T5" fmla="*/ 74612 h 47"/>
              <a:gd name="T6" fmla="*/ 19050 w 40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7"/>
              <a:gd name="T14" fmla="*/ 40 w 4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7">
                <a:moveTo>
                  <a:pt x="12" y="0"/>
                </a:moveTo>
                <a:lnTo>
                  <a:pt x="40" y="39"/>
                </a:lnTo>
                <a:lnTo>
                  <a:pt x="0" y="47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3" name="Line 215"/>
          <p:cNvSpPr>
            <a:spLocks noChangeShapeType="1"/>
          </p:cNvSpPr>
          <p:nvPr/>
        </p:nvSpPr>
        <p:spPr bwMode="auto">
          <a:xfrm flipV="1">
            <a:off x="2747963" y="4468813"/>
            <a:ext cx="962025" cy="8191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4" name="Freeform 216"/>
          <p:cNvSpPr>
            <a:spLocks/>
          </p:cNvSpPr>
          <p:nvPr/>
        </p:nvSpPr>
        <p:spPr bwMode="auto">
          <a:xfrm>
            <a:off x="3676650" y="4435475"/>
            <a:ext cx="73025" cy="69850"/>
          </a:xfrm>
          <a:custGeom>
            <a:avLst/>
            <a:gdLst>
              <a:gd name="T0" fmla="*/ 73025 w 46"/>
              <a:gd name="T1" fmla="*/ 0 h 44"/>
              <a:gd name="T2" fmla="*/ 42862 w 46"/>
              <a:gd name="T3" fmla="*/ 69850 h 44"/>
              <a:gd name="T4" fmla="*/ 0 w 46"/>
              <a:gd name="T5" fmla="*/ 15875 h 44"/>
              <a:gd name="T6" fmla="*/ 73025 w 46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4"/>
              <a:gd name="T14" fmla="*/ 46 w 46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4">
                <a:moveTo>
                  <a:pt x="46" y="0"/>
                </a:moveTo>
                <a:lnTo>
                  <a:pt x="27" y="44"/>
                </a:lnTo>
                <a:lnTo>
                  <a:pt x="0" y="10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5" name="Line 217"/>
          <p:cNvSpPr>
            <a:spLocks noChangeShapeType="1"/>
          </p:cNvSpPr>
          <p:nvPr/>
        </p:nvSpPr>
        <p:spPr bwMode="auto">
          <a:xfrm flipH="1">
            <a:off x="3833813" y="4435475"/>
            <a:ext cx="57150" cy="349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6" name="Freeform 218"/>
          <p:cNvSpPr>
            <a:spLocks/>
          </p:cNvSpPr>
          <p:nvPr/>
        </p:nvSpPr>
        <p:spPr bwMode="auto">
          <a:xfrm>
            <a:off x="3803650" y="4764088"/>
            <a:ext cx="65088" cy="74612"/>
          </a:xfrm>
          <a:custGeom>
            <a:avLst/>
            <a:gdLst>
              <a:gd name="T0" fmla="*/ 22225 w 41"/>
              <a:gd name="T1" fmla="*/ 74612 h 47"/>
              <a:gd name="T2" fmla="*/ 0 w 41"/>
              <a:gd name="T3" fmla="*/ 0 h 47"/>
              <a:gd name="T4" fmla="*/ 65088 w 41"/>
              <a:gd name="T5" fmla="*/ 11112 h 47"/>
              <a:gd name="T6" fmla="*/ 22225 w 41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7"/>
              <a:gd name="T14" fmla="*/ 41 w 4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7">
                <a:moveTo>
                  <a:pt x="14" y="47"/>
                </a:moveTo>
                <a:lnTo>
                  <a:pt x="0" y="0"/>
                </a:lnTo>
                <a:lnTo>
                  <a:pt x="41" y="7"/>
                </a:lnTo>
                <a:lnTo>
                  <a:pt x="14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7" name="Line 219"/>
          <p:cNvSpPr>
            <a:spLocks noChangeShapeType="1"/>
          </p:cNvSpPr>
          <p:nvPr/>
        </p:nvSpPr>
        <p:spPr bwMode="auto">
          <a:xfrm>
            <a:off x="5072063" y="4775200"/>
            <a:ext cx="150812" cy="119063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58" name="Freeform 220"/>
          <p:cNvSpPr>
            <a:spLocks/>
          </p:cNvSpPr>
          <p:nvPr/>
        </p:nvSpPr>
        <p:spPr bwMode="auto">
          <a:xfrm>
            <a:off x="5192713" y="4856163"/>
            <a:ext cx="73025" cy="69850"/>
          </a:xfrm>
          <a:custGeom>
            <a:avLst/>
            <a:gdLst>
              <a:gd name="T0" fmla="*/ 73025 w 46"/>
              <a:gd name="T1" fmla="*/ 69850 h 44"/>
              <a:gd name="T2" fmla="*/ 0 w 46"/>
              <a:gd name="T3" fmla="*/ 55563 h 44"/>
              <a:gd name="T4" fmla="*/ 39687 w 46"/>
              <a:gd name="T5" fmla="*/ 0 h 44"/>
              <a:gd name="T6" fmla="*/ 73025 w 46"/>
              <a:gd name="T7" fmla="*/ 6985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4"/>
              <a:gd name="T14" fmla="*/ 46 w 46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4">
                <a:moveTo>
                  <a:pt x="46" y="44"/>
                </a:moveTo>
                <a:lnTo>
                  <a:pt x="0" y="35"/>
                </a:lnTo>
                <a:lnTo>
                  <a:pt x="25" y="0"/>
                </a:lnTo>
                <a:lnTo>
                  <a:pt x="46" y="4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59" name="Freeform 221"/>
          <p:cNvSpPr>
            <a:spLocks/>
          </p:cNvSpPr>
          <p:nvPr/>
        </p:nvSpPr>
        <p:spPr bwMode="auto">
          <a:xfrm>
            <a:off x="4405313" y="2605088"/>
            <a:ext cx="1028700" cy="290512"/>
          </a:xfrm>
          <a:custGeom>
            <a:avLst/>
            <a:gdLst>
              <a:gd name="T0" fmla="*/ 165100 w 648"/>
              <a:gd name="T1" fmla="*/ 0 h 183"/>
              <a:gd name="T2" fmla="*/ 149225 w 648"/>
              <a:gd name="T3" fmla="*/ 0 h 183"/>
              <a:gd name="T4" fmla="*/ 128588 w 648"/>
              <a:gd name="T5" fmla="*/ 3175 h 183"/>
              <a:gd name="T6" fmla="*/ 114300 w 648"/>
              <a:gd name="T7" fmla="*/ 4762 h 183"/>
              <a:gd name="T8" fmla="*/ 101600 w 648"/>
              <a:gd name="T9" fmla="*/ 11112 h 183"/>
              <a:gd name="T10" fmla="*/ 84137 w 648"/>
              <a:gd name="T11" fmla="*/ 15875 h 183"/>
              <a:gd name="T12" fmla="*/ 71437 w 648"/>
              <a:gd name="T13" fmla="*/ 25400 h 183"/>
              <a:gd name="T14" fmla="*/ 46037 w 648"/>
              <a:gd name="T15" fmla="*/ 41275 h 183"/>
              <a:gd name="T16" fmla="*/ 26988 w 648"/>
              <a:gd name="T17" fmla="*/ 63500 h 183"/>
              <a:gd name="T18" fmla="*/ 20637 w 648"/>
              <a:gd name="T19" fmla="*/ 74612 h 183"/>
              <a:gd name="T20" fmla="*/ 12700 w 648"/>
              <a:gd name="T21" fmla="*/ 87312 h 183"/>
              <a:gd name="T22" fmla="*/ 6350 w 648"/>
              <a:gd name="T23" fmla="*/ 101600 h 183"/>
              <a:gd name="T24" fmla="*/ 4762 w 648"/>
              <a:gd name="T25" fmla="*/ 114300 h 183"/>
              <a:gd name="T26" fmla="*/ 0 w 648"/>
              <a:gd name="T27" fmla="*/ 130175 h 183"/>
              <a:gd name="T28" fmla="*/ 0 w 648"/>
              <a:gd name="T29" fmla="*/ 142875 h 183"/>
              <a:gd name="T30" fmla="*/ 0 w 648"/>
              <a:gd name="T31" fmla="*/ 158750 h 183"/>
              <a:gd name="T32" fmla="*/ 4762 w 648"/>
              <a:gd name="T33" fmla="*/ 174625 h 183"/>
              <a:gd name="T34" fmla="*/ 6350 w 648"/>
              <a:gd name="T35" fmla="*/ 188912 h 183"/>
              <a:gd name="T36" fmla="*/ 12700 w 648"/>
              <a:gd name="T37" fmla="*/ 201612 h 183"/>
              <a:gd name="T38" fmla="*/ 20637 w 648"/>
              <a:gd name="T39" fmla="*/ 215900 h 183"/>
              <a:gd name="T40" fmla="*/ 26988 w 648"/>
              <a:gd name="T41" fmla="*/ 227012 h 183"/>
              <a:gd name="T42" fmla="*/ 46037 w 648"/>
              <a:gd name="T43" fmla="*/ 249237 h 183"/>
              <a:gd name="T44" fmla="*/ 71437 w 648"/>
              <a:gd name="T45" fmla="*/ 265112 h 183"/>
              <a:gd name="T46" fmla="*/ 84137 w 648"/>
              <a:gd name="T47" fmla="*/ 271462 h 183"/>
              <a:gd name="T48" fmla="*/ 101600 w 648"/>
              <a:gd name="T49" fmla="*/ 277812 h 183"/>
              <a:gd name="T50" fmla="*/ 114300 w 648"/>
              <a:gd name="T51" fmla="*/ 282575 h 183"/>
              <a:gd name="T52" fmla="*/ 128588 w 648"/>
              <a:gd name="T53" fmla="*/ 287337 h 183"/>
              <a:gd name="T54" fmla="*/ 149225 w 648"/>
              <a:gd name="T55" fmla="*/ 288925 h 183"/>
              <a:gd name="T56" fmla="*/ 165100 w 648"/>
              <a:gd name="T57" fmla="*/ 290512 h 183"/>
              <a:gd name="T58" fmla="*/ 862013 w 648"/>
              <a:gd name="T59" fmla="*/ 290512 h 183"/>
              <a:gd name="T60" fmla="*/ 879475 w 648"/>
              <a:gd name="T61" fmla="*/ 288925 h 183"/>
              <a:gd name="T62" fmla="*/ 898525 w 648"/>
              <a:gd name="T63" fmla="*/ 287337 h 183"/>
              <a:gd name="T64" fmla="*/ 911225 w 648"/>
              <a:gd name="T65" fmla="*/ 282575 h 183"/>
              <a:gd name="T66" fmla="*/ 927100 w 648"/>
              <a:gd name="T67" fmla="*/ 277812 h 183"/>
              <a:gd name="T68" fmla="*/ 942975 w 648"/>
              <a:gd name="T69" fmla="*/ 271462 h 183"/>
              <a:gd name="T70" fmla="*/ 955675 w 648"/>
              <a:gd name="T71" fmla="*/ 265112 h 183"/>
              <a:gd name="T72" fmla="*/ 977900 w 648"/>
              <a:gd name="T73" fmla="*/ 249237 h 183"/>
              <a:gd name="T74" fmla="*/ 1001713 w 648"/>
              <a:gd name="T75" fmla="*/ 227012 h 183"/>
              <a:gd name="T76" fmla="*/ 1008063 w 648"/>
              <a:gd name="T77" fmla="*/ 215900 h 183"/>
              <a:gd name="T78" fmla="*/ 1014413 w 648"/>
              <a:gd name="T79" fmla="*/ 201612 h 183"/>
              <a:gd name="T80" fmla="*/ 1020763 w 648"/>
              <a:gd name="T81" fmla="*/ 188912 h 183"/>
              <a:gd name="T82" fmla="*/ 1022350 w 648"/>
              <a:gd name="T83" fmla="*/ 174625 h 183"/>
              <a:gd name="T84" fmla="*/ 1027113 w 648"/>
              <a:gd name="T85" fmla="*/ 158750 h 183"/>
              <a:gd name="T86" fmla="*/ 1028700 w 648"/>
              <a:gd name="T87" fmla="*/ 142875 h 183"/>
              <a:gd name="T88" fmla="*/ 1027113 w 648"/>
              <a:gd name="T89" fmla="*/ 130175 h 183"/>
              <a:gd name="T90" fmla="*/ 1022350 w 648"/>
              <a:gd name="T91" fmla="*/ 114300 h 183"/>
              <a:gd name="T92" fmla="*/ 1020763 w 648"/>
              <a:gd name="T93" fmla="*/ 101600 h 183"/>
              <a:gd name="T94" fmla="*/ 1014413 w 648"/>
              <a:gd name="T95" fmla="*/ 87312 h 183"/>
              <a:gd name="T96" fmla="*/ 1008063 w 648"/>
              <a:gd name="T97" fmla="*/ 74612 h 183"/>
              <a:gd name="T98" fmla="*/ 1001713 w 648"/>
              <a:gd name="T99" fmla="*/ 63500 h 183"/>
              <a:gd name="T100" fmla="*/ 977900 w 648"/>
              <a:gd name="T101" fmla="*/ 41275 h 183"/>
              <a:gd name="T102" fmla="*/ 955675 w 648"/>
              <a:gd name="T103" fmla="*/ 25400 h 183"/>
              <a:gd name="T104" fmla="*/ 942975 w 648"/>
              <a:gd name="T105" fmla="*/ 15875 h 183"/>
              <a:gd name="T106" fmla="*/ 927100 w 648"/>
              <a:gd name="T107" fmla="*/ 11112 h 183"/>
              <a:gd name="T108" fmla="*/ 911225 w 648"/>
              <a:gd name="T109" fmla="*/ 4762 h 183"/>
              <a:gd name="T110" fmla="*/ 898525 w 648"/>
              <a:gd name="T111" fmla="*/ 3175 h 183"/>
              <a:gd name="T112" fmla="*/ 879475 w 648"/>
              <a:gd name="T113" fmla="*/ 0 h 183"/>
              <a:gd name="T114" fmla="*/ 862013 w 648"/>
              <a:gd name="T115" fmla="*/ 0 h 183"/>
              <a:gd name="T116" fmla="*/ 165100 w 648"/>
              <a:gd name="T117" fmla="*/ 0 h 1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48"/>
              <a:gd name="T178" fmla="*/ 0 h 183"/>
              <a:gd name="T179" fmla="*/ 648 w 648"/>
              <a:gd name="T180" fmla="*/ 183 h 1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48" h="183">
                <a:moveTo>
                  <a:pt x="104" y="0"/>
                </a:moveTo>
                <a:lnTo>
                  <a:pt x="94" y="0"/>
                </a:lnTo>
                <a:lnTo>
                  <a:pt x="81" y="2"/>
                </a:lnTo>
                <a:lnTo>
                  <a:pt x="72" y="3"/>
                </a:lnTo>
                <a:lnTo>
                  <a:pt x="64" y="7"/>
                </a:lnTo>
                <a:lnTo>
                  <a:pt x="53" y="10"/>
                </a:lnTo>
                <a:lnTo>
                  <a:pt x="45" y="16"/>
                </a:lnTo>
                <a:lnTo>
                  <a:pt x="29" y="26"/>
                </a:lnTo>
                <a:lnTo>
                  <a:pt x="17" y="40"/>
                </a:lnTo>
                <a:lnTo>
                  <a:pt x="13" y="47"/>
                </a:lnTo>
                <a:lnTo>
                  <a:pt x="8" y="55"/>
                </a:lnTo>
                <a:lnTo>
                  <a:pt x="4" y="64"/>
                </a:lnTo>
                <a:lnTo>
                  <a:pt x="3" y="72"/>
                </a:lnTo>
                <a:lnTo>
                  <a:pt x="0" y="82"/>
                </a:lnTo>
                <a:lnTo>
                  <a:pt x="0" y="90"/>
                </a:lnTo>
                <a:lnTo>
                  <a:pt x="0" y="100"/>
                </a:lnTo>
                <a:lnTo>
                  <a:pt x="3" y="110"/>
                </a:lnTo>
                <a:lnTo>
                  <a:pt x="4" y="119"/>
                </a:lnTo>
                <a:lnTo>
                  <a:pt x="8" y="127"/>
                </a:lnTo>
                <a:lnTo>
                  <a:pt x="13" y="136"/>
                </a:lnTo>
                <a:lnTo>
                  <a:pt x="17" y="143"/>
                </a:lnTo>
                <a:lnTo>
                  <a:pt x="29" y="157"/>
                </a:lnTo>
                <a:lnTo>
                  <a:pt x="45" y="167"/>
                </a:lnTo>
                <a:lnTo>
                  <a:pt x="53" y="171"/>
                </a:lnTo>
                <a:lnTo>
                  <a:pt x="64" y="175"/>
                </a:lnTo>
                <a:lnTo>
                  <a:pt x="72" y="178"/>
                </a:lnTo>
                <a:lnTo>
                  <a:pt x="81" y="181"/>
                </a:lnTo>
                <a:lnTo>
                  <a:pt x="94" y="182"/>
                </a:lnTo>
                <a:lnTo>
                  <a:pt x="104" y="183"/>
                </a:lnTo>
                <a:lnTo>
                  <a:pt x="543" y="183"/>
                </a:lnTo>
                <a:lnTo>
                  <a:pt x="554" y="182"/>
                </a:lnTo>
                <a:lnTo>
                  <a:pt x="566" y="181"/>
                </a:lnTo>
                <a:lnTo>
                  <a:pt x="574" y="178"/>
                </a:lnTo>
                <a:lnTo>
                  <a:pt x="584" y="175"/>
                </a:lnTo>
                <a:lnTo>
                  <a:pt x="594" y="171"/>
                </a:lnTo>
                <a:lnTo>
                  <a:pt x="602" y="167"/>
                </a:lnTo>
                <a:lnTo>
                  <a:pt x="616" y="157"/>
                </a:lnTo>
                <a:lnTo>
                  <a:pt x="631" y="143"/>
                </a:lnTo>
                <a:lnTo>
                  <a:pt x="635" y="136"/>
                </a:lnTo>
                <a:lnTo>
                  <a:pt x="639" y="127"/>
                </a:lnTo>
                <a:lnTo>
                  <a:pt x="643" y="119"/>
                </a:lnTo>
                <a:lnTo>
                  <a:pt x="644" y="110"/>
                </a:lnTo>
                <a:lnTo>
                  <a:pt x="647" y="100"/>
                </a:lnTo>
                <a:lnTo>
                  <a:pt x="648" y="90"/>
                </a:lnTo>
                <a:lnTo>
                  <a:pt x="647" y="82"/>
                </a:lnTo>
                <a:lnTo>
                  <a:pt x="644" y="72"/>
                </a:lnTo>
                <a:lnTo>
                  <a:pt x="643" y="64"/>
                </a:lnTo>
                <a:lnTo>
                  <a:pt x="639" y="55"/>
                </a:lnTo>
                <a:lnTo>
                  <a:pt x="635" y="47"/>
                </a:lnTo>
                <a:lnTo>
                  <a:pt x="631" y="40"/>
                </a:lnTo>
                <a:lnTo>
                  <a:pt x="616" y="26"/>
                </a:lnTo>
                <a:lnTo>
                  <a:pt x="602" y="16"/>
                </a:lnTo>
                <a:lnTo>
                  <a:pt x="594" y="10"/>
                </a:lnTo>
                <a:lnTo>
                  <a:pt x="584" y="7"/>
                </a:lnTo>
                <a:lnTo>
                  <a:pt x="574" y="3"/>
                </a:lnTo>
                <a:lnTo>
                  <a:pt x="566" y="2"/>
                </a:lnTo>
                <a:lnTo>
                  <a:pt x="554" y="0"/>
                </a:lnTo>
                <a:lnTo>
                  <a:pt x="543" y="0"/>
                </a:lnTo>
                <a:lnTo>
                  <a:pt x="104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0" name="Rectangle 222"/>
          <p:cNvSpPr>
            <a:spLocks noChangeArrowheads="1"/>
          </p:cNvSpPr>
          <p:nvPr/>
        </p:nvSpPr>
        <p:spPr bwMode="auto">
          <a:xfrm>
            <a:off x="4560888" y="2674938"/>
            <a:ext cx="806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MOPROSOFT</a:t>
            </a:r>
            <a:endParaRPr lang="es-ES"/>
          </a:p>
        </p:txBody>
      </p:sp>
      <p:sp>
        <p:nvSpPr>
          <p:cNvPr id="6361" name="Freeform 223"/>
          <p:cNvSpPr>
            <a:spLocks/>
          </p:cNvSpPr>
          <p:nvPr/>
        </p:nvSpPr>
        <p:spPr bwMode="auto">
          <a:xfrm>
            <a:off x="6765925" y="1878013"/>
            <a:ext cx="955675" cy="238125"/>
          </a:xfrm>
          <a:custGeom>
            <a:avLst/>
            <a:gdLst>
              <a:gd name="T0" fmla="*/ 150812 w 602"/>
              <a:gd name="T1" fmla="*/ 0 h 150"/>
              <a:gd name="T2" fmla="*/ 136525 w 602"/>
              <a:gd name="T3" fmla="*/ 0 h 150"/>
              <a:gd name="T4" fmla="*/ 119063 w 602"/>
              <a:gd name="T5" fmla="*/ 3175 h 150"/>
              <a:gd name="T6" fmla="*/ 104775 w 602"/>
              <a:gd name="T7" fmla="*/ 4762 h 150"/>
              <a:gd name="T8" fmla="*/ 92075 w 602"/>
              <a:gd name="T9" fmla="*/ 9525 h 150"/>
              <a:gd name="T10" fmla="*/ 76200 w 602"/>
              <a:gd name="T11" fmla="*/ 14288 h 150"/>
              <a:gd name="T12" fmla="*/ 65087 w 602"/>
              <a:gd name="T13" fmla="*/ 20637 h 150"/>
              <a:gd name="T14" fmla="*/ 42862 w 602"/>
              <a:gd name="T15" fmla="*/ 33337 h 150"/>
              <a:gd name="T16" fmla="*/ 22225 w 602"/>
              <a:gd name="T17" fmla="*/ 52388 h 150"/>
              <a:gd name="T18" fmla="*/ 15875 w 602"/>
              <a:gd name="T19" fmla="*/ 60325 h 150"/>
              <a:gd name="T20" fmla="*/ 12700 w 602"/>
              <a:gd name="T21" fmla="*/ 71437 h 150"/>
              <a:gd name="T22" fmla="*/ 6350 w 602"/>
              <a:gd name="T23" fmla="*/ 82550 h 150"/>
              <a:gd name="T24" fmla="*/ 1588 w 602"/>
              <a:gd name="T25" fmla="*/ 93662 h 150"/>
              <a:gd name="T26" fmla="*/ 0 w 602"/>
              <a:gd name="T27" fmla="*/ 107950 h 150"/>
              <a:gd name="T28" fmla="*/ 0 w 602"/>
              <a:gd name="T29" fmla="*/ 119063 h 150"/>
              <a:gd name="T30" fmla="*/ 0 w 602"/>
              <a:gd name="T31" fmla="*/ 127000 h 150"/>
              <a:gd name="T32" fmla="*/ 1588 w 602"/>
              <a:gd name="T33" fmla="*/ 141287 h 150"/>
              <a:gd name="T34" fmla="*/ 6350 w 602"/>
              <a:gd name="T35" fmla="*/ 152400 h 150"/>
              <a:gd name="T36" fmla="*/ 12700 w 602"/>
              <a:gd name="T37" fmla="*/ 163512 h 150"/>
              <a:gd name="T38" fmla="*/ 15875 w 602"/>
              <a:gd name="T39" fmla="*/ 174625 h 150"/>
              <a:gd name="T40" fmla="*/ 22225 w 602"/>
              <a:gd name="T41" fmla="*/ 184150 h 150"/>
              <a:gd name="T42" fmla="*/ 42862 w 602"/>
              <a:gd name="T43" fmla="*/ 201612 h 150"/>
              <a:gd name="T44" fmla="*/ 65087 w 602"/>
              <a:gd name="T45" fmla="*/ 214313 h 150"/>
              <a:gd name="T46" fmla="*/ 76200 w 602"/>
              <a:gd name="T47" fmla="*/ 222250 h 150"/>
              <a:gd name="T48" fmla="*/ 92075 w 602"/>
              <a:gd name="T49" fmla="*/ 225425 h 150"/>
              <a:gd name="T50" fmla="*/ 104775 w 602"/>
              <a:gd name="T51" fmla="*/ 230188 h 150"/>
              <a:gd name="T52" fmla="*/ 119063 w 602"/>
              <a:gd name="T53" fmla="*/ 233363 h 150"/>
              <a:gd name="T54" fmla="*/ 136525 w 602"/>
              <a:gd name="T55" fmla="*/ 234950 h 150"/>
              <a:gd name="T56" fmla="*/ 150812 w 602"/>
              <a:gd name="T57" fmla="*/ 238125 h 150"/>
              <a:gd name="T58" fmla="*/ 800100 w 602"/>
              <a:gd name="T59" fmla="*/ 238125 h 150"/>
              <a:gd name="T60" fmla="*/ 812800 w 602"/>
              <a:gd name="T61" fmla="*/ 234950 h 150"/>
              <a:gd name="T62" fmla="*/ 833438 w 602"/>
              <a:gd name="T63" fmla="*/ 233363 h 150"/>
              <a:gd name="T64" fmla="*/ 842963 w 602"/>
              <a:gd name="T65" fmla="*/ 230188 h 150"/>
              <a:gd name="T66" fmla="*/ 858838 w 602"/>
              <a:gd name="T67" fmla="*/ 225425 h 150"/>
              <a:gd name="T68" fmla="*/ 873125 w 602"/>
              <a:gd name="T69" fmla="*/ 222250 h 150"/>
              <a:gd name="T70" fmla="*/ 885825 w 602"/>
              <a:gd name="T71" fmla="*/ 214313 h 150"/>
              <a:gd name="T72" fmla="*/ 908050 w 602"/>
              <a:gd name="T73" fmla="*/ 201612 h 150"/>
              <a:gd name="T74" fmla="*/ 927100 w 602"/>
              <a:gd name="T75" fmla="*/ 184150 h 150"/>
              <a:gd name="T76" fmla="*/ 933450 w 602"/>
              <a:gd name="T77" fmla="*/ 174625 h 150"/>
              <a:gd name="T78" fmla="*/ 939800 w 602"/>
              <a:gd name="T79" fmla="*/ 163512 h 150"/>
              <a:gd name="T80" fmla="*/ 946150 w 602"/>
              <a:gd name="T81" fmla="*/ 152400 h 150"/>
              <a:gd name="T82" fmla="*/ 947738 w 602"/>
              <a:gd name="T83" fmla="*/ 141287 h 150"/>
              <a:gd name="T84" fmla="*/ 952500 w 602"/>
              <a:gd name="T85" fmla="*/ 127000 h 150"/>
              <a:gd name="T86" fmla="*/ 955675 w 602"/>
              <a:gd name="T87" fmla="*/ 119063 h 150"/>
              <a:gd name="T88" fmla="*/ 952500 w 602"/>
              <a:gd name="T89" fmla="*/ 107950 h 150"/>
              <a:gd name="T90" fmla="*/ 947738 w 602"/>
              <a:gd name="T91" fmla="*/ 93662 h 150"/>
              <a:gd name="T92" fmla="*/ 946150 w 602"/>
              <a:gd name="T93" fmla="*/ 82550 h 150"/>
              <a:gd name="T94" fmla="*/ 939800 w 602"/>
              <a:gd name="T95" fmla="*/ 71437 h 150"/>
              <a:gd name="T96" fmla="*/ 933450 w 602"/>
              <a:gd name="T97" fmla="*/ 60325 h 150"/>
              <a:gd name="T98" fmla="*/ 927100 w 602"/>
              <a:gd name="T99" fmla="*/ 52388 h 150"/>
              <a:gd name="T100" fmla="*/ 908050 w 602"/>
              <a:gd name="T101" fmla="*/ 33337 h 150"/>
              <a:gd name="T102" fmla="*/ 885825 w 602"/>
              <a:gd name="T103" fmla="*/ 20637 h 150"/>
              <a:gd name="T104" fmla="*/ 873125 w 602"/>
              <a:gd name="T105" fmla="*/ 14288 h 150"/>
              <a:gd name="T106" fmla="*/ 858838 w 602"/>
              <a:gd name="T107" fmla="*/ 9525 h 150"/>
              <a:gd name="T108" fmla="*/ 842963 w 602"/>
              <a:gd name="T109" fmla="*/ 4762 h 150"/>
              <a:gd name="T110" fmla="*/ 833438 w 602"/>
              <a:gd name="T111" fmla="*/ 3175 h 150"/>
              <a:gd name="T112" fmla="*/ 812800 w 602"/>
              <a:gd name="T113" fmla="*/ 0 h 150"/>
              <a:gd name="T114" fmla="*/ 800100 w 602"/>
              <a:gd name="T115" fmla="*/ 0 h 150"/>
              <a:gd name="T116" fmla="*/ 150812 w 602"/>
              <a:gd name="T117" fmla="*/ 0 h 1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02"/>
              <a:gd name="T178" fmla="*/ 0 h 150"/>
              <a:gd name="T179" fmla="*/ 602 w 602"/>
              <a:gd name="T180" fmla="*/ 150 h 15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02" h="150">
                <a:moveTo>
                  <a:pt x="95" y="0"/>
                </a:moveTo>
                <a:lnTo>
                  <a:pt x="86" y="0"/>
                </a:lnTo>
                <a:lnTo>
                  <a:pt x="75" y="2"/>
                </a:lnTo>
                <a:lnTo>
                  <a:pt x="66" y="3"/>
                </a:lnTo>
                <a:lnTo>
                  <a:pt x="58" y="6"/>
                </a:lnTo>
                <a:lnTo>
                  <a:pt x="48" y="9"/>
                </a:lnTo>
                <a:lnTo>
                  <a:pt x="41" y="13"/>
                </a:lnTo>
                <a:lnTo>
                  <a:pt x="27" y="21"/>
                </a:lnTo>
                <a:lnTo>
                  <a:pt x="14" y="33"/>
                </a:lnTo>
                <a:lnTo>
                  <a:pt x="10" y="38"/>
                </a:lnTo>
                <a:lnTo>
                  <a:pt x="8" y="45"/>
                </a:lnTo>
                <a:lnTo>
                  <a:pt x="4" y="52"/>
                </a:lnTo>
                <a:lnTo>
                  <a:pt x="1" y="59"/>
                </a:lnTo>
                <a:lnTo>
                  <a:pt x="0" y="68"/>
                </a:lnTo>
                <a:lnTo>
                  <a:pt x="0" y="75"/>
                </a:lnTo>
                <a:lnTo>
                  <a:pt x="0" y="80"/>
                </a:lnTo>
                <a:lnTo>
                  <a:pt x="1" y="89"/>
                </a:lnTo>
                <a:lnTo>
                  <a:pt x="4" y="96"/>
                </a:lnTo>
                <a:lnTo>
                  <a:pt x="8" y="103"/>
                </a:lnTo>
                <a:lnTo>
                  <a:pt x="10" y="110"/>
                </a:lnTo>
                <a:lnTo>
                  <a:pt x="14" y="116"/>
                </a:lnTo>
                <a:lnTo>
                  <a:pt x="27" y="127"/>
                </a:lnTo>
                <a:lnTo>
                  <a:pt x="41" y="135"/>
                </a:lnTo>
                <a:lnTo>
                  <a:pt x="48" y="140"/>
                </a:lnTo>
                <a:lnTo>
                  <a:pt x="58" y="142"/>
                </a:lnTo>
                <a:lnTo>
                  <a:pt x="66" y="145"/>
                </a:lnTo>
                <a:lnTo>
                  <a:pt x="75" y="147"/>
                </a:lnTo>
                <a:lnTo>
                  <a:pt x="86" y="148"/>
                </a:lnTo>
                <a:lnTo>
                  <a:pt x="95" y="150"/>
                </a:lnTo>
                <a:lnTo>
                  <a:pt x="504" y="150"/>
                </a:lnTo>
                <a:lnTo>
                  <a:pt x="512" y="148"/>
                </a:lnTo>
                <a:lnTo>
                  <a:pt x="525" y="147"/>
                </a:lnTo>
                <a:lnTo>
                  <a:pt x="531" y="145"/>
                </a:lnTo>
                <a:lnTo>
                  <a:pt x="541" y="142"/>
                </a:lnTo>
                <a:lnTo>
                  <a:pt x="550" y="140"/>
                </a:lnTo>
                <a:lnTo>
                  <a:pt x="558" y="135"/>
                </a:lnTo>
                <a:lnTo>
                  <a:pt x="572" y="127"/>
                </a:lnTo>
                <a:lnTo>
                  <a:pt x="584" y="116"/>
                </a:lnTo>
                <a:lnTo>
                  <a:pt x="588" y="110"/>
                </a:lnTo>
                <a:lnTo>
                  <a:pt x="592" y="103"/>
                </a:lnTo>
                <a:lnTo>
                  <a:pt x="596" y="96"/>
                </a:lnTo>
                <a:lnTo>
                  <a:pt x="597" y="89"/>
                </a:lnTo>
                <a:lnTo>
                  <a:pt x="600" y="80"/>
                </a:lnTo>
                <a:lnTo>
                  <a:pt x="602" y="75"/>
                </a:lnTo>
                <a:lnTo>
                  <a:pt x="600" y="68"/>
                </a:lnTo>
                <a:lnTo>
                  <a:pt x="597" y="59"/>
                </a:lnTo>
                <a:lnTo>
                  <a:pt x="596" y="52"/>
                </a:lnTo>
                <a:lnTo>
                  <a:pt x="592" y="45"/>
                </a:lnTo>
                <a:lnTo>
                  <a:pt x="588" y="38"/>
                </a:lnTo>
                <a:lnTo>
                  <a:pt x="584" y="33"/>
                </a:lnTo>
                <a:lnTo>
                  <a:pt x="572" y="21"/>
                </a:lnTo>
                <a:lnTo>
                  <a:pt x="558" y="13"/>
                </a:lnTo>
                <a:lnTo>
                  <a:pt x="550" y="9"/>
                </a:lnTo>
                <a:lnTo>
                  <a:pt x="541" y="6"/>
                </a:lnTo>
                <a:lnTo>
                  <a:pt x="531" y="3"/>
                </a:lnTo>
                <a:lnTo>
                  <a:pt x="525" y="2"/>
                </a:lnTo>
                <a:lnTo>
                  <a:pt x="512" y="0"/>
                </a:lnTo>
                <a:lnTo>
                  <a:pt x="504" y="0"/>
                </a:lnTo>
                <a:lnTo>
                  <a:pt x="95" y="0"/>
                </a:lnTo>
                <a:close/>
              </a:path>
            </a:pathLst>
          </a:custGeom>
          <a:solidFill>
            <a:srgbClr val="FFFFCC"/>
          </a:solidFill>
          <a:ln w="111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2" name="Rectangle 224"/>
          <p:cNvSpPr>
            <a:spLocks noChangeArrowheads="1"/>
          </p:cNvSpPr>
          <p:nvPr/>
        </p:nvSpPr>
        <p:spPr bwMode="auto">
          <a:xfrm>
            <a:off x="7042150" y="1920875"/>
            <a:ext cx="450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800000"/>
                </a:solidFill>
                <a:latin typeface="Arial Black" pitchFamily="34" charset="0"/>
              </a:rPr>
              <a:t>MPS Br</a:t>
            </a:r>
            <a:endParaRPr lang="es-ES"/>
          </a:p>
        </p:txBody>
      </p:sp>
      <p:sp>
        <p:nvSpPr>
          <p:cNvPr id="6363" name="Line 225"/>
          <p:cNvSpPr>
            <a:spLocks noChangeShapeType="1"/>
          </p:cNvSpPr>
          <p:nvPr/>
        </p:nvSpPr>
        <p:spPr bwMode="auto">
          <a:xfrm flipH="1">
            <a:off x="6356350" y="1520825"/>
            <a:ext cx="11398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64" name="Freeform 226"/>
          <p:cNvSpPr>
            <a:spLocks/>
          </p:cNvSpPr>
          <p:nvPr/>
        </p:nvSpPr>
        <p:spPr bwMode="auto">
          <a:xfrm>
            <a:off x="6302375" y="1485900"/>
            <a:ext cx="66675" cy="68263"/>
          </a:xfrm>
          <a:custGeom>
            <a:avLst/>
            <a:gdLst>
              <a:gd name="T0" fmla="*/ 0 w 42"/>
              <a:gd name="T1" fmla="*/ 34925 h 43"/>
              <a:gd name="T2" fmla="*/ 66675 w 42"/>
              <a:gd name="T3" fmla="*/ 0 h 43"/>
              <a:gd name="T4" fmla="*/ 66675 w 42"/>
              <a:gd name="T5" fmla="*/ 68263 h 43"/>
              <a:gd name="T6" fmla="*/ 0 w 42"/>
              <a:gd name="T7" fmla="*/ 349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2"/>
                </a:moveTo>
                <a:lnTo>
                  <a:pt x="42" y="0"/>
                </a:lnTo>
                <a:lnTo>
                  <a:pt x="42" y="4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5" name="Freeform 227"/>
          <p:cNvSpPr>
            <a:spLocks/>
          </p:cNvSpPr>
          <p:nvPr/>
        </p:nvSpPr>
        <p:spPr bwMode="auto">
          <a:xfrm>
            <a:off x="7721600" y="1997075"/>
            <a:ext cx="855663" cy="3124200"/>
          </a:xfrm>
          <a:custGeom>
            <a:avLst/>
            <a:gdLst>
              <a:gd name="T0" fmla="*/ 434975 w 539"/>
              <a:gd name="T1" fmla="*/ 3124200 h 1968"/>
              <a:gd name="T2" fmla="*/ 855663 w 539"/>
              <a:gd name="T3" fmla="*/ 3124200 h 1968"/>
              <a:gd name="T4" fmla="*/ 855663 w 539"/>
              <a:gd name="T5" fmla="*/ 0 h 1968"/>
              <a:gd name="T6" fmla="*/ 0 w 539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539"/>
              <a:gd name="T13" fmla="*/ 0 h 1968"/>
              <a:gd name="T14" fmla="*/ 539 w 539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" h="1968">
                <a:moveTo>
                  <a:pt x="274" y="1968"/>
                </a:moveTo>
                <a:lnTo>
                  <a:pt x="539" y="1968"/>
                </a:lnTo>
                <a:lnTo>
                  <a:pt x="539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6" name="Freeform 228"/>
          <p:cNvSpPr>
            <a:spLocks/>
          </p:cNvSpPr>
          <p:nvPr/>
        </p:nvSpPr>
        <p:spPr bwMode="auto">
          <a:xfrm>
            <a:off x="8102600" y="5086350"/>
            <a:ext cx="66675" cy="68263"/>
          </a:xfrm>
          <a:custGeom>
            <a:avLst/>
            <a:gdLst>
              <a:gd name="T0" fmla="*/ 0 w 42"/>
              <a:gd name="T1" fmla="*/ 34925 h 43"/>
              <a:gd name="T2" fmla="*/ 66675 w 42"/>
              <a:gd name="T3" fmla="*/ 0 h 43"/>
              <a:gd name="T4" fmla="*/ 66675 w 42"/>
              <a:gd name="T5" fmla="*/ 68263 h 43"/>
              <a:gd name="T6" fmla="*/ 0 w 42"/>
              <a:gd name="T7" fmla="*/ 34925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3"/>
              <a:gd name="T14" fmla="*/ 42 w 4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3">
                <a:moveTo>
                  <a:pt x="0" y="22"/>
                </a:moveTo>
                <a:lnTo>
                  <a:pt x="42" y="0"/>
                </a:lnTo>
                <a:lnTo>
                  <a:pt x="42" y="4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7" name="Line 229"/>
          <p:cNvSpPr>
            <a:spLocks noChangeShapeType="1"/>
          </p:cNvSpPr>
          <p:nvPr/>
        </p:nvSpPr>
        <p:spPr bwMode="auto">
          <a:xfrm flipV="1">
            <a:off x="4919663" y="2425700"/>
            <a:ext cx="230187" cy="1793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68" name="Freeform 230"/>
          <p:cNvSpPr>
            <a:spLocks/>
          </p:cNvSpPr>
          <p:nvPr/>
        </p:nvSpPr>
        <p:spPr bwMode="auto">
          <a:xfrm>
            <a:off x="5119688" y="2395538"/>
            <a:ext cx="73025" cy="68262"/>
          </a:xfrm>
          <a:custGeom>
            <a:avLst/>
            <a:gdLst>
              <a:gd name="T0" fmla="*/ 73025 w 46"/>
              <a:gd name="T1" fmla="*/ 0 h 43"/>
              <a:gd name="T2" fmla="*/ 41275 w 46"/>
              <a:gd name="T3" fmla="*/ 68262 h 43"/>
              <a:gd name="T4" fmla="*/ 0 w 46"/>
              <a:gd name="T5" fmla="*/ 12700 h 43"/>
              <a:gd name="T6" fmla="*/ 73025 w 46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43"/>
              <a:gd name="T14" fmla="*/ 46 w 46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43">
                <a:moveTo>
                  <a:pt x="46" y="0"/>
                </a:moveTo>
                <a:lnTo>
                  <a:pt x="26" y="43"/>
                </a:lnTo>
                <a:lnTo>
                  <a:pt x="0" y="8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69" name="Line 231"/>
          <p:cNvSpPr>
            <a:spLocks noChangeShapeType="1"/>
          </p:cNvSpPr>
          <p:nvPr/>
        </p:nvSpPr>
        <p:spPr bwMode="auto">
          <a:xfrm flipH="1" flipV="1">
            <a:off x="4306888" y="2020888"/>
            <a:ext cx="420687" cy="5842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0" name="Freeform 232"/>
          <p:cNvSpPr>
            <a:spLocks/>
          </p:cNvSpPr>
          <p:nvPr/>
        </p:nvSpPr>
        <p:spPr bwMode="auto">
          <a:xfrm>
            <a:off x="4276725" y="1976438"/>
            <a:ext cx="66675" cy="76200"/>
          </a:xfrm>
          <a:custGeom>
            <a:avLst/>
            <a:gdLst>
              <a:gd name="T0" fmla="*/ 0 w 42"/>
              <a:gd name="T1" fmla="*/ 0 h 48"/>
              <a:gd name="T2" fmla="*/ 66675 w 42"/>
              <a:gd name="T3" fmla="*/ 33338 h 48"/>
              <a:gd name="T4" fmla="*/ 12700 w 42"/>
              <a:gd name="T5" fmla="*/ 76200 h 48"/>
              <a:gd name="T6" fmla="*/ 0 w 42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8"/>
              <a:gd name="T14" fmla="*/ 42 w 42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8">
                <a:moveTo>
                  <a:pt x="0" y="0"/>
                </a:moveTo>
                <a:lnTo>
                  <a:pt x="42" y="21"/>
                </a:lnTo>
                <a:lnTo>
                  <a:pt x="8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1" name="Line 233"/>
          <p:cNvSpPr>
            <a:spLocks noChangeShapeType="1"/>
          </p:cNvSpPr>
          <p:nvPr/>
        </p:nvSpPr>
        <p:spPr bwMode="auto">
          <a:xfrm flipV="1">
            <a:off x="3814763" y="1179513"/>
            <a:ext cx="246062" cy="1111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2" name="Freeform 234"/>
          <p:cNvSpPr>
            <a:spLocks/>
          </p:cNvSpPr>
          <p:nvPr/>
        </p:nvSpPr>
        <p:spPr bwMode="auto">
          <a:xfrm>
            <a:off x="4046538" y="1146175"/>
            <a:ext cx="65087" cy="66675"/>
          </a:xfrm>
          <a:custGeom>
            <a:avLst/>
            <a:gdLst>
              <a:gd name="T0" fmla="*/ 65087 w 41"/>
              <a:gd name="T1" fmla="*/ 31750 h 42"/>
              <a:gd name="T2" fmla="*/ 1587 w 41"/>
              <a:gd name="T3" fmla="*/ 66675 h 42"/>
              <a:gd name="T4" fmla="*/ 0 w 41"/>
              <a:gd name="T5" fmla="*/ 0 h 42"/>
              <a:gd name="T6" fmla="*/ 65087 w 41"/>
              <a:gd name="T7" fmla="*/ 3175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2"/>
              <a:gd name="T14" fmla="*/ 41 w 4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2">
                <a:moveTo>
                  <a:pt x="41" y="20"/>
                </a:moveTo>
                <a:lnTo>
                  <a:pt x="1" y="42"/>
                </a:lnTo>
                <a:lnTo>
                  <a:pt x="0" y="0"/>
                </a:lnTo>
                <a:lnTo>
                  <a:pt x="41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3" name="Line 235"/>
          <p:cNvSpPr>
            <a:spLocks noChangeShapeType="1"/>
          </p:cNvSpPr>
          <p:nvPr/>
        </p:nvSpPr>
        <p:spPr bwMode="auto">
          <a:xfrm>
            <a:off x="4919663" y="2895600"/>
            <a:ext cx="39687" cy="13335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4" name="Arc 236"/>
          <p:cNvSpPr>
            <a:spLocks/>
          </p:cNvSpPr>
          <p:nvPr/>
        </p:nvSpPr>
        <p:spPr bwMode="auto">
          <a:xfrm>
            <a:off x="4959350" y="3025775"/>
            <a:ext cx="55563" cy="88900"/>
          </a:xfrm>
          <a:custGeom>
            <a:avLst/>
            <a:gdLst>
              <a:gd name="T0" fmla="*/ 0 w 28048"/>
              <a:gd name="T1" fmla="*/ 4383 h 42144"/>
              <a:gd name="T2" fmla="*/ 51488 w 28048"/>
              <a:gd name="T3" fmla="*/ 187529 h 42144"/>
              <a:gd name="T4" fmla="*/ 25303 w 28048"/>
              <a:gd name="T5" fmla="*/ 96114 h 42144"/>
              <a:gd name="T6" fmla="*/ 0 60000 65536"/>
              <a:gd name="T7" fmla="*/ 0 60000 65536"/>
              <a:gd name="T8" fmla="*/ 0 60000 65536"/>
              <a:gd name="T9" fmla="*/ 0 w 28048"/>
              <a:gd name="T10" fmla="*/ 0 h 42144"/>
              <a:gd name="T11" fmla="*/ 28048 w 28048"/>
              <a:gd name="T12" fmla="*/ 42144 h 42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48" h="42144" fill="none" extrusionOk="0">
                <a:moveTo>
                  <a:pt x="-1" y="984"/>
                </a:moveTo>
                <a:cubicBezTo>
                  <a:pt x="2087" y="332"/>
                  <a:pt x="4261" y="-1"/>
                  <a:pt x="6448" y="0"/>
                </a:cubicBezTo>
                <a:cubicBezTo>
                  <a:pt x="18377" y="0"/>
                  <a:pt x="28048" y="9670"/>
                  <a:pt x="28048" y="21600"/>
                </a:cubicBezTo>
                <a:cubicBezTo>
                  <a:pt x="28048" y="30958"/>
                  <a:pt x="22021" y="39252"/>
                  <a:pt x="13119" y="42143"/>
                </a:cubicBezTo>
              </a:path>
              <a:path w="28048" h="42144" stroke="0" extrusionOk="0">
                <a:moveTo>
                  <a:pt x="-1" y="984"/>
                </a:moveTo>
                <a:cubicBezTo>
                  <a:pt x="2087" y="332"/>
                  <a:pt x="4261" y="-1"/>
                  <a:pt x="6448" y="0"/>
                </a:cubicBezTo>
                <a:cubicBezTo>
                  <a:pt x="18377" y="0"/>
                  <a:pt x="28048" y="9670"/>
                  <a:pt x="28048" y="21600"/>
                </a:cubicBezTo>
                <a:cubicBezTo>
                  <a:pt x="28048" y="30958"/>
                  <a:pt x="22021" y="39252"/>
                  <a:pt x="13119" y="42143"/>
                </a:cubicBezTo>
                <a:lnTo>
                  <a:pt x="6448" y="2160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5" name="Line 237"/>
          <p:cNvSpPr>
            <a:spLocks noChangeShapeType="1"/>
          </p:cNvSpPr>
          <p:nvPr/>
        </p:nvSpPr>
        <p:spPr bwMode="auto">
          <a:xfrm>
            <a:off x="4984750" y="3113088"/>
            <a:ext cx="447675" cy="1452562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6" name="Freeform 238"/>
          <p:cNvSpPr>
            <a:spLocks/>
          </p:cNvSpPr>
          <p:nvPr/>
        </p:nvSpPr>
        <p:spPr bwMode="auto">
          <a:xfrm>
            <a:off x="5395913" y="4540250"/>
            <a:ext cx="61912" cy="76200"/>
          </a:xfrm>
          <a:custGeom>
            <a:avLst/>
            <a:gdLst>
              <a:gd name="T0" fmla="*/ 50800 w 39"/>
              <a:gd name="T1" fmla="*/ 76200 h 48"/>
              <a:gd name="T2" fmla="*/ 0 w 39"/>
              <a:gd name="T3" fmla="*/ 20637 h 48"/>
              <a:gd name="T4" fmla="*/ 61912 w 39"/>
              <a:gd name="T5" fmla="*/ 0 h 48"/>
              <a:gd name="T6" fmla="*/ 50800 w 39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8"/>
              <a:gd name="T14" fmla="*/ 39 w 3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8">
                <a:moveTo>
                  <a:pt x="32" y="48"/>
                </a:moveTo>
                <a:lnTo>
                  <a:pt x="0" y="13"/>
                </a:lnTo>
                <a:lnTo>
                  <a:pt x="39" y="0"/>
                </a:lnTo>
                <a:lnTo>
                  <a:pt x="32" y="4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7" name="Line 239"/>
          <p:cNvSpPr>
            <a:spLocks noChangeShapeType="1"/>
          </p:cNvSpPr>
          <p:nvPr/>
        </p:nvSpPr>
        <p:spPr bwMode="auto">
          <a:xfrm flipH="1" flipV="1">
            <a:off x="6737350" y="4973638"/>
            <a:ext cx="355600" cy="63500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78" name="Freeform 240"/>
          <p:cNvSpPr>
            <a:spLocks/>
          </p:cNvSpPr>
          <p:nvPr/>
        </p:nvSpPr>
        <p:spPr bwMode="auto">
          <a:xfrm>
            <a:off x="6711950" y="4926013"/>
            <a:ext cx="61913" cy="76200"/>
          </a:xfrm>
          <a:custGeom>
            <a:avLst/>
            <a:gdLst>
              <a:gd name="T0" fmla="*/ 0 w 39"/>
              <a:gd name="T1" fmla="*/ 0 h 48"/>
              <a:gd name="T2" fmla="*/ 61913 w 39"/>
              <a:gd name="T3" fmla="*/ 42862 h 48"/>
              <a:gd name="T4" fmla="*/ 3175 w 39"/>
              <a:gd name="T5" fmla="*/ 76200 h 48"/>
              <a:gd name="T6" fmla="*/ 0 w 39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8"/>
              <a:gd name="T14" fmla="*/ 39 w 3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8">
                <a:moveTo>
                  <a:pt x="0" y="0"/>
                </a:moveTo>
                <a:lnTo>
                  <a:pt x="39" y="27"/>
                </a:lnTo>
                <a:lnTo>
                  <a:pt x="2" y="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79" name="Line 241"/>
          <p:cNvSpPr>
            <a:spLocks noChangeShapeType="1"/>
          </p:cNvSpPr>
          <p:nvPr/>
        </p:nvSpPr>
        <p:spPr bwMode="auto">
          <a:xfrm flipV="1">
            <a:off x="4416425" y="3992563"/>
            <a:ext cx="128588" cy="298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80" name="Freeform 242"/>
          <p:cNvSpPr>
            <a:spLocks/>
          </p:cNvSpPr>
          <p:nvPr/>
        </p:nvSpPr>
        <p:spPr bwMode="auto">
          <a:xfrm>
            <a:off x="4508500" y="3943350"/>
            <a:ext cx="60325" cy="76200"/>
          </a:xfrm>
          <a:custGeom>
            <a:avLst/>
            <a:gdLst>
              <a:gd name="T0" fmla="*/ 58738 w 38"/>
              <a:gd name="T1" fmla="*/ 0 h 48"/>
              <a:gd name="T2" fmla="*/ 60325 w 38"/>
              <a:gd name="T3" fmla="*/ 76200 h 48"/>
              <a:gd name="T4" fmla="*/ 0 w 38"/>
              <a:gd name="T5" fmla="*/ 49212 h 48"/>
              <a:gd name="T6" fmla="*/ 58738 w 3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8"/>
              <a:gd name="T13" fmla="*/ 0 h 48"/>
              <a:gd name="T14" fmla="*/ 38 w 38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" h="48">
                <a:moveTo>
                  <a:pt x="37" y="0"/>
                </a:moveTo>
                <a:lnTo>
                  <a:pt x="38" y="48"/>
                </a:lnTo>
                <a:lnTo>
                  <a:pt x="0" y="31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81" name="Line 243"/>
          <p:cNvSpPr>
            <a:spLocks noChangeShapeType="1"/>
          </p:cNvSpPr>
          <p:nvPr/>
        </p:nvSpPr>
        <p:spPr bwMode="auto">
          <a:xfrm>
            <a:off x="331788" y="6311900"/>
            <a:ext cx="311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82" name="Freeform 244"/>
          <p:cNvSpPr>
            <a:spLocks/>
          </p:cNvSpPr>
          <p:nvPr/>
        </p:nvSpPr>
        <p:spPr bwMode="auto">
          <a:xfrm>
            <a:off x="622300" y="6261100"/>
            <a:ext cx="101600" cy="103188"/>
          </a:xfrm>
          <a:custGeom>
            <a:avLst/>
            <a:gdLst>
              <a:gd name="T0" fmla="*/ 101600 w 64"/>
              <a:gd name="T1" fmla="*/ 50800 h 65"/>
              <a:gd name="T2" fmla="*/ 0 w 64"/>
              <a:gd name="T3" fmla="*/ 103188 h 65"/>
              <a:gd name="T4" fmla="*/ 0 w 64"/>
              <a:gd name="T5" fmla="*/ 0 h 65"/>
              <a:gd name="T6" fmla="*/ 101600 w 64"/>
              <a:gd name="T7" fmla="*/ 50800 h 65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5"/>
              <a:gd name="T14" fmla="*/ 64 w 64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5">
                <a:moveTo>
                  <a:pt x="64" y="32"/>
                </a:moveTo>
                <a:lnTo>
                  <a:pt x="0" y="65"/>
                </a:lnTo>
                <a:lnTo>
                  <a:pt x="0" y="0"/>
                </a:lnTo>
                <a:lnTo>
                  <a:pt x="64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83" name="Line 245"/>
          <p:cNvSpPr>
            <a:spLocks noChangeShapeType="1"/>
          </p:cNvSpPr>
          <p:nvPr/>
        </p:nvSpPr>
        <p:spPr bwMode="auto">
          <a:xfrm>
            <a:off x="322263" y="6513513"/>
            <a:ext cx="3397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84" name="Freeform 246"/>
          <p:cNvSpPr>
            <a:spLocks/>
          </p:cNvSpPr>
          <p:nvPr/>
        </p:nvSpPr>
        <p:spPr bwMode="auto">
          <a:xfrm>
            <a:off x="649288" y="6480175"/>
            <a:ext cx="65087" cy="66675"/>
          </a:xfrm>
          <a:custGeom>
            <a:avLst/>
            <a:gdLst>
              <a:gd name="T0" fmla="*/ 65087 w 41"/>
              <a:gd name="T1" fmla="*/ 33338 h 42"/>
              <a:gd name="T2" fmla="*/ 0 w 41"/>
              <a:gd name="T3" fmla="*/ 66675 h 42"/>
              <a:gd name="T4" fmla="*/ 0 w 41"/>
              <a:gd name="T5" fmla="*/ 0 h 42"/>
              <a:gd name="T6" fmla="*/ 65087 w 41"/>
              <a:gd name="T7" fmla="*/ 33338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2"/>
              <a:gd name="T14" fmla="*/ 41 w 4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2">
                <a:moveTo>
                  <a:pt x="41" y="21"/>
                </a:moveTo>
                <a:lnTo>
                  <a:pt x="0" y="42"/>
                </a:lnTo>
                <a:lnTo>
                  <a:pt x="0" y="0"/>
                </a:lnTo>
                <a:lnTo>
                  <a:pt x="41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85" name="Line 247"/>
          <p:cNvSpPr>
            <a:spLocks noChangeShapeType="1"/>
          </p:cNvSpPr>
          <p:nvPr/>
        </p:nvSpPr>
        <p:spPr bwMode="auto">
          <a:xfrm>
            <a:off x="336550" y="6697663"/>
            <a:ext cx="3381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86" name="Freeform 248"/>
          <p:cNvSpPr>
            <a:spLocks/>
          </p:cNvSpPr>
          <p:nvPr/>
        </p:nvSpPr>
        <p:spPr bwMode="auto">
          <a:xfrm>
            <a:off x="661988" y="6664325"/>
            <a:ext cx="66675" cy="66675"/>
          </a:xfrm>
          <a:custGeom>
            <a:avLst/>
            <a:gdLst>
              <a:gd name="T0" fmla="*/ 66675 w 42"/>
              <a:gd name="T1" fmla="*/ 33338 h 42"/>
              <a:gd name="T2" fmla="*/ 0 w 42"/>
              <a:gd name="T3" fmla="*/ 66675 h 42"/>
              <a:gd name="T4" fmla="*/ 0 w 42"/>
              <a:gd name="T5" fmla="*/ 0 h 42"/>
              <a:gd name="T6" fmla="*/ 66675 w 42"/>
              <a:gd name="T7" fmla="*/ 33338 h 42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42"/>
              <a:gd name="T14" fmla="*/ 42 w 42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42">
                <a:moveTo>
                  <a:pt x="42" y="21"/>
                </a:moveTo>
                <a:lnTo>
                  <a:pt x="0" y="42"/>
                </a:lnTo>
                <a:lnTo>
                  <a:pt x="0" y="0"/>
                </a:lnTo>
                <a:lnTo>
                  <a:pt x="42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6387" name="Rectangle 249"/>
          <p:cNvSpPr>
            <a:spLocks noChangeArrowheads="1"/>
          </p:cNvSpPr>
          <p:nvPr/>
        </p:nvSpPr>
        <p:spPr bwMode="auto">
          <a:xfrm>
            <a:off x="723900" y="6246813"/>
            <a:ext cx="596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Sustituye a</a:t>
            </a:r>
            <a:endParaRPr lang="es-ES"/>
          </a:p>
        </p:txBody>
      </p:sp>
      <p:sp>
        <p:nvSpPr>
          <p:cNvPr id="6388" name="Rectangle 250"/>
          <p:cNvSpPr>
            <a:spLocks noChangeArrowheads="1"/>
          </p:cNvSpPr>
          <p:nvPr/>
        </p:nvSpPr>
        <p:spPr bwMode="auto">
          <a:xfrm>
            <a:off x="714375" y="6448425"/>
            <a:ext cx="577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Basado en</a:t>
            </a:r>
            <a:endParaRPr lang="es-ES"/>
          </a:p>
        </p:txBody>
      </p:sp>
      <p:sp>
        <p:nvSpPr>
          <p:cNvPr id="6389" name="Rectangle 251"/>
          <p:cNvSpPr>
            <a:spLocks noChangeArrowheads="1"/>
          </p:cNvSpPr>
          <p:nvPr/>
        </p:nvSpPr>
        <p:spPr bwMode="auto">
          <a:xfrm>
            <a:off x="728663" y="6632575"/>
            <a:ext cx="819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Usa/Referencia</a:t>
            </a:r>
            <a:endParaRPr lang="es-ES"/>
          </a:p>
        </p:txBody>
      </p:sp>
      <p:sp>
        <p:nvSpPr>
          <p:cNvPr id="6390" name="Rectangle 252"/>
          <p:cNvSpPr>
            <a:spLocks noChangeArrowheads="1"/>
          </p:cNvSpPr>
          <p:nvPr/>
        </p:nvSpPr>
        <p:spPr bwMode="auto">
          <a:xfrm>
            <a:off x="1184275" y="682148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 </a:t>
            </a:r>
            <a:endParaRPr lang="es-ES"/>
          </a:p>
        </p:txBody>
      </p:sp>
      <p:sp>
        <p:nvSpPr>
          <p:cNvPr id="6391" name="Rectangle 253"/>
          <p:cNvSpPr>
            <a:spLocks noChangeArrowheads="1"/>
          </p:cNvSpPr>
          <p:nvPr/>
        </p:nvSpPr>
        <p:spPr bwMode="auto">
          <a:xfrm>
            <a:off x="349250" y="293052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 </a:t>
            </a:r>
            <a:endParaRPr lang="es-ES"/>
          </a:p>
        </p:txBody>
      </p:sp>
      <p:sp>
        <p:nvSpPr>
          <p:cNvPr id="6392" name="Rectangle 254"/>
          <p:cNvSpPr>
            <a:spLocks noChangeArrowheads="1"/>
          </p:cNvSpPr>
          <p:nvPr/>
        </p:nvSpPr>
        <p:spPr bwMode="auto">
          <a:xfrm>
            <a:off x="8734425" y="2789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 </a:t>
            </a:r>
            <a:endParaRPr lang="es-ES"/>
          </a:p>
        </p:txBody>
      </p:sp>
      <p:sp>
        <p:nvSpPr>
          <p:cNvPr id="6393" name="Rectangle 255"/>
          <p:cNvSpPr>
            <a:spLocks noChangeArrowheads="1"/>
          </p:cNvSpPr>
          <p:nvPr/>
        </p:nvSpPr>
        <p:spPr bwMode="auto">
          <a:xfrm>
            <a:off x="3376613" y="8937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900">
                <a:solidFill>
                  <a:srgbClr val="000000"/>
                </a:solidFill>
              </a:rPr>
              <a:t>  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60" y="101600"/>
            <a:ext cx="6715140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dirty="0" smtClean="0"/>
              <a:t>Áreas de proceso CMMI </a:t>
            </a:r>
            <a:r>
              <a:rPr lang="es-ES" sz="3200" dirty="0" err="1" smtClean="0"/>
              <a:t>Dev</a:t>
            </a:r>
            <a:r>
              <a:rPr lang="es-ES" sz="3200" dirty="0" smtClean="0"/>
              <a:t> 1.2</a:t>
            </a:r>
          </a:p>
        </p:txBody>
      </p:sp>
      <p:graphicFrame>
        <p:nvGraphicFramePr>
          <p:cNvPr id="129" name="Group 923"/>
          <p:cNvGraphicFramePr>
            <a:graphicFrameLocks noGrp="1"/>
          </p:cNvGraphicFramePr>
          <p:nvPr>
            <p:ph sz="half" idx="1"/>
          </p:nvPr>
        </p:nvGraphicFramePr>
        <p:xfrm>
          <a:off x="288925" y="785813"/>
          <a:ext cx="8497888" cy="5715573"/>
        </p:xfrm>
        <a:graphic>
          <a:graphicData uri="http://schemas.openxmlformats.org/drawingml/2006/table">
            <a:tbl>
              <a:tblPr/>
              <a:tblGrid>
                <a:gridCol w="534961"/>
                <a:gridCol w="5321327"/>
                <a:gridCol w="1770062"/>
                <a:gridCol w="871538"/>
              </a:tblGrid>
              <a:tr h="168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Área de proceso  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Categoría 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7463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Nivel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Planificación de proyecto (PP)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Seguimiento y control de proyecto (PMC)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y acuerdo con proveedores (SAM)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requisitos (REQM)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la configuración (CM)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Medición y análisis (MA)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calidad procesos y productos (PPQA)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AAE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Definición de procesos organizacionales (OPD)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Enfoque a Procesos de la organización (OPF)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Formación Organizacional (OT)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integral de proyecto (IPM)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riesgos (RSKM)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Integración de producto (PI)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Desarrollo de requisitos (RD)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Solución técnica (TS)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Validación (VAL)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17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Verificación (VER)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Ingeniería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18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Análisis y resolución de decisiones (DAR)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E4B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19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Rendimiento de los procesos de la organización (OPP)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cuantitativa de proyectos (QPM)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proyectos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8A3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21</a:t>
                      </a:r>
                      <a:endParaRPr kumimoji="0" lang="es-E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Innovación y desarrollo Organizacional (OID)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Gestión de procesos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Análisis y resolución de problemas (CAR)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Soporte 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8E070"/>
                    </a:solidFill>
                  </a:tcPr>
                </a:tc>
              </a:tr>
            </a:tbl>
          </a:graphicData>
        </a:graphic>
      </p:graphicFrame>
      <p:pic>
        <p:nvPicPr>
          <p:cNvPr id="31870" name="Picture 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4414" cy="73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738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s-MX" sz="3600" dirty="0" smtClean="0"/>
              <a:t>Estructura del modelo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16025" y="1463675"/>
            <a:ext cx="1160463" cy="65087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Área de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proceso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814388" y="3006725"/>
            <a:ext cx="1943100" cy="8778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Metas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específicas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635375" y="3068638"/>
            <a:ext cx="1743075" cy="8778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Metas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genéricas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1038225" y="4062413"/>
            <a:ext cx="1489075" cy="70961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Prácticas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específicas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4716463" y="4098925"/>
            <a:ext cx="1352550" cy="70961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Prácticas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genéricas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3924300" y="2133600"/>
            <a:ext cx="1258888" cy="407988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Propósito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5292725" y="2133600"/>
            <a:ext cx="1778000" cy="712788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Notas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introductorias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7164388" y="2133600"/>
            <a:ext cx="1627187" cy="1019175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Áreas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de proceso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relacionadas</a:t>
            </a: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539750" y="5330825"/>
            <a:ext cx="1455738" cy="1019175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Productos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de trabajo </a:t>
            </a:r>
          </a:p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típicos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2081213" y="5341938"/>
            <a:ext cx="1660525" cy="407987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Subprácticas</a:t>
            </a:r>
          </a:p>
        </p:txBody>
      </p:sp>
      <p:cxnSp>
        <p:nvCxnSpPr>
          <p:cNvPr id="32781" name="AutoShape 14"/>
          <p:cNvCxnSpPr>
            <a:cxnSpLocks noChangeShapeType="1"/>
            <a:stCxn id="32774" idx="2"/>
            <a:endCxn id="32779" idx="0"/>
          </p:cNvCxnSpPr>
          <p:nvPr/>
        </p:nvCxnSpPr>
        <p:spPr bwMode="auto">
          <a:xfrm flipH="1">
            <a:off x="1268413" y="4772025"/>
            <a:ext cx="51435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2" name="AutoShape 15"/>
          <p:cNvCxnSpPr>
            <a:cxnSpLocks noChangeShapeType="1"/>
            <a:stCxn id="32774" idx="2"/>
            <a:endCxn id="32780" idx="0"/>
          </p:cNvCxnSpPr>
          <p:nvPr/>
        </p:nvCxnSpPr>
        <p:spPr bwMode="auto">
          <a:xfrm>
            <a:off x="1782763" y="4772025"/>
            <a:ext cx="1128712" cy="569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3" name="AutoShape 17"/>
          <p:cNvCxnSpPr>
            <a:cxnSpLocks noChangeShapeType="1"/>
            <a:stCxn id="32772" idx="4"/>
            <a:endCxn id="32774" idx="0"/>
          </p:cNvCxnSpPr>
          <p:nvPr/>
        </p:nvCxnSpPr>
        <p:spPr bwMode="auto">
          <a:xfrm flipH="1">
            <a:off x="1782763" y="3884613"/>
            <a:ext cx="31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4" name="AutoShape 18"/>
          <p:cNvCxnSpPr>
            <a:cxnSpLocks noChangeShapeType="1"/>
            <a:stCxn id="32773" idx="4"/>
            <a:endCxn id="32775" idx="0"/>
          </p:cNvCxnSpPr>
          <p:nvPr/>
        </p:nvCxnSpPr>
        <p:spPr bwMode="auto">
          <a:xfrm>
            <a:off x="4506913" y="3946525"/>
            <a:ext cx="8858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5" name="AutoShape 19"/>
          <p:cNvCxnSpPr>
            <a:cxnSpLocks noChangeShapeType="1"/>
            <a:stCxn id="32771" idx="2"/>
            <a:endCxn id="32772" idx="0"/>
          </p:cNvCxnSpPr>
          <p:nvPr/>
        </p:nvCxnSpPr>
        <p:spPr bwMode="auto">
          <a:xfrm flipH="1">
            <a:off x="1785938" y="2114550"/>
            <a:ext cx="11112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6" name="AutoShape 20"/>
          <p:cNvCxnSpPr>
            <a:cxnSpLocks noChangeShapeType="1"/>
            <a:stCxn id="32771" idx="2"/>
            <a:endCxn id="32773" idx="0"/>
          </p:cNvCxnSpPr>
          <p:nvPr/>
        </p:nvCxnSpPr>
        <p:spPr bwMode="auto">
          <a:xfrm>
            <a:off x="1797050" y="2114550"/>
            <a:ext cx="2709863" cy="954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7" name="AutoShape 21"/>
          <p:cNvCxnSpPr>
            <a:cxnSpLocks noChangeShapeType="1"/>
            <a:stCxn id="32772" idx="4"/>
          </p:cNvCxnSpPr>
          <p:nvPr/>
        </p:nvCxnSpPr>
        <p:spPr bwMode="auto">
          <a:xfrm>
            <a:off x="1785938" y="3884613"/>
            <a:ext cx="985837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8" name="AutoShape 22"/>
          <p:cNvCxnSpPr>
            <a:cxnSpLocks noChangeShapeType="1"/>
            <a:stCxn id="32772" idx="4"/>
          </p:cNvCxnSpPr>
          <p:nvPr/>
        </p:nvCxnSpPr>
        <p:spPr bwMode="auto">
          <a:xfrm flipH="1">
            <a:off x="827088" y="3884613"/>
            <a:ext cx="958850" cy="192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89" name="AutoShape 23"/>
          <p:cNvCxnSpPr>
            <a:cxnSpLocks noChangeShapeType="1"/>
            <a:stCxn id="32773" idx="4"/>
          </p:cNvCxnSpPr>
          <p:nvPr/>
        </p:nvCxnSpPr>
        <p:spPr bwMode="auto">
          <a:xfrm flipH="1">
            <a:off x="4176713" y="3946525"/>
            <a:ext cx="330200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0" name="AutoShape 24"/>
          <p:cNvCxnSpPr>
            <a:cxnSpLocks noChangeShapeType="1"/>
            <a:stCxn id="32773" idx="4"/>
          </p:cNvCxnSpPr>
          <p:nvPr/>
        </p:nvCxnSpPr>
        <p:spPr bwMode="auto">
          <a:xfrm>
            <a:off x="4506913" y="3946525"/>
            <a:ext cx="6508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1" name="AutoShape 25"/>
          <p:cNvCxnSpPr>
            <a:cxnSpLocks noChangeShapeType="1"/>
            <a:stCxn id="32771" idx="3"/>
            <a:endCxn id="32776" idx="0"/>
          </p:cNvCxnSpPr>
          <p:nvPr/>
        </p:nvCxnSpPr>
        <p:spPr bwMode="auto">
          <a:xfrm>
            <a:off x="2376488" y="1789113"/>
            <a:ext cx="2178050" cy="344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792" name="AutoShape 26"/>
          <p:cNvCxnSpPr>
            <a:cxnSpLocks noChangeShapeType="1"/>
            <a:stCxn id="32771" idx="3"/>
            <a:endCxn id="32777" idx="0"/>
          </p:cNvCxnSpPr>
          <p:nvPr/>
        </p:nvCxnSpPr>
        <p:spPr bwMode="auto">
          <a:xfrm>
            <a:off x="2376488" y="1789113"/>
            <a:ext cx="3805237" cy="344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793" name="AutoShape 27"/>
          <p:cNvCxnSpPr>
            <a:cxnSpLocks noChangeShapeType="1"/>
            <a:stCxn id="32771" idx="3"/>
            <a:endCxn id="32778" idx="0"/>
          </p:cNvCxnSpPr>
          <p:nvPr/>
        </p:nvCxnSpPr>
        <p:spPr bwMode="auto">
          <a:xfrm>
            <a:off x="2376488" y="1789113"/>
            <a:ext cx="5602287" cy="3444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794" name="AutoShape 28"/>
          <p:cNvSpPr>
            <a:spLocks noChangeArrowheads="1"/>
          </p:cNvSpPr>
          <p:nvPr/>
        </p:nvSpPr>
        <p:spPr bwMode="auto">
          <a:xfrm>
            <a:off x="4167188" y="5326063"/>
            <a:ext cx="1773237" cy="407987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Elaboraciones</a:t>
            </a:r>
          </a:p>
        </p:txBody>
      </p:sp>
      <p:sp>
        <p:nvSpPr>
          <p:cNvPr id="32795" name="AutoShape 29"/>
          <p:cNvSpPr>
            <a:spLocks noChangeArrowheads="1"/>
          </p:cNvSpPr>
          <p:nvPr/>
        </p:nvSpPr>
        <p:spPr bwMode="auto">
          <a:xfrm>
            <a:off x="6080125" y="5311775"/>
            <a:ext cx="1660525" cy="407988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s-MX" sz="1800">
                <a:latin typeface="Verdana" pitchFamily="34" charset="0"/>
                <a:cs typeface="Arial" charset="0"/>
              </a:rPr>
              <a:t>Subprácticas</a:t>
            </a:r>
          </a:p>
        </p:txBody>
      </p:sp>
      <p:cxnSp>
        <p:nvCxnSpPr>
          <p:cNvPr id="32796" name="AutoShape 30"/>
          <p:cNvCxnSpPr>
            <a:cxnSpLocks noChangeShapeType="1"/>
            <a:stCxn id="32775" idx="2"/>
            <a:endCxn id="32794" idx="0"/>
          </p:cNvCxnSpPr>
          <p:nvPr/>
        </p:nvCxnSpPr>
        <p:spPr bwMode="auto">
          <a:xfrm flipH="1">
            <a:off x="5054600" y="4808538"/>
            <a:ext cx="338138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97" name="AutoShape 31"/>
          <p:cNvCxnSpPr>
            <a:cxnSpLocks noChangeShapeType="1"/>
            <a:stCxn id="32775" idx="2"/>
            <a:endCxn id="32795" idx="0"/>
          </p:cNvCxnSpPr>
          <p:nvPr/>
        </p:nvCxnSpPr>
        <p:spPr bwMode="auto">
          <a:xfrm>
            <a:off x="5392738" y="4808538"/>
            <a:ext cx="151765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798" name="Oval 32"/>
          <p:cNvSpPr>
            <a:spLocks noChangeArrowheads="1"/>
          </p:cNvSpPr>
          <p:nvPr/>
        </p:nvSpPr>
        <p:spPr bwMode="auto">
          <a:xfrm>
            <a:off x="7407275" y="3903663"/>
            <a:ext cx="503238" cy="27463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s-ES" sz="800">
              <a:latin typeface="Verdana" pitchFamily="34" charset="0"/>
              <a:cs typeface="Arial" charset="0"/>
            </a:endParaRPr>
          </a:p>
        </p:txBody>
      </p:sp>
      <p:sp>
        <p:nvSpPr>
          <p:cNvPr id="32799" name="AutoShape 33"/>
          <p:cNvSpPr>
            <a:spLocks noChangeArrowheads="1"/>
          </p:cNvSpPr>
          <p:nvPr/>
        </p:nvSpPr>
        <p:spPr bwMode="auto">
          <a:xfrm>
            <a:off x="7440613" y="4256088"/>
            <a:ext cx="422275" cy="2365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s-ES" sz="800">
              <a:latin typeface="Verdana" pitchFamily="34" charset="0"/>
              <a:cs typeface="Arial" charset="0"/>
            </a:endParaRPr>
          </a:p>
        </p:txBody>
      </p:sp>
      <p:sp>
        <p:nvSpPr>
          <p:cNvPr id="32800" name="AutoShape 34"/>
          <p:cNvSpPr>
            <a:spLocks noChangeArrowheads="1"/>
          </p:cNvSpPr>
          <p:nvPr/>
        </p:nvSpPr>
        <p:spPr bwMode="auto">
          <a:xfrm>
            <a:off x="7454900" y="4610100"/>
            <a:ext cx="407988" cy="238125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s-ES" sz="800">
              <a:latin typeface="Verdana" pitchFamily="34" charset="0"/>
              <a:cs typeface="Arial" charset="0"/>
            </a:endParaRPr>
          </a:p>
        </p:txBody>
      </p:sp>
      <p:sp>
        <p:nvSpPr>
          <p:cNvPr id="32801" name="Rectangle 35"/>
          <p:cNvSpPr>
            <a:spLocks noChangeArrowheads="1"/>
          </p:cNvSpPr>
          <p:nvPr/>
        </p:nvSpPr>
        <p:spPr bwMode="auto">
          <a:xfrm>
            <a:off x="7899400" y="3903663"/>
            <a:ext cx="882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/>
              <a:t>Requerido</a:t>
            </a:r>
            <a:endParaRPr lang="es-ES" sz="1200"/>
          </a:p>
        </p:txBody>
      </p:sp>
      <p:sp>
        <p:nvSpPr>
          <p:cNvPr id="32802" name="Rectangle 36"/>
          <p:cNvSpPr>
            <a:spLocks noChangeArrowheads="1"/>
          </p:cNvSpPr>
          <p:nvPr/>
        </p:nvSpPr>
        <p:spPr bwMode="auto">
          <a:xfrm>
            <a:off x="7923213" y="4221163"/>
            <a:ext cx="833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/>
              <a:t>Esperado</a:t>
            </a:r>
            <a:endParaRPr lang="es-ES" sz="1200"/>
          </a:p>
        </p:txBody>
      </p:sp>
      <p:sp>
        <p:nvSpPr>
          <p:cNvPr id="32803" name="Rectangle 37"/>
          <p:cNvSpPr>
            <a:spLocks noChangeArrowheads="1"/>
          </p:cNvSpPr>
          <p:nvPr/>
        </p:nvSpPr>
        <p:spPr bwMode="auto">
          <a:xfrm>
            <a:off x="7935913" y="4576763"/>
            <a:ext cx="936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/>
              <a:t>Informativo</a:t>
            </a:r>
            <a:endParaRPr lang="es-ES" sz="1200"/>
          </a:p>
        </p:txBody>
      </p:sp>
      <p:sp>
        <p:nvSpPr>
          <p:cNvPr id="32804" name="Rectangle 38"/>
          <p:cNvSpPr>
            <a:spLocks noChangeArrowheads="1"/>
          </p:cNvSpPr>
          <p:nvPr/>
        </p:nvSpPr>
        <p:spPr bwMode="auto">
          <a:xfrm>
            <a:off x="7667625" y="3560763"/>
            <a:ext cx="801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u="sng"/>
              <a:t>Leyenda</a:t>
            </a:r>
            <a:endParaRPr lang="es-ES" sz="1200" b="1" u="sng"/>
          </a:p>
        </p:txBody>
      </p:sp>
      <p:pic>
        <p:nvPicPr>
          <p:cNvPr id="32805" name="Picture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16013" y="2636838"/>
            <a:ext cx="7200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/>
              <a:t>TALLER PRACTICO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466039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2843213" y="-242888"/>
            <a:ext cx="4883150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3200" dirty="0"/>
              <a:t>MODELO ISO </a:t>
            </a:r>
            <a:r>
              <a:rPr lang="es-ES_tradnl" sz="3200" dirty="0" smtClean="0"/>
              <a:t>9001:2008</a:t>
            </a:r>
            <a:endParaRPr lang="es-ES_tradnl" sz="3200" dirty="0"/>
          </a:p>
        </p:txBody>
      </p:sp>
      <p:pic>
        <p:nvPicPr>
          <p:cNvPr id="7171" name="Picture 6" descr="artluissanzfig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09638"/>
            <a:ext cx="7994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969963" y="1270000"/>
            <a:ext cx="7489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s-ES" sz="2400" dirty="0">
                <a:latin typeface="Times New Roman" pitchFamily="18" charset="0"/>
              </a:rPr>
              <a:t>MODELO IDEAL </a:t>
            </a:r>
          </a:p>
          <a:p>
            <a:pPr algn="ctr"/>
            <a:r>
              <a:rPr lang="es-ES" sz="2400" dirty="0">
                <a:latin typeface="Times New Roman" pitchFamily="18" charset="0"/>
              </a:rPr>
              <a:t>(Peterson, 1995)</a:t>
            </a:r>
          </a:p>
          <a:p>
            <a:endParaRPr lang="es-ES" sz="24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s-ES" sz="2400" dirty="0">
                <a:latin typeface="Times New Roman" pitchFamily="18" charset="0"/>
              </a:rPr>
              <a:t>Define un marco de ciclo de vida para la mejora de procesos. </a:t>
            </a:r>
          </a:p>
          <a:p>
            <a:pPr>
              <a:buFontTx/>
              <a:buChar char="•"/>
            </a:pPr>
            <a:endParaRPr lang="es-ES" sz="24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s-ES" sz="2400" dirty="0">
                <a:latin typeface="Times New Roman" pitchFamily="18" charset="0"/>
              </a:rPr>
              <a:t>Las fases definidas en el modelo IDEAL son cinco: iniciación, diagnóstico, actuación, establecimiento y aprendizaje, constituyendo las evaluaciones la parte fundamental de la fase de diagnóstico.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3144838" y="-242888"/>
            <a:ext cx="3298825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_tradnl" sz="3200"/>
              <a:t>MODELO IDEAL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624013" y="0"/>
            <a:ext cx="7519987" cy="63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200" dirty="0"/>
              <a:t>MODELO IDEAL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196975"/>
            <a:ext cx="7489825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476375" y="173038"/>
            <a:ext cx="7667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Introducción al modelo CMMI</a:t>
            </a:r>
            <a:endParaRPr lang="es-ES" sz="32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90805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Char char="•"/>
            </a:pPr>
            <a:r>
              <a:rPr lang="es-ES_tradnl" sz="3200" b="1">
                <a:solidFill>
                  <a:srgbClr val="666633"/>
                </a:solidFill>
              </a:rPr>
              <a:t> Origen de CMMI: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989138"/>
            <a:ext cx="2868612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419475" y="1628775"/>
            <a:ext cx="518477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/>
              <a:t>Desarrollado por el Instituto de Ingeniería 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/>
              <a:t>Software (Software Engineering Institute - SEI):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Es un Centro federal fundado para la investigación y desarrollo de la ingeniería del SW.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Se creó en 1984 por iniciativa del Departamento de defensa de los E.U. para resolver el problema de evaluar y calificar a sus proveedores de Tecnología.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Para su creación se convocó a un concurso de propuestas entre varias universidades.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/>
              <a:t>Carnegie Mellon University ganó este concurso, con su propuesta de creación del SEI y el desarrollo del CMM.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13742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7422" y="173038"/>
            <a:ext cx="6786578" cy="51911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/>
              <a:t>Introducción al modelo CMMI</a:t>
            </a:r>
            <a:endParaRPr lang="es-ES" sz="3200" dirty="0" smtClean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95288" y="1371600"/>
            <a:ext cx="8424862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PE" sz="2000">
                <a:solidFill>
                  <a:srgbClr val="666633"/>
                </a:solidFill>
              </a:rPr>
              <a:t>La premisa básica de CMMI</a:t>
            </a:r>
            <a:endParaRPr lang="es-PE" sz="2000">
              <a:solidFill>
                <a:srgbClr val="666633"/>
              </a:solidFill>
              <a:latin typeface="Times New Roman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43125" y="2222500"/>
          <a:ext cx="4935538" cy="3206750"/>
        </p:xfrm>
        <a:graphic>
          <a:graphicData uri="http://schemas.openxmlformats.org/presentationml/2006/ole">
            <p:oleObj spid="_x0000_s1026" name="Drawing" r:id="rId4" imgW="2156400" imgH="1400400" progId="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42938" y="4143375"/>
            <a:ext cx="1933575" cy="839788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Inadecuada gestión de requerimientos y cambios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403975" y="1698625"/>
            <a:ext cx="1933575" cy="839788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n-US" sz="1400" b="1">
                <a:solidFill>
                  <a:srgbClr val="666633"/>
                </a:solidFill>
              </a:rPr>
              <a:t>Alto nivel de Retrabajo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403975" y="2928938"/>
            <a:ext cx="1933575" cy="81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Escasa Visibilidad de los Proyectos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6403975" y="4214813"/>
            <a:ext cx="1933575" cy="868362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Poco uso/inexistencia de metodologías y estándares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63575" y="1770063"/>
            <a:ext cx="1933575" cy="792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Altas desviaciones en los Proyectos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644525" y="2928938"/>
            <a:ext cx="1933575" cy="812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/>
            <a:r>
              <a:rPr lang="es-PE" sz="1400" b="1">
                <a:solidFill>
                  <a:srgbClr val="666633"/>
                </a:solidFill>
              </a:rPr>
              <a:t>Estimaciones</a:t>
            </a:r>
          </a:p>
          <a:p>
            <a:pPr algn="ctr" defTabSz="762000"/>
            <a:r>
              <a:rPr lang="es-PE" sz="1400" b="1">
                <a:solidFill>
                  <a:srgbClr val="666633"/>
                </a:solidFill>
              </a:rPr>
              <a:t>Incorrectas de los Proyectos</a:t>
            </a:r>
            <a:endParaRPr lang="en-US" sz="1400" b="1">
              <a:solidFill>
                <a:srgbClr val="666633"/>
              </a:solidFill>
            </a:endParaRPr>
          </a:p>
        </p:txBody>
      </p:sp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2725" y="1619250"/>
            <a:ext cx="35480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3495675" y="5661025"/>
            <a:ext cx="1933575" cy="839788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Falta de documentación técnica 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6429375" y="5500688"/>
            <a:ext cx="1933575" cy="839787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endParaRPr lang="es-PE" sz="1400" b="1">
              <a:solidFill>
                <a:srgbClr val="666633"/>
              </a:solidFill>
            </a:endParaRPr>
          </a:p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Falta de Integración de los productos </a:t>
            </a:r>
            <a:endParaRPr lang="en-US" sz="1400" b="1">
              <a:solidFill>
                <a:srgbClr val="666633"/>
              </a:solidFill>
            </a:endParaRPr>
          </a:p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42938" y="5357813"/>
            <a:ext cx="1933575" cy="839787"/>
          </a:xfrm>
          <a:prstGeom prst="rect">
            <a:avLst/>
          </a:prstGeom>
          <a:solidFill>
            <a:schemeClr val="bg1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762000">
              <a:spcBef>
                <a:spcPct val="20000"/>
              </a:spcBef>
              <a:buClr>
                <a:srgbClr val="CC0000"/>
              </a:buClr>
              <a:buSzPct val="95000"/>
              <a:buFont typeface="Wingdings" pitchFamily="2" charset="2"/>
              <a:buNone/>
            </a:pPr>
            <a:r>
              <a:rPr lang="es-PE" sz="1400" b="1">
                <a:solidFill>
                  <a:srgbClr val="666633"/>
                </a:solidFill>
              </a:rPr>
              <a:t>Soporte tecnológico inadecuado</a:t>
            </a:r>
            <a:endParaRPr lang="en-US" sz="1400" b="1">
              <a:solidFill>
                <a:srgbClr val="666633"/>
              </a:solidFill>
            </a:endParaRPr>
          </a:p>
        </p:txBody>
      </p:sp>
      <p:sp>
        <p:nvSpPr>
          <p:cNvPr id="11276" name="Rectangle 2"/>
          <p:cNvSpPr>
            <a:spLocks noChangeArrowheads="1"/>
          </p:cNvSpPr>
          <p:nvPr/>
        </p:nvSpPr>
        <p:spPr bwMode="auto">
          <a:xfrm>
            <a:off x="1549400" y="115888"/>
            <a:ext cx="7594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3200" dirty="0"/>
              <a:t>Introducción al modelo CMMI</a:t>
            </a:r>
            <a:endParaRPr lang="es-ES" sz="3200" dirty="0"/>
          </a:p>
        </p:txBody>
      </p:sp>
      <p:sp>
        <p:nvSpPr>
          <p:cNvPr id="11277" name="Rectangle 3"/>
          <p:cNvSpPr>
            <a:spLocks noChangeArrowheads="1"/>
          </p:cNvSpPr>
          <p:nvPr/>
        </p:nvSpPr>
        <p:spPr bwMode="auto">
          <a:xfrm>
            <a:off x="2357422" y="857232"/>
            <a:ext cx="5111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PE" sz="2000" b="1" dirty="0">
                <a:solidFill>
                  <a:srgbClr val="666633"/>
                </a:solidFill>
              </a:rPr>
              <a:t>¿Qué problemas puede resolver CMMI?</a:t>
            </a:r>
            <a:endParaRPr lang="en-US" sz="2000" b="1" dirty="0">
              <a:solidFill>
                <a:srgbClr val="666633"/>
              </a:solidFill>
            </a:endParaRPr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86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14600</TotalTime>
  <Words>1798</Words>
  <Application>Microsoft Office PowerPoint</Application>
  <PresentationFormat>Presentación en pantalla (4:3)</PresentationFormat>
  <Paragraphs>584</Paragraphs>
  <Slides>32</Slides>
  <Notes>32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Tema de Office</vt:lpstr>
      <vt:lpstr>Drawing</vt:lpstr>
      <vt:lpstr>Imagen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Introducción al modelo CMMI</vt:lpstr>
      <vt:lpstr>Diapositiva 9</vt:lpstr>
      <vt:lpstr>Diapositiva 10</vt:lpstr>
      <vt:lpstr>Diapositiva 11</vt:lpstr>
      <vt:lpstr>CMMI fue expandiendo su alcance  más allá de procesos de software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Ejemplo de Certificado CMMI</vt:lpstr>
      <vt:lpstr>Diapositiva 22</vt:lpstr>
      <vt:lpstr>Diapositiva 23</vt:lpstr>
      <vt:lpstr>Diapositiva 24</vt:lpstr>
      <vt:lpstr>Diapositiva 25</vt:lpstr>
      <vt:lpstr>Áreas de proceso Definición :</vt:lpstr>
      <vt:lpstr>Diapositiva 27</vt:lpstr>
      <vt:lpstr>Niveles de capacidad de los procesos (representación continua)</vt:lpstr>
      <vt:lpstr>AREAS DE PROCESO DE CMMI DEV 1.2</vt:lpstr>
      <vt:lpstr>Áreas de proceso CMMI Dev 1.2</vt:lpstr>
      <vt:lpstr>Estructura del modelo</vt:lpstr>
      <vt:lpstr>Diapositiva 32</vt:lpstr>
    </vt:vector>
  </TitlesOfParts>
  <Company>G&amp;C Global 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Gilmar Torres Fiorilo</dc:creator>
  <cp:lastModifiedBy>Manuel</cp:lastModifiedBy>
  <cp:revision>201</cp:revision>
  <dcterms:created xsi:type="dcterms:W3CDTF">2007-11-26T15:35:41Z</dcterms:created>
  <dcterms:modified xsi:type="dcterms:W3CDTF">2013-02-12T13:09:14Z</dcterms:modified>
</cp:coreProperties>
</file>