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y="5143500" cx="9144000"/>
  <p:notesSz cx="6858000" cy="9144000"/>
  <p:embeddedFontLst>
    <p:embeddedFont>
      <p:font typeface="Roboto"/>
      <p:regular r:id="rId44"/>
      <p:bold r:id="rId45"/>
      <p:italic r:id="rId46"/>
      <p:boldItalic r:id="rId47"/>
    </p:embeddedFont>
    <p:embeddedFont>
      <p:font typeface="Bebas Neue"/>
      <p:regular r:id="rId48"/>
    </p:embeddedFont>
    <p:embeddedFont>
      <p:font typeface="Open Sans SemiBold"/>
      <p:regular r:id="rId49"/>
      <p:bold r:id="rId50"/>
      <p:italic r:id="rId51"/>
      <p:boldItalic r:id="rId52"/>
    </p:embeddedFont>
    <p:embeddedFont>
      <p:font typeface="Open Sans ExtraBold"/>
      <p:bold r:id="rId53"/>
      <p:boldItalic r:id="rId54"/>
    </p:embeddedFont>
    <p:embeddedFont>
      <p:font typeface="Open Sans"/>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font" Target="fonts/Roboto-regular.fntdata"/><Relationship Id="rId43" Type="http://schemas.openxmlformats.org/officeDocument/2006/relationships/slide" Target="slides/slide39.xml"/><Relationship Id="rId46" Type="http://schemas.openxmlformats.org/officeDocument/2006/relationships/font" Target="fonts/Roboto-italic.fntdata"/><Relationship Id="rId45"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BebasNeue-regular.fntdata"/><Relationship Id="rId47" Type="http://schemas.openxmlformats.org/officeDocument/2006/relationships/font" Target="fonts/Roboto-boldItalic.fntdata"/><Relationship Id="rId49" Type="http://schemas.openxmlformats.org/officeDocument/2006/relationships/font" Target="fonts/OpenSansSemiBold-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OpenSansSemiBold-italic.fntdata"/><Relationship Id="rId50" Type="http://schemas.openxmlformats.org/officeDocument/2006/relationships/font" Target="fonts/OpenSansSemiBold-bold.fntdata"/><Relationship Id="rId53" Type="http://schemas.openxmlformats.org/officeDocument/2006/relationships/font" Target="fonts/OpenSansExtraBold-bold.fntdata"/><Relationship Id="rId52" Type="http://schemas.openxmlformats.org/officeDocument/2006/relationships/font" Target="fonts/OpenSansSemiBold-boldItalic.fntdata"/><Relationship Id="rId11" Type="http://schemas.openxmlformats.org/officeDocument/2006/relationships/slide" Target="slides/slide7.xml"/><Relationship Id="rId55" Type="http://schemas.openxmlformats.org/officeDocument/2006/relationships/font" Target="fonts/OpenSans-regular.fntdata"/><Relationship Id="rId10" Type="http://schemas.openxmlformats.org/officeDocument/2006/relationships/slide" Target="slides/slide6.xml"/><Relationship Id="rId54" Type="http://schemas.openxmlformats.org/officeDocument/2006/relationships/font" Target="fonts/OpenSansExtraBold-boldItalic.fntdata"/><Relationship Id="rId13" Type="http://schemas.openxmlformats.org/officeDocument/2006/relationships/slide" Target="slides/slide9.xml"/><Relationship Id="rId57" Type="http://schemas.openxmlformats.org/officeDocument/2006/relationships/font" Target="fonts/OpenSans-italic.fntdata"/><Relationship Id="rId12" Type="http://schemas.openxmlformats.org/officeDocument/2006/relationships/slide" Target="slides/slide8.xml"/><Relationship Id="rId56" Type="http://schemas.openxmlformats.org/officeDocument/2006/relationships/font" Target="fonts/OpenSans-bold.fntdata"/><Relationship Id="rId15" Type="http://schemas.openxmlformats.org/officeDocument/2006/relationships/slide" Target="slides/slide11.xml"/><Relationship Id="rId14" Type="http://schemas.openxmlformats.org/officeDocument/2006/relationships/slide" Target="slides/slide10.xml"/><Relationship Id="rId58" Type="http://schemas.openxmlformats.org/officeDocument/2006/relationships/font" Target="fonts/OpenSans-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5" name="Shape 2935"/>
        <p:cNvGrpSpPr/>
        <p:nvPr/>
      </p:nvGrpSpPr>
      <p:grpSpPr>
        <a:xfrm>
          <a:off x="0" y="0"/>
          <a:ext cx="0" cy="0"/>
          <a:chOff x="0" y="0"/>
          <a:chExt cx="0" cy="0"/>
        </a:xfrm>
      </p:grpSpPr>
      <p:sp>
        <p:nvSpPr>
          <p:cNvPr id="2936" name="Google Shape;293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937" name="Google Shape;293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6" name="Shape 3166"/>
        <p:cNvGrpSpPr/>
        <p:nvPr/>
      </p:nvGrpSpPr>
      <p:grpSpPr>
        <a:xfrm>
          <a:off x="0" y="0"/>
          <a:ext cx="0" cy="0"/>
          <a:chOff x="0" y="0"/>
          <a:chExt cx="0" cy="0"/>
        </a:xfrm>
      </p:grpSpPr>
      <p:sp>
        <p:nvSpPr>
          <p:cNvPr id="3167" name="Google Shape;3167;g23ccbc479e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8" name="Google Shape;3168;g23ccbc479e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3" name="Shape 3173"/>
        <p:cNvGrpSpPr/>
        <p:nvPr/>
      </p:nvGrpSpPr>
      <p:grpSpPr>
        <a:xfrm>
          <a:off x="0" y="0"/>
          <a:ext cx="0" cy="0"/>
          <a:chOff x="0" y="0"/>
          <a:chExt cx="0" cy="0"/>
        </a:xfrm>
      </p:grpSpPr>
      <p:sp>
        <p:nvSpPr>
          <p:cNvPr id="3174" name="Google Shape;3174;g23ccbc479e2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5" name="Google Shape;3175;g23ccbc479e2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0" name="Shape 3180"/>
        <p:cNvGrpSpPr/>
        <p:nvPr/>
      </p:nvGrpSpPr>
      <p:grpSpPr>
        <a:xfrm>
          <a:off x="0" y="0"/>
          <a:ext cx="0" cy="0"/>
          <a:chOff x="0" y="0"/>
          <a:chExt cx="0" cy="0"/>
        </a:xfrm>
      </p:grpSpPr>
      <p:sp>
        <p:nvSpPr>
          <p:cNvPr id="3181" name="Google Shape;3181;g23ccbc479e2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2" name="Google Shape;3182;g23ccbc479e2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7" name="Shape 3187"/>
        <p:cNvGrpSpPr/>
        <p:nvPr/>
      </p:nvGrpSpPr>
      <p:grpSpPr>
        <a:xfrm>
          <a:off x="0" y="0"/>
          <a:ext cx="0" cy="0"/>
          <a:chOff x="0" y="0"/>
          <a:chExt cx="0" cy="0"/>
        </a:xfrm>
      </p:grpSpPr>
      <p:sp>
        <p:nvSpPr>
          <p:cNvPr id="3188" name="Google Shape;3188;g23ccbc479e2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9" name="Google Shape;3189;g23ccbc479e2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4" name="Shape 3194"/>
        <p:cNvGrpSpPr/>
        <p:nvPr/>
      </p:nvGrpSpPr>
      <p:grpSpPr>
        <a:xfrm>
          <a:off x="0" y="0"/>
          <a:ext cx="0" cy="0"/>
          <a:chOff x="0" y="0"/>
          <a:chExt cx="0" cy="0"/>
        </a:xfrm>
      </p:grpSpPr>
      <p:sp>
        <p:nvSpPr>
          <p:cNvPr id="3195" name="Google Shape;3195;g23ccbc479e2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6" name="Google Shape;3196;g23ccbc479e2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1" name="Shape 3201"/>
        <p:cNvGrpSpPr/>
        <p:nvPr/>
      </p:nvGrpSpPr>
      <p:grpSpPr>
        <a:xfrm>
          <a:off x="0" y="0"/>
          <a:ext cx="0" cy="0"/>
          <a:chOff x="0" y="0"/>
          <a:chExt cx="0" cy="0"/>
        </a:xfrm>
      </p:grpSpPr>
      <p:sp>
        <p:nvSpPr>
          <p:cNvPr id="3202" name="Google Shape;3202;g23ccbc479e2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3" name="Google Shape;3203;g23ccbc479e2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2" name="Shape 3222"/>
        <p:cNvGrpSpPr/>
        <p:nvPr/>
      </p:nvGrpSpPr>
      <p:grpSpPr>
        <a:xfrm>
          <a:off x="0" y="0"/>
          <a:ext cx="0" cy="0"/>
          <a:chOff x="0" y="0"/>
          <a:chExt cx="0" cy="0"/>
        </a:xfrm>
      </p:grpSpPr>
      <p:sp>
        <p:nvSpPr>
          <p:cNvPr id="3223" name="Google Shape;3223;g23ccbc479e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4" name="Google Shape;3224;g23ccbc479e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1" name="Shape 3271"/>
        <p:cNvGrpSpPr/>
        <p:nvPr/>
      </p:nvGrpSpPr>
      <p:grpSpPr>
        <a:xfrm>
          <a:off x="0" y="0"/>
          <a:ext cx="0" cy="0"/>
          <a:chOff x="0" y="0"/>
          <a:chExt cx="0" cy="0"/>
        </a:xfrm>
      </p:grpSpPr>
      <p:sp>
        <p:nvSpPr>
          <p:cNvPr id="3272" name="Google Shape;3272;g1464acd96ff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3" name="Google Shape;3273;g1464acd96ff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6" name="Shape 3286"/>
        <p:cNvGrpSpPr/>
        <p:nvPr/>
      </p:nvGrpSpPr>
      <p:grpSpPr>
        <a:xfrm>
          <a:off x="0" y="0"/>
          <a:ext cx="0" cy="0"/>
          <a:chOff x="0" y="0"/>
          <a:chExt cx="0" cy="0"/>
        </a:xfrm>
      </p:grpSpPr>
      <p:sp>
        <p:nvSpPr>
          <p:cNvPr id="3287" name="Google Shape;3287;gee2fe8f6bc_0_18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8" name="Google Shape;3288;gee2fe8f6bc_0_18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5" name="Shape 3295"/>
        <p:cNvGrpSpPr/>
        <p:nvPr/>
      </p:nvGrpSpPr>
      <p:grpSpPr>
        <a:xfrm>
          <a:off x="0" y="0"/>
          <a:ext cx="0" cy="0"/>
          <a:chOff x="0" y="0"/>
          <a:chExt cx="0" cy="0"/>
        </a:xfrm>
      </p:grpSpPr>
      <p:sp>
        <p:nvSpPr>
          <p:cNvPr id="3296" name="Google Shape;3296;g1464acd96ff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7" name="Google Shape;3297;g1464acd96ff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3" name="Shape 2993"/>
        <p:cNvGrpSpPr/>
        <p:nvPr/>
      </p:nvGrpSpPr>
      <p:grpSpPr>
        <a:xfrm>
          <a:off x="0" y="0"/>
          <a:ext cx="0" cy="0"/>
          <a:chOff x="0" y="0"/>
          <a:chExt cx="0" cy="0"/>
        </a:xfrm>
      </p:grpSpPr>
      <p:sp>
        <p:nvSpPr>
          <p:cNvPr id="2994" name="Google Shape;2994;gee2fe8f6bc_0_10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5" name="Google Shape;2995;gee2fe8f6bc_0_10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2" name="Shape 3302"/>
        <p:cNvGrpSpPr/>
        <p:nvPr/>
      </p:nvGrpSpPr>
      <p:grpSpPr>
        <a:xfrm>
          <a:off x="0" y="0"/>
          <a:ext cx="0" cy="0"/>
          <a:chOff x="0" y="0"/>
          <a:chExt cx="0" cy="0"/>
        </a:xfrm>
      </p:grpSpPr>
      <p:sp>
        <p:nvSpPr>
          <p:cNvPr id="3303" name="Google Shape;3303;g23e84e2198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4" name="Google Shape;3304;g23e84e2198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9" name="Shape 3309"/>
        <p:cNvGrpSpPr/>
        <p:nvPr/>
      </p:nvGrpSpPr>
      <p:grpSpPr>
        <a:xfrm>
          <a:off x="0" y="0"/>
          <a:ext cx="0" cy="0"/>
          <a:chOff x="0" y="0"/>
          <a:chExt cx="0" cy="0"/>
        </a:xfrm>
      </p:grpSpPr>
      <p:sp>
        <p:nvSpPr>
          <p:cNvPr id="3310" name="Google Shape;3310;gee2fe8f6bc_0_1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1" name="Google Shape;3311;gee2fe8f6bc_0_1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3" name="Shape 3323"/>
        <p:cNvGrpSpPr/>
        <p:nvPr/>
      </p:nvGrpSpPr>
      <p:grpSpPr>
        <a:xfrm>
          <a:off x="0" y="0"/>
          <a:ext cx="0" cy="0"/>
          <a:chOff x="0" y="0"/>
          <a:chExt cx="0" cy="0"/>
        </a:xfrm>
      </p:grpSpPr>
      <p:sp>
        <p:nvSpPr>
          <p:cNvPr id="3324" name="Google Shape;3324;g23e84e2198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5" name="Google Shape;3325;g23e84e2198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5" name="Shape 3335"/>
        <p:cNvGrpSpPr/>
        <p:nvPr/>
      </p:nvGrpSpPr>
      <p:grpSpPr>
        <a:xfrm>
          <a:off x="0" y="0"/>
          <a:ext cx="0" cy="0"/>
          <a:chOff x="0" y="0"/>
          <a:chExt cx="0" cy="0"/>
        </a:xfrm>
      </p:grpSpPr>
      <p:sp>
        <p:nvSpPr>
          <p:cNvPr id="3336" name="Google Shape;3336;g23e84e2198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7" name="Google Shape;3337;g23e84e2198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8" name="Shape 3348"/>
        <p:cNvGrpSpPr/>
        <p:nvPr/>
      </p:nvGrpSpPr>
      <p:grpSpPr>
        <a:xfrm>
          <a:off x="0" y="0"/>
          <a:ext cx="0" cy="0"/>
          <a:chOff x="0" y="0"/>
          <a:chExt cx="0" cy="0"/>
        </a:xfrm>
      </p:grpSpPr>
      <p:sp>
        <p:nvSpPr>
          <p:cNvPr id="3349" name="Google Shape;3349;g1464acd96ff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0" name="Google Shape;3350;g1464acd96ff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8" name="Shape 3358"/>
        <p:cNvGrpSpPr/>
        <p:nvPr/>
      </p:nvGrpSpPr>
      <p:grpSpPr>
        <a:xfrm>
          <a:off x="0" y="0"/>
          <a:ext cx="0" cy="0"/>
          <a:chOff x="0" y="0"/>
          <a:chExt cx="0" cy="0"/>
        </a:xfrm>
      </p:grpSpPr>
      <p:sp>
        <p:nvSpPr>
          <p:cNvPr id="3359" name="Google Shape;3359;g23e84e2198c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0" name="Google Shape;3360;g23e84e2198c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6" name="Shape 3366"/>
        <p:cNvGrpSpPr/>
        <p:nvPr/>
      </p:nvGrpSpPr>
      <p:grpSpPr>
        <a:xfrm>
          <a:off x="0" y="0"/>
          <a:ext cx="0" cy="0"/>
          <a:chOff x="0" y="0"/>
          <a:chExt cx="0" cy="0"/>
        </a:xfrm>
      </p:grpSpPr>
      <p:sp>
        <p:nvSpPr>
          <p:cNvPr id="3367" name="Google Shape;3367;g23e84e2198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8" name="Google Shape;3368;g23e84e2198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7" name="Shape 3377"/>
        <p:cNvGrpSpPr/>
        <p:nvPr/>
      </p:nvGrpSpPr>
      <p:grpSpPr>
        <a:xfrm>
          <a:off x="0" y="0"/>
          <a:ext cx="0" cy="0"/>
          <a:chOff x="0" y="0"/>
          <a:chExt cx="0" cy="0"/>
        </a:xfrm>
      </p:grpSpPr>
      <p:sp>
        <p:nvSpPr>
          <p:cNvPr id="3378" name="Google Shape;3378;g23e84e2198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9" name="Google Shape;3379;g23e84e2198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6" name="Shape 3386"/>
        <p:cNvGrpSpPr/>
        <p:nvPr/>
      </p:nvGrpSpPr>
      <p:grpSpPr>
        <a:xfrm>
          <a:off x="0" y="0"/>
          <a:ext cx="0" cy="0"/>
          <a:chOff x="0" y="0"/>
          <a:chExt cx="0" cy="0"/>
        </a:xfrm>
      </p:grpSpPr>
      <p:sp>
        <p:nvSpPr>
          <p:cNvPr id="3387" name="Google Shape;3387;g23e84e2198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8" name="Google Shape;3388;g23e84e2198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5" name="Shape 3395"/>
        <p:cNvGrpSpPr/>
        <p:nvPr/>
      </p:nvGrpSpPr>
      <p:grpSpPr>
        <a:xfrm>
          <a:off x="0" y="0"/>
          <a:ext cx="0" cy="0"/>
          <a:chOff x="0" y="0"/>
          <a:chExt cx="0" cy="0"/>
        </a:xfrm>
      </p:grpSpPr>
      <p:sp>
        <p:nvSpPr>
          <p:cNvPr id="3396" name="Google Shape;3396;g23e84e2198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7" name="Google Shape;3397;g23e84e2198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9" name="Shape 2999"/>
        <p:cNvGrpSpPr/>
        <p:nvPr/>
      </p:nvGrpSpPr>
      <p:grpSpPr>
        <a:xfrm>
          <a:off x="0" y="0"/>
          <a:ext cx="0" cy="0"/>
          <a:chOff x="0" y="0"/>
          <a:chExt cx="0" cy="0"/>
        </a:xfrm>
      </p:grpSpPr>
      <p:sp>
        <p:nvSpPr>
          <p:cNvPr id="3000" name="Google Shape;3000;gee2fe8f6bc_0_1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1" name="Google Shape;3001;gee2fe8f6bc_0_1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4" name="Shape 3404"/>
        <p:cNvGrpSpPr/>
        <p:nvPr/>
      </p:nvGrpSpPr>
      <p:grpSpPr>
        <a:xfrm>
          <a:off x="0" y="0"/>
          <a:ext cx="0" cy="0"/>
          <a:chOff x="0" y="0"/>
          <a:chExt cx="0" cy="0"/>
        </a:xfrm>
      </p:grpSpPr>
      <p:sp>
        <p:nvSpPr>
          <p:cNvPr id="3405" name="Google Shape;3405;g23e84e2198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6" name="Google Shape;3406;g23e84e2198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1" name="Shape 3411"/>
        <p:cNvGrpSpPr/>
        <p:nvPr/>
      </p:nvGrpSpPr>
      <p:grpSpPr>
        <a:xfrm>
          <a:off x="0" y="0"/>
          <a:ext cx="0" cy="0"/>
          <a:chOff x="0" y="0"/>
          <a:chExt cx="0" cy="0"/>
        </a:xfrm>
      </p:grpSpPr>
      <p:sp>
        <p:nvSpPr>
          <p:cNvPr id="3412" name="Google Shape;3412;g1464acd96ff_1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3" name="Google Shape;3413;g1464acd96ff_1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9" name="Shape 3419"/>
        <p:cNvGrpSpPr/>
        <p:nvPr/>
      </p:nvGrpSpPr>
      <p:grpSpPr>
        <a:xfrm>
          <a:off x="0" y="0"/>
          <a:ext cx="0" cy="0"/>
          <a:chOff x="0" y="0"/>
          <a:chExt cx="0" cy="0"/>
        </a:xfrm>
      </p:grpSpPr>
      <p:sp>
        <p:nvSpPr>
          <p:cNvPr id="3420" name="Google Shape;3420;g23e84e2198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1" name="Google Shape;3421;g23e84e2198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1" name="Shape 3431"/>
        <p:cNvGrpSpPr/>
        <p:nvPr/>
      </p:nvGrpSpPr>
      <p:grpSpPr>
        <a:xfrm>
          <a:off x="0" y="0"/>
          <a:ext cx="0" cy="0"/>
          <a:chOff x="0" y="0"/>
          <a:chExt cx="0" cy="0"/>
        </a:xfrm>
      </p:grpSpPr>
      <p:sp>
        <p:nvSpPr>
          <p:cNvPr id="3432" name="Google Shape;3432;g23e84e2198c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3" name="Google Shape;3433;g23e84e2198c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9" name="Shape 3439"/>
        <p:cNvGrpSpPr/>
        <p:nvPr/>
      </p:nvGrpSpPr>
      <p:grpSpPr>
        <a:xfrm>
          <a:off x="0" y="0"/>
          <a:ext cx="0" cy="0"/>
          <a:chOff x="0" y="0"/>
          <a:chExt cx="0" cy="0"/>
        </a:xfrm>
      </p:grpSpPr>
      <p:sp>
        <p:nvSpPr>
          <p:cNvPr id="3440" name="Google Shape;3440;g23e84e2198c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1" name="Google Shape;3441;g23e84e2198c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2" name="Shape 3452"/>
        <p:cNvGrpSpPr/>
        <p:nvPr/>
      </p:nvGrpSpPr>
      <p:grpSpPr>
        <a:xfrm>
          <a:off x="0" y="0"/>
          <a:ext cx="0" cy="0"/>
          <a:chOff x="0" y="0"/>
          <a:chExt cx="0" cy="0"/>
        </a:xfrm>
      </p:grpSpPr>
      <p:sp>
        <p:nvSpPr>
          <p:cNvPr id="3453" name="Google Shape;3453;g23e84e2198c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4" name="Google Shape;3454;g23e84e2198c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5" name="Shape 3465"/>
        <p:cNvGrpSpPr/>
        <p:nvPr/>
      </p:nvGrpSpPr>
      <p:grpSpPr>
        <a:xfrm>
          <a:off x="0" y="0"/>
          <a:ext cx="0" cy="0"/>
          <a:chOff x="0" y="0"/>
          <a:chExt cx="0" cy="0"/>
        </a:xfrm>
      </p:grpSpPr>
      <p:sp>
        <p:nvSpPr>
          <p:cNvPr id="3466" name="Google Shape;3466;g23e84e2198c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7" name="Google Shape;3467;g23e84e2198c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0" name="Shape 3480"/>
        <p:cNvGrpSpPr/>
        <p:nvPr/>
      </p:nvGrpSpPr>
      <p:grpSpPr>
        <a:xfrm>
          <a:off x="0" y="0"/>
          <a:ext cx="0" cy="0"/>
          <a:chOff x="0" y="0"/>
          <a:chExt cx="0" cy="0"/>
        </a:xfrm>
      </p:grpSpPr>
      <p:sp>
        <p:nvSpPr>
          <p:cNvPr id="3481" name="Google Shape;3481;gee2fe8f6bc_0_2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2" name="Google Shape;3482;gee2fe8f6bc_0_2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7" name="Shape 3487"/>
        <p:cNvGrpSpPr/>
        <p:nvPr/>
      </p:nvGrpSpPr>
      <p:grpSpPr>
        <a:xfrm>
          <a:off x="0" y="0"/>
          <a:ext cx="0" cy="0"/>
          <a:chOff x="0" y="0"/>
          <a:chExt cx="0" cy="0"/>
        </a:xfrm>
      </p:grpSpPr>
      <p:sp>
        <p:nvSpPr>
          <p:cNvPr id="3488" name="Google Shape;3488;g23e84e2198c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9" name="Google Shape;3489;g23e84e2198c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9" name="Shape 3499"/>
        <p:cNvGrpSpPr/>
        <p:nvPr/>
      </p:nvGrpSpPr>
      <p:grpSpPr>
        <a:xfrm>
          <a:off x="0" y="0"/>
          <a:ext cx="0" cy="0"/>
          <a:chOff x="0" y="0"/>
          <a:chExt cx="0" cy="0"/>
        </a:xfrm>
      </p:grpSpPr>
      <p:sp>
        <p:nvSpPr>
          <p:cNvPr id="3500" name="Google Shape;3500;gee540073a5_0_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1" name="Google Shape;3501;gee540073a5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6" name="Shape 3006"/>
        <p:cNvGrpSpPr/>
        <p:nvPr/>
      </p:nvGrpSpPr>
      <p:grpSpPr>
        <a:xfrm>
          <a:off x="0" y="0"/>
          <a:ext cx="0" cy="0"/>
          <a:chOff x="0" y="0"/>
          <a:chExt cx="0" cy="0"/>
        </a:xfrm>
      </p:grpSpPr>
      <p:sp>
        <p:nvSpPr>
          <p:cNvPr id="3007" name="Google Shape;3007;g1464acd96f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8" name="Google Shape;3008;g1464acd96f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6" name="Shape 3086"/>
        <p:cNvGrpSpPr/>
        <p:nvPr/>
      </p:nvGrpSpPr>
      <p:grpSpPr>
        <a:xfrm>
          <a:off x="0" y="0"/>
          <a:ext cx="0" cy="0"/>
          <a:chOff x="0" y="0"/>
          <a:chExt cx="0" cy="0"/>
        </a:xfrm>
      </p:grpSpPr>
      <p:sp>
        <p:nvSpPr>
          <p:cNvPr id="3087" name="Google Shape;3087;gee2fe8f6bc_0_1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8" name="Google Shape;3088;gee2fe8f6bc_0_1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2" name="Shape 3092"/>
        <p:cNvGrpSpPr/>
        <p:nvPr/>
      </p:nvGrpSpPr>
      <p:grpSpPr>
        <a:xfrm>
          <a:off x="0" y="0"/>
          <a:ext cx="0" cy="0"/>
          <a:chOff x="0" y="0"/>
          <a:chExt cx="0" cy="0"/>
        </a:xfrm>
      </p:grpSpPr>
      <p:sp>
        <p:nvSpPr>
          <p:cNvPr id="3093" name="Google Shape;3093;gee2fe8f6bc_0_1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4" name="Google Shape;3094;gee2fe8f6bc_0_1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1" name="Shape 3141"/>
        <p:cNvGrpSpPr/>
        <p:nvPr/>
      </p:nvGrpSpPr>
      <p:grpSpPr>
        <a:xfrm>
          <a:off x="0" y="0"/>
          <a:ext cx="0" cy="0"/>
          <a:chOff x="0" y="0"/>
          <a:chExt cx="0" cy="0"/>
        </a:xfrm>
      </p:grpSpPr>
      <p:sp>
        <p:nvSpPr>
          <p:cNvPr id="3142" name="Google Shape;3142;g23ccbc479e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3" name="Google Shape;3143;g23ccbc479e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0" name="Shape 3150"/>
        <p:cNvGrpSpPr/>
        <p:nvPr/>
      </p:nvGrpSpPr>
      <p:grpSpPr>
        <a:xfrm>
          <a:off x="0" y="0"/>
          <a:ext cx="0" cy="0"/>
          <a:chOff x="0" y="0"/>
          <a:chExt cx="0" cy="0"/>
        </a:xfrm>
      </p:grpSpPr>
      <p:sp>
        <p:nvSpPr>
          <p:cNvPr id="3151" name="Google Shape;3151;g23ccbc479e2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2" name="Google Shape;3152;g23ccbc479e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9" name="Shape 3159"/>
        <p:cNvGrpSpPr/>
        <p:nvPr/>
      </p:nvGrpSpPr>
      <p:grpSpPr>
        <a:xfrm>
          <a:off x="0" y="0"/>
          <a:ext cx="0" cy="0"/>
          <a:chOff x="0" y="0"/>
          <a:chExt cx="0" cy="0"/>
        </a:xfrm>
      </p:grpSpPr>
      <p:sp>
        <p:nvSpPr>
          <p:cNvPr id="3160" name="Google Shape;3160;g23ccbc479e2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1" name="Google Shape;3161;g23ccbc479e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8" name="Shape 8"/>
        <p:cNvGrpSpPr/>
        <p:nvPr/>
      </p:nvGrpSpPr>
      <p:grpSpPr>
        <a:xfrm>
          <a:off x="0" y="0"/>
          <a:ext cx="0" cy="0"/>
          <a:chOff x="0" y="0"/>
          <a:chExt cx="0" cy="0"/>
        </a:xfrm>
      </p:grpSpPr>
      <p:sp>
        <p:nvSpPr>
          <p:cNvPr id="9" name="Google Shape;9;p2"/>
          <p:cNvSpPr/>
          <p:nvPr/>
        </p:nvSpPr>
        <p:spPr>
          <a:xfrm>
            <a:off x="-470603" y="-202466"/>
            <a:ext cx="4457250" cy="4806025"/>
          </a:xfrm>
          <a:custGeom>
            <a:rect b="b" l="l" r="r" t="t"/>
            <a:pathLst>
              <a:path extrusionOk="0" h="192241" w="178290">
                <a:moveTo>
                  <a:pt x="140958" y="7174"/>
                </a:moveTo>
                <a:cubicBezTo>
                  <a:pt x="147893" y="11605"/>
                  <a:pt x="157269" y="23677"/>
                  <a:pt x="158296" y="31832"/>
                </a:cubicBezTo>
                <a:cubicBezTo>
                  <a:pt x="159324" y="39987"/>
                  <a:pt x="145507" y="48840"/>
                  <a:pt x="147123" y="56105"/>
                </a:cubicBezTo>
                <a:cubicBezTo>
                  <a:pt x="148740" y="63370"/>
                  <a:pt x="164244" y="67521"/>
                  <a:pt x="167995" y="75420"/>
                </a:cubicBezTo>
                <a:cubicBezTo>
                  <a:pt x="171746" y="83319"/>
                  <a:pt x="167941" y="94281"/>
                  <a:pt x="169631" y="103501"/>
                </a:cubicBezTo>
                <a:cubicBezTo>
                  <a:pt x="171321" y="112721"/>
                  <a:pt x="179511" y="122618"/>
                  <a:pt x="178135" y="130738"/>
                </a:cubicBezTo>
                <a:cubicBezTo>
                  <a:pt x="176759" y="138858"/>
                  <a:pt x="165516" y="144793"/>
                  <a:pt x="161373" y="152220"/>
                </a:cubicBezTo>
                <a:cubicBezTo>
                  <a:pt x="157230" y="159647"/>
                  <a:pt x="158988" y="171173"/>
                  <a:pt x="153278" y="175302"/>
                </a:cubicBezTo>
                <a:cubicBezTo>
                  <a:pt x="147568" y="179431"/>
                  <a:pt x="137197" y="174174"/>
                  <a:pt x="127112" y="176995"/>
                </a:cubicBezTo>
                <a:cubicBezTo>
                  <a:pt x="117027" y="179817"/>
                  <a:pt x="103604" y="192654"/>
                  <a:pt x="92770" y="192231"/>
                </a:cubicBezTo>
                <a:cubicBezTo>
                  <a:pt x="81936" y="191808"/>
                  <a:pt x="72464" y="178970"/>
                  <a:pt x="62107" y="174456"/>
                </a:cubicBezTo>
                <a:cubicBezTo>
                  <a:pt x="51750" y="169942"/>
                  <a:pt x="40731" y="172477"/>
                  <a:pt x="30627" y="165145"/>
                </a:cubicBezTo>
                <a:cubicBezTo>
                  <a:pt x="20524" y="157813"/>
                  <a:pt x="5829" y="141394"/>
                  <a:pt x="1486" y="130464"/>
                </a:cubicBezTo>
                <a:cubicBezTo>
                  <a:pt x="-2857" y="119534"/>
                  <a:pt x="3606" y="109711"/>
                  <a:pt x="4569" y="99565"/>
                </a:cubicBezTo>
                <a:cubicBezTo>
                  <a:pt x="5532" y="89419"/>
                  <a:pt x="5404" y="85181"/>
                  <a:pt x="7266" y="69590"/>
                </a:cubicBezTo>
                <a:cubicBezTo>
                  <a:pt x="9128" y="53999"/>
                  <a:pt x="3734" y="17191"/>
                  <a:pt x="15742" y="6018"/>
                </a:cubicBezTo>
                <a:cubicBezTo>
                  <a:pt x="27750" y="-5155"/>
                  <a:pt x="62489" y="2679"/>
                  <a:pt x="79313" y="2551"/>
                </a:cubicBezTo>
                <a:cubicBezTo>
                  <a:pt x="96137" y="2423"/>
                  <a:pt x="106411" y="4478"/>
                  <a:pt x="116685" y="5248"/>
                </a:cubicBezTo>
                <a:cubicBezTo>
                  <a:pt x="126959" y="6019"/>
                  <a:pt x="134023" y="2743"/>
                  <a:pt x="140958" y="7174"/>
                </a:cubicBezTo>
                <a:close/>
              </a:path>
            </a:pathLst>
          </a:custGeom>
          <a:solidFill>
            <a:srgbClr val="5D74FF">
              <a:alpha val="25000"/>
            </a:srgbClr>
          </a:solidFill>
          <a:ln>
            <a:noFill/>
          </a:ln>
        </p:spPr>
      </p:sp>
      <p:sp>
        <p:nvSpPr>
          <p:cNvPr id="10" name="Google Shape;10;p2"/>
          <p:cNvSpPr/>
          <p:nvPr/>
        </p:nvSpPr>
        <p:spPr>
          <a:xfrm>
            <a:off x="6549400" y="2903550"/>
            <a:ext cx="3749208" cy="370930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pic>
        <p:nvPicPr>
          <p:cNvPr id="11" name="Google Shape;11;p2"/>
          <p:cNvPicPr preferRelativeResize="0"/>
          <p:nvPr/>
        </p:nvPicPr>
        <p:blipFill>
          <a:blip r:embed="rId2">
            <a:alphaModFix/>
          </a:blip>
          <a:stretch>
            <a:fillRect/>
          </a:stretch>
        </p:blipFill>
        <p:spPr>
          <a:xfrm>
            <a:off x="7330925" y="3766775"/>
            <a:ext cx="2143799" cy="2146949"/>
          </a:xfrm>
          <a:prstGeom prst="rect">
            <a:avLst/>
          </a:prstGeom>
          <a:noFill/>
          <a:ln>
            <a:noFill/>
          </a:ln>
        </p:spPr>
      </p:pic>
      <p:grpSp>
        <p:nvGrpSpPr>
          <p:cNvPr id="12" name="Google Shape;12;p2"/>
          <p:cNvGrpSpPr/>
          <p:nvPr/>
        </p:nvGrpSpPr>
        <p:grpSpPr>
          <a:xfrm>
            <a:off x="4139075" y="738525"/>
            <a:ext cx="167400" cy="167400"/>
            <a:chOff x="3216925" y="225750"/>
            <a:chExt cx="167400" cy="167400"/>
          </a:xfrm>
        </p:grpSpPr>
        <p:cxnSp>
          <p:nvCxnSpPr>
            <p:cNvPr id="13" name="Google Shape;13;p2"/>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4" name="Google Shape;14;p2"/>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5" name="Google Shape;15;p2"/>
          <p:cNvGrpSpPr/>
          <p:nvPr/>
        </p:nvGrpSpPr>
        <p:grpSpPr>
          <a:xfrm>
            <a:off x="3660750" y="4606463"/>
            <a:ext cx="167400" cy="167400"/>
            <a:chOff x="3216925" y="225750"/>
            <a:chExt cx="167400" cy="167400"/>
          </a:xfrm>
        </p:grpSpPr>
        <p:cxnSp>
          <p:nvCxnSpPr>
            <p:cNvPr id="16" name="Google Shape;16;p2"/>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7" name="Google Shape;17;p2"/>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8" name="Google Shape;18;p2"/>
          <p:cNvGrpSpPr/>
          <p:nvPr/>
        </p:nvGrpSpPr>
        <p:grpSpPr>
          <a:xfrm>
            <a:off x="8340300" y="456300"/>
            <a:ext cx="167400" cy="167400"/>
            <a:chOff x="3216925" y="225750"/>
            <a:chExt cx="167400" cy="167400"/>
          </a:xfrm>
        </p:grpSpPr>
        <p:cxnSp>
          <p:nvCxnSpPr>
            <p:cNvPr id="19" name="Google Shape;19;p2"/>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0" name="Google Shape;20;p2"/>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1" name="Google Shape;21;p2"/>
          <p:cNvGrpSpPr/>
          <p:nvPr/>
        </p:nvGrpSpPr>
        <p:grpSpPr>
          <a:xfrm rot="-3599965">
            <a:off x="8376642" y="915879"/>
            <a:ext cx="94724" cy="124296"/>
            <a:chOff x="754200" y="3419250"/>
            <a:chExt cx="59900" cy="78600"/>
          </a:xfrm>
        </p:grpSpPr>
        <p:sp>
          <p:nvSpPr>
            <p:cNvPr id="22" name="Google Shape;22;p2"/>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 name="Google Shape;24;p2"/>
          <p:cNvGrpSpPr/>
          <p:nvPr/>
        </p:nvGrpSpPr>
        <p:grpSpPr>
          <a:xfrm>
            <a:off x="4143554" y="4628015"/>
            <a:ext cx="94726" cy="124298"/>
            <a:chOff x="754200" y="3419250"/>
            <a:chExt cx="59900" cy="78600"/>
          </a:xfrm>
        </p:grpSpPr>
        <p:sp>
          <p:nvSpPr>
            <p:cNvPr id="25" name="Google Shape;25;p2"/>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 name="Google Shape;27;p2"/>
          <p:cNvGrpSpPr/>
          <p:nvPr/>
        </p:nvGrpSpPr>
        <p:grpSpPr>
          <a:xfrm rot="6300016">
            <a:off x="7930979" y="477854"/>
            <a:ext cx="94725" cy="124297"/>
            <a:chOff x="754200" y="3419250"/>
            <a:chExt cx="59900" cy="78600"/>
          </a:xfrm>
        </p:grpSpPr>
        <p:sp>
          <p:nvSpPr>
            <p:cNvPr id="28" name="Google Shape;28;p2"/>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 name="Google Shape;30;p2"/>
          <p:cNvSpPr/>
          <p:nvPr/>
        </p:nvSpPr>
        <p:spPr>
          <a:xfrm>
            <a:off x="4462350" y="5924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7967550" y="8972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852750" y="8210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3753000" y="4336693"/>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txBox="1"/>
          <p:nvPr>
            <p:ph type="ctrTitle"/>
          </p:nvPr>
        </p:nvSpPr>
        <p:spPr>
          <a:xfrm>
            <a:off x="4064975" y="1354500"/>
            <a:ext cx="4359000" cy="20250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SzPts val="5200"/>
              <a:buNone/>
              <a:defRPr sz="4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5" name="Google Shape;35;p2"/>
          <p:cNvSpPr txBox="1"/>
          <p:nvPr>
            <p:ph idx="1" type="subTitle"/>
          </p:nvPr>
        </p:nvSpPr>
        <p:spPr>
          <a:xfrm>
            <a:off x="4064975" y="3379500"/>
            <a:ext cx="4359000" cy="4095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lt1"/>
                </a:solidFill>
                <a:latin typeface="Open Sans"/>
                <a:ea typeface="Open Sans"/>
                <a:cs typeface="Open Sans"/>
                <a:sym typeface="Open Sans"/>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36" name="Google Shape;36;p2"/>
          <p:cNvGrpSpPr/>
          <p:nvPr/>
        </p:nvGrpSpPr>
        <p:grpSpPr>
          <a:xfrm>
            <a:off x="519000" y="437988"/>
            <a:ext cx="167400" cy="167400"/>
            <a:chOff x="3216925" y="225750"/>
            <a:chExt cx="167400" cy="167400"/>
          </a:xfrm>
        </p:grpSpPr>
        <p:cxnSp>
          <p:nvCxnSpPr>
            <p:cNvPr id="37" name="Google Shape;37;p2"/>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38" name="Google Shape;38;p2"/>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39" name="Google Shape;39;p2"/>
          <p:cNvSpPr/>
          <p:nvPr/>
        </p:nvSpPr>
        <p:spPr>
          <a:xfrm>
            <a:off x="1081500" y="510893"/>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 name="Google Shape;40;p2"/>
          <p:cNvGrpSpPr/>
          <p:nvPr/>
        </p:nvGrpSpPr>
        <p:grpSpPr>
          <a:xfrm rot="-3599965">
            <a:off x="613142" y="922079"/>
            <a:ext cx="94724" cy="124296"/>
            <a:chOff x="754200" y="3419250"/>
            <a:chExt cx="59900" cy="78600"/>
          </a:xfrm>
        </p:grpSpPr>
        <p:sp>
          <p:nvSpPr>
            <p:cNvPr id="41" name="Google Shape;41;p2"/>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475" name="Shape 475"/>
        <p:cNvGrpSpPr/>
        <p:nvPr/>
      </p:nvGrpSpPr>
      <p:grpSpPr>
        <a:xfrm>
          <a:off x="0" y="0"/>
          <a:ext cx="0" cy="0"/>
          <a:chOff x="0" y="0"/>
          <a:chExt cx="0" cy="0"/>
        </a:xfrm>
      </p:grpSpPr>
      <p:sp>
        <p:nvSpPr>
          <p:cNvPr id="476" name="Google Shape;476;p11"/>
          <p:cNvSpPr/>
          <p:nvPr/>
        </p:nvSpPr>
        <p:spPr>
          <a:xfrm>
            <a:off x="6338850" y="3394825"/>
            <a:ext cx="3749208" cy="370930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sp>
        <p:nvSpPr>
          <p:cNvPr id="477" name="Google Shape;477;p11"/>
          <p:cNvSpPr/>
          <p:nvPr/>
        </p:nvSpPr>
        <p:spPr>
          <a:xfrm rot="3600076">
            <a:off x="-1136173" y="-2141040"/>
            <a:ext cx="3345299" cy="3309879"/>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pic>
        <p:nvPicPr>
          <p:cNvPr id="478" name="Google Shape;478;p11"/>
          <p:cNvPicPr preferRelativeResize="0"/>
          <p:nvPr/>
        </p:nvPicPr>
        <p:blipFill>
          <a:blip r:embed="rId2">
            <a:alphaModFix/>
          </a:blip>
          <a:stretch>
            <a:fillRect/>
          </a:stretch>
        </p:blipFill>
        <p:spPr>
          <a:xfrm>
            <a:off x="4572000" y="3671150"/>
            <a:ext cx="2143799" cy="2146949"/>
          </a:xfrm>
          <a:prstGeom prst="rect">
            <a:avLst/>
          </a:prstGeom>
          <a:noFill/>
          <a:ln>
            <a:noFill/>
          </a:ln>
        </p:spPr>
      </p:pic>
      <p:pic>
        <p:nvPicPr>
          <p:cNvPr id="479" name="Google Shape;479;p11"/>
          <p:cNvPicPr preferRelativeResize="0"/>
          <p:nvPr/>
        </p:nvPicPr>
        <p:blipFill>
          <a:blip r:embed="rId2">
            <a:alphaModFix/>
          </a:blip>
          <a:stretch>
            <a:fillRect/>
          </a:stretch>
        </p:blipFill>
        <p:spPr>
          <a:xfrm>
            <a:off x="6569075" y="1850800"/>
            <a:ext cx="2143799" cy="2146949"/>
          </a:xfrm>
          <a:prstGeom prst="rect">
            <a:avLst/>
          </a:prstGeom>
          <a:noFill/>
          <a:ln>
            <a:noFill/>
          </a:ln>
        </p:spPr>
      </p:pic>
      <p:pic>
        <p:nvPicPr>
          <p:cNvPr id="480" name="Google Shape;480;p11"/>
          <p:cNvPicPr preferRelativeResize="0"/>
          <p:nvPr/>
        </p:nvPicPr>
        <p:blipFill>
          <a:blip r:embed="rId2">
            <a:alphaModFix/>
          </a:blip>
          <a:stretch>
            <a:fillRect/>
          </a:stretch>
        </p:blipFill>
        <p:spPr>
          <a:xfrm>
            <a:off x="-304800" y="-533475"/>
            <a:ext cx="2143799" cy="2146949"/>
          </a:xfrm>
          <a:prstGeom prst="rect">
            <a:avLst/>
          </a:prstGeom>
          <a:noFill/>
          <a:ln>
            <a:noFill/>
          </a:ln>
        </p:spPr>
      </p:pic>
      <p:grpSp>
        <p:nvGrpSpPr>
          <p:cNvPr id="481" name="Google Shape;481;p11"/>
          <p:cNvGrpSpPr/>
          <p:nvPr/>
        </p:nvGrpSpPr>
        <p:grpSpPr>
          <a:xfrm>
            <a:off x="720000" y="987468"/>
            <a:ext cx="7787700" cy="3783457"/>
            <a:chOff x="720000" y="987468"/>
            <a:chExt cx="7787700" cy="3783457"/>
          </a:xfrm>
        </p:grpSpPr>
        <p:grpSp>
          <p:nvGrpSpPr>
            <p:cNvPr id="482" name="Google Shape;482;p11"/>
            <p:cNvGrpSpPr/>
            <p:nvPr/>
          </p:nvGrpSpPr>
          <p:grpSpPr>
            <a:xfrm>
              <a:off x="805800" y="3502075"/>
              <a:ext cx="167400" cy="167400"/>
              <a:chOff x="3216925" y="225750"/>
              <a:chExt cx="167400" cy="167400"/>
            </a:xfrm>
          </p:grpSpPr>
          <p:cxnSp>
            <p:nvCxnSpPr>
              <p:cNvPr id="483" name="Google Shape;483;p11"/>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484" name="Google Shape;484;p11"/>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485" name="Google Shape;485;p11"/>
            <p:cNvSpPr/>
            <p:nvPr/>
          </p:nvSpPr>
          <p:spPr>
            <a:xfrm>
              <a:off x="1253400" y="38068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1"/>
            <p:cNvSpPr/>
            <p:nvPr/>
          </p:nvSpPr>
          <p:spPr>
            <a:xfrm>
              <a:off x="720000" y="43402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7" name="Google Shape;487;p11"/>
            <p:cNvGrpSpPr/>
            <p:nvPr/>
          </p:nvGrpSpPr>
          <p:grpSpPr>
            <a:xfrm>
              <a:off x="6101700" y="1989700"/>
              <a:ext cx="167400" cy="167400"/>
              <a:chOff x="3216925" y="225750"/>
              <a:chExt cx="167400" cy="167400"/>
            </a:xfrm>
          </p:grpSpPr>
          <p:cxnSp>
            <p:nvCxnSpPr>
              <p:cNvPr id="488" name="Google Shape;488;p11"/>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489" name="Google Shape;489;p11"/>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490" name="Google Shape;490;p11"/>
            <p:cNvGrpSpPr/>
            <p:nvPr/>
          </p:nvGrpSpPr>
          <p:grpSpPr>
            <a:xfrm>
              <a:off x="6711300" y="1380100"/>
              <a:ext cx="167400" cy="167400"/>
              <a:chOff x="3216925" y="225750"/>
              <a:chExt cx="167400" cy="167400"/>
            </a:xfrm>
          </p:grpSpPr>
          <p:cxnSp>
            <p:nvCxnSpPr>
              <p:cNvPr id="491" name="Google Shape;491;p11"/>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492" name="Google Shape;492;p11"/>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493" name="Google Shape;493;p11"/>
            <p:cNvGrpSpPr/>
            <p:nvPr/>
          </p:nvGrpSpPr>
          <p:grpSpPr>
            <a:xfrm>
              <a:off x="8340300" y="4603525"/>
              <a:ext cx="167400" cy="167400"/>
              <a:chOff x="3216925" y="225750"/>
              <a:chExt cx="167400" cy="167400"/>
            </a:xfrm>
          </p:grpSpPr>
          <p:cxnSp>
            <p:nvCxnSpPr>
              <p:cNvPr id="494" name="Google Shape;494;p11"/>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495" name="Google Shape;495;p11"/>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496" name="Google Shape;496;p11"/>
            <p:cNvSpPr/>
            <p:nvPr/>
          </p:nvSpPr>
          <p:spPr>
            <a:xfrm>
              <a:off x="6206400" y="9874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7" name="Google Shape;497;p11"/>
          <p:cNvSpPr txBox="1"/>
          <p:nvPr>
            <p:ph hasCustomPrompt="1" type="title"/>
          </p:nvPr>
        </p:nvSpPr>
        <p:spPr>
          <a:xfrm>
            <a:off x="720000" y="1317850"/>
            <a:ext cx="4920900" cy="1511100"/>
          </a:xfrm>
          <a:prstGeom prst="rect">
            <a:avLst/>
          </a:prstGeom>
        </p:spPr>
        <p:txBody>
          <a:bodyPr anchorCtr="0" anchor="b" bIns="91425" lIns="91425" spcFirstLastPara="1" rIns="91425" wrap="square" tIns="91425">
            <a:noAutofit/>
          </a:bodyPr>
          <a:lstStyle>
            <a:lvl1pPr lvl="0" rtl="0">
              <a:spcBef>
                <a:spcPts val="0"/>
              </a:spcBef>
              <a:spcAft>
                <a:spcPts val="0"/>
              </a:spcAft>
              <a:buSzPts val="9600"/>
              <a:buNone/>
              <a:defRPr sz="9600">
                <a:solidFill>
                  <a:schemeClr val="lt2"/>
                </a:solidFill>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498" name="Google Shape;498;p11"/>
          <p:cNvSpPr txBox="1"/>
          <p:nvPr>
            <p:ph idx="1" type="subTitle"/>
          </p:nvPr>
        </p:nvSpPr>
        <p:spPr>
          <a:xfrm>
            <a:off x="720000" y="2829000"/>
            <a:ext cx="4920900" cy="3873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solidFill>
                  <a:schemeClr val="lt1"/>
                </a:solidFill>
                <a:latin typeface="Open Sans"/>
                <a:ea typeface="Open Sans"/>
                <a:cs typeface="Open Sans"/>
                <a:sym typeface="Open Sans"/>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499" name="Shape 49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bg>
      <p:bgPr>
        <a:solidFill>
          <a:schemeClr val="dk1"/>
        </a:solidFill>
      </p:bgPr>
    </p:bg>
    <p:spTree>
      <p:nvGrpSpPr>
        <p:cNvPr id="500" name="Shape 500"/>
        <p:cNvGrpSpPr/>
        <p:nvPr/>
      </p:nvGrpSpPr>
      <p:grpSpPr>
        <a:xfrm>
          <a:off x="0" y="0"/>
          <a:ext cx="0" cy="0"/>
          <a:chOff x="0" y="0"/>
          <a:chExt cx="0" cy="0"/>
        </a:xfrm>
      </p:grpSpPr>
      <p:sp>
        <p:nvSpPr>
          <p:cNvPr id="501" name="Google Shape;501;p13"/>
          <p:cNvSpPr/>
          <p:nvPr/>
        </p:nvSpPr>
        <p:spPr>
          <a:xfrm>
            <a:off x="6023825" y="463763"/>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sp>
        <p:nvSpPr>
          <p:cNvPr id="502" name="Google Shape;502;p13"/>
          <p:cNvSpPr/>
          <p:nvPr/>
        </p:nvSpPr>
        <p:spPr>
          <a:xfrm>
            <a:off x="-564175" y="616163"/>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grpSp>
        <p:nvGrpSpPr>
          <p:cNvPr id="503" name="Google Shape;503;p13"/>
          <p:cNvGrpSpPr/>
          <p:nvPr/>
        </p:nvGrpSpPr>
        <p:grpSpPr>
          <a:xfrm>
            <a:off x="137000" y="99118"/>
            <a:ext cx="8837213" cy="4930707"/>
            <a:chOff x="137000" y="99118"/>
            <a:chExt cx="8837213" cy="4930707"/>
          </a:xfrm>
        </p:grpSpPr>
        <p:grpSp>
          <p:nvGrpSpPr>
            <p:cNvPr id="504" name="Google Shape;504;p13"/>
            <p:cNvGrpSpPr/>
            <p:nvPr/>
          </p:nvGrpSpPr>
          <p:grpSpPr>
            <a:xfrm rot="6300016">
              <a:off x="1102154" y="131504"/>
              <a:ext cx="94725" cy="124297"/>
              <a:chOff x="754200" y="3419250"/>
              <a:chExt cx="59900" cy="78600"/>
            </a:xfrm>
          </p:grpSpPr>
          <p:sp>
            <p:nvSpPr>
              <p:cNvPr id="505" name="Google Shape;505;p13"/>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3"/>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7" name="Google Shape;507;p13"/>
            <p:cNvGrpSpPr/>
            <p:nvPr/>
          </p:nvGrpSpPr>
          <p:grpSpPr>
            <a:xfrm>
              <a:off x="216500" y="109950"/>
              <a:ext cx="167400" cy="167400"/>
              <a:chOff x="3216925" y="225750"/>
              <a:chExt cx="167400" cy="167400"/>
            </a:xfrm>
          </p:grpSpPr>
          <p:cxnSp>
            <p:nvCxnSpPr>
              <p:cNvPr id="508" name="Google Shape;508;p13"/>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509" name="Google Shape;509;p13"/>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510" name="Google Shape;510;p13"/>
            <p:cNvGrpSpPr/>
            <p:nvPr/>
          </p:nvGrpSpPr>
          <p:grpSpPr>
            <a:xfrm>
              <a:off x="4488300" y="99963"/>
              <a:ext cx="167400" cy="167400"/>
              <a:chOff x="3216925" y="225750"/>
              <a:chExt cx="167400" cy="167400"/>
            </a:xfrm>
          </p:grpSpPr>
          <p:cxnSp>
            <p:nvCxnSpPr>
              <p:cNvPr id="511" name="Google Shape;511;p13"/>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512" name="Google Shape;512;p13"/>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513" name="Google Shape;513;p13"/>
            <p:cNvGrpSpPr/>
            <p:nvPr/>
          </p:nvGrpSpPr>
          <p:grpSpPr>
            <a:xfrm>
              <a:off x="138975" y="2475913"/>
              <a:ext cx="167400" cy="167400"/>
              <a:chOff x="3216925" y="225750"/>
              <a:chExt cx="167400" cy="167400"/>
            </a:xfrm>
          </p:grpSpPr>
          <p:cxnSp>
            <p:nvCxnSpPr>
              <p:cNvPr id="514" name="Google Shape;514;p13"/>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515" name="Google Shape;515;p13"/>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516" name="Google Shape;516;p13"/>
            <p:cNvSpPr/>
            <p:nvPr/>
          </p:nvSpPr>
          <p:spPr>
            <a:xfrm>
              <a:off x="2894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3"/>
            <p:cNvSpPr/>
            <p:nvPr/>
          </p:nvSpPr>
          <p:spPr>
            <a:xfrm>
              <a:off x="289400" y="2232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3"/>
            <p:cNvSpPr/>
            <p:nvPr/>
          </p:nvSpPr>
          <p:spPr>
            <a:xfrm>
              <a:off x="137000" y="3299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3"/>
            <p:cNvSpPr/>
            <p:nvPr/>
          </p:nvSpPr>
          <p:spPr>
            <a:xfrm>
              <a:off x="289400" y="444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0" name="Google Shape;520;p13"/>
            <p:cNvGrpSpPr/>
            <p:nvPr/>
          </p:nvGrpSpPr>
          <p:grpSpPr>
            <a:xfrm>
              <a:off x="825029" y="4885065"/>
              <a:ext cx="94726" cy="124298"/>
              <a:chOff x="850570" y="3419250"/>
              <a:chExt cx="59900" cy="78600"/>
            </a:xfrm>
          </p:grpSpPr>
          <p:sp>
            <p:nvSpPr>
              <p:cNvPr id="521" name="Google Shape;521;p13"/>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3"/>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3" name="Google Shape;523;p13"/>
            <p:cNvSpPr/>
            <p:nvPr/>
          </p:nvSpPr>
          <p:spPr>
            <a:xfrm>
              <a:off x="28802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3"/>
            <p:cNvSpPr/>
            <p:nvPr/>
          </p:nvSpPr>
          <p:spPr>
            <a:xfrm>
              <a:off x="4099400" y="991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3"/>
            <p:cNvSpPr/>
            <p:nvPr/>
          </p:nvSpPr>
          <p:spPr>
            <a:xfrm>
              <a:off x="5242400" y="251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3"/>
            <p:cNvSpPr/>
            <p:nvPr/>
          </p:nvSpPr>
          <p:spPr>
            <a:xfrm>
              <a:off x="6004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7" name="Google Shape;527;p13"/>
            <p:cNvGrpSpPr/>
            <p:nvPr/>
          </p:nvGrpSpPr>
          <p:grpSpPr>
            <a:xfrm rot="-3599965">
              <a:off x="7375742" y="131504"/>
              <a:ext cx="94724" cy="124296"/>
              <a:chOff x="754200" y="3419250"/>
              <a:chExt cx="59900" cy="78600"/>
            </a:xfrm>
          </p:grpSpPr>
          <p:sp>
            <p:nvSpPr>
              <p:cNvPr id="528" name="Google Shape;528;p13"/>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3"/>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0" name="Google Shape;530;p13"/>
            <p:cNvGrpSpPr/>
            <p:nvPr/>
          </p:nvGrpSpPr>
          <p:grpSpPr>
            <a:xfrm>
              <a:off x="8806813" y="99975"/>
              <a:ext cx="167400" cy="167400"/>
              <a:chOff x="3216925" y="225750"/>
              <a:chExt cx="167400" cy="167400"/>
            </a:xfrm>
          </p:grpSpPr>
          <p:cxnSp>
            <p:nvCxnSpPr>
              <p:cNvPr id="531" name="Google Shape;531;p13"/>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532" name="Google Shape;532;p13"/>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533" name="Google Shape;533;p13"/>
            <p:cNvSpPr/>
            <p:nvPr/>
          </p:nvSpPr>
          <p:spPr>
            <a:xfrm>
              <a:off x="7909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3"/>
            <p:cNvSpPr/>
            <p:nvPr/>
          </p:nvSpPr>
          <p:spPr>
            <a:xfrm>
              <a:off x="89000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5" name="Google Shape;535;p13"/>
            <p:cNvGrpSpPr/>
            <p:nvPr/>
          </p:nvGrpSpPr>
          <p:grpSpPr>
            <a:xfrm>
              <a:off x="8856929" y="1188340"/>
              <a:ext cx="94726" cy="124298"/>
              <a:chOff x="754200" y="3419250"/>
              <a:chExt cx="59900" cy="78600"/>
            </a:xfrm>
          </p:grpSpPr>
          <p:sp>
            <p:nvSpPr>
              <p:cNvPr id="536" name="Google Shape;536;p13"/>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3"/>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8" name="Google Shape;538;p13"/>
            <p:cNvGrpSpPr/>
            <p:nvPr/>
          </p:nvGrpSpPr>
          <p:grpSpPr>
            <a:xfrm>
              <a:off x="8806813" y="2488038"/>
              <a:ext cx="167400" cy="167400"/>
              <a:chOff x="3216925" y="225750"/>
              <a:chExt cx="167400" cy="167400"/>
            </a:xfrm>
          </p:grpSpPr>
          <p:cxnSp>
            <p:nvCxnSpPr>
              <p:cNvPr id="539" name="Google Shape;539;p13"/>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540" name="Google Shape;540;p13"/>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541" name="Google Shape;541;p13"/>
            <p:cNvSpPr/>
            <p:nvPr/>
          </p:nvSpPr>
          <p:spPr>
            <a:xfrm>
              <a:off x="8900000" y="3832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3"/>
            <p:cNvSpPr/>
            <p:nvPr/>
          </p:nvSpPr>
          <p:spPr>
            <a:xfrm>
              <a:off x="82142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3" name="Google Shape;543;p13"/>
            <p:cNvGrpSpPr/>
            <p:nvPr/>
          </p:nvGrpSpPr>
          <p:grpSpPr>
            <a:xfrm>
              <a:off x="7256729" y="4845940"/>
              <a:ext cx="94726" cy="124298"/>
              <a:chOff x="1043311" y="3419250"/>
              <a:chExt cx="59900" cy="78600"/>
            </a:xfrm>
          </p:grpSpPr>
          <p:sp>
            <p:nvSpPr>
              <p:cNvPr id="544" name="Google Shape;544;p13"/>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3"/>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6" name="Google Shape;546;p13"/>
            <p:cNvSpPr/>
            <p:nvPr/>
          </p:nvSpPr>
          <p:spPr>
            <a:xfrm>
              <a:off x="59282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3"/>
            <p:cNvSpPr/>
            <p:nvPr/>
          </p:nvSpPr>
          <p:spPr>
            <a:xfrm>
              <a:off x="4175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3"/>
            <p:cNvSpPr/>
            <p:nvPr/>
          </p:nvSpPr>
          <p:spPr>
            <a:xfrm>
              <a:off x="19658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3"/>
            <p:cNvSpPr/>
            <p:nvPr/>
          </p:nvSpPr>
          <p:spPr>
            <a:xfrm>
              <a:off x="3032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0" name="Google Shape;550;p13"/>
            <p:cNvGrpSpPr/>
            <p:nvPr/>
          </p:nvGrpSpPr>
          <p:grpSpPr>
            <a:xfrm>
              <a:off x="216500" y="4862425"/>
              <a:ext cx="167400" cy="167400"/>
              <a:chOff x="3216925" y="225750"/>
              <a:chExt cx="167400" cy="167400"/>
            </a:xfrm>
          </p:grpSpPr>
          <p:cxnSp>
            <p:nvCxnSpPr>
              <p:cNvPr id="551" name="Google Shape;551;p13"/>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552" name="Google Shape;552;p13"/>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553" name="Google Shape;553;p13"/>
            <p:cNvGrpSpPr/>
            <p:nvPr/>
          </p:nvGrpSpPr>
          <p:grpSpPr>
            <a:xfrm>
              <a:off x="4488300" y="4852438"/>
              <a:ext cx="167400" cy="167400"/>
              <a:chOff x="3216925" y="225750"/>
              <a:chExt cx="167400" cy="167400"/>
            </a:xfrm>
          </p:grpSpPr>
          <p:cxnSp>
            <p:nvCxnSpPr>
              <p:cNvPr id="554" name="Google Shape;554;p13"/>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555" name="Google Shape;555;p13"/>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556" name="Google Shape;556;p13"/>
            <p:cNvGrpSpPr/>
            <p:nvPr/>
          </p:nvGrpSpPr>
          <p:grpSpPr>
            <a:xfrm>
              <a:off x="8806813" y="4852450"/>
              <a:ext cx="167400" cy="167400"/>
              <a:chOff x="3216925" y="225750"/>
              <a:chExt cx="167400" cy="167400"/>
            </a:xfrm>
          </p:grpSpPr>
          <p:cxnSp>
            <p:nvCxnSpPr>
              <p:cNvPr id="557" name="Google Shape;557;p13"/>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558" name="Google Shape;558;p13"/>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sp>
        <p:nvSpPr>
          <p:cNvPr id="559" name="Google Shape;559;p13"/>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3"/>
          <p:cNvSpPr txBox="1"/>
          <p:nvPr>
            <p:ph type="title"/>
          </p:nvPr>
        </p:nvSpPr>
        <p:spPr>
          <a:xfrm>
            <a:off x="1950838" y="1213275"/>
            <a:ext cx="2336400" cy="4083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b="1" sz="2500">
                <a:solidFill>
                  <a:schemeClr val="lt2"/>
                </a:solidFill>
                <a:latin typeface="Open Sans"/>
                <a:ea typeface="Open Sans"/>
                <a:cs typeface="Open Sans"/>
                <a:sym typeface="Open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61" name="Google Shape;561;p13"/>
          <p:cNvSpPr txBox="1"/>
          <p:nvPr>
            <p:ph hasCustomPrompt="1" idx="2" type="title"/>
          </p:nvPr>
        </p:nvSpPr>
        <p:spPr>
          <a:xfrm>
            <a:off x="1053238" y="1361575"/>
            <a:ext cx="8976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b="1" sz="2500">
                <a:solidFill>
                  <a:schemeClr val="dk1"/>
                </a:solidFill>
                <a:latin typeface="Open Sans"/>
                <a:ea typeface="Open Sans"/>
                <a:cs typeface="Open Sans"/>
                <a:sym typeface="Open Sans"/>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r>
              <a:t>xx%</a:t>
            </a:r>
          </a:p>
        </p:txBody>
      </p:sp>
      <p:sp>
        <p:nvSpPr>
          <p:cNvPr id="562" name="Google Shape;562;p13"/>
          <p:cNvSpPr txBox="1"/>
          <p:nvPr>
            <p:ph idx="1" type="subTitle"/>
          </p:nvPr>
        </p:nvSpPr>
        <p:spPr>
          <a:xfrm>
            <a:off x="1950838" y="1618450"/>
            <a:ext cx="2336400" cy="484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63" name="Google Shape;563;p13"/>
          <p:cNvSpPr txBox="1"/>
          <p:nvPr>
            <p:ph idx="3" type="title"/>
          </p:nvPr>
        </p:nvSpPr>
        <p:spPr>
          <a:xfrm>
            <a:off x="5754350" y="1197525"/>
            <a:ext cx="2336400" cy="4083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b="1" sz="2500">
                <a:solidFill>
                  <a:schemeClr val="lt2"/>
                </a:solidFill>
                <a:latin typeface="Open Sans"/>
                <a:ea typeface="Open Sans"/>
                <a:cs typeface="Open Sans"/>
                <a:sym typeface="Open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64" name="Google Shape;564;p13"/>
          <p:cNvSpPr txBox="1"/>
          <p:nvPr>
            <p:ph hasCustomPrompt="1" idx="4" type="title"/>
          </p:nvPr>
        </p:nvSpPr>
        <p:spPr>
          <a:xfrm>
            <a:off x="4856738" y="1361575"/>
            <a:ext cx="8976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b="1" sz="2500">
                <a:solidFill>
                  <a:schemeClr val="dk1"/>
                </a:solidFill>
                <a:latin typeface="Open Sans"/>
                <a:ea typeface="Open Sans"/>
                <a:cs typeface="Open Sans"/>
                <a:sym typeface="Open Sans"/>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r>
              <a:t>xx%</a:t>
            </a:r>
          </a:p>
        </p:txBody>
      </p:sp>
      <p:sp>
        <p:nvSpPr>
          <p:cNvPr id="565" name="Google Shape;565;p13"/>
          <p:cNvSpPr txBox="1"/>
          <p:nvPr>
            <p:ph idx="5" type="subTitle"/>
          </p:nvPr>
        </p:nvSpPr>
        <p:spPr>
          <a:xfrm>
            <a:off x="5754350" y="1628225"/>
            <a:ext cx="2336400" cy="484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66" name="Google Shape;566;p13"/>
          <p:cNvSpPr txBox="1"/>
          <p:nvPr>
            <p:ph idx="6" type="title"/>
          </p:nvPr>
        </p:nvSpPr>
        <p:spPr>
          <a:xfrm>
            <a:off x="1950838" y="2398288"/>
            <a:ext cx="2336400" cy="4083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b="1" sz="2500">
                <a:solidFill>
                  <a:schemeClr val="lt2"/>
                </a:solidFill>
                <a:latin typeface="Open Sans"/>
                <a:ea typeface="Open Sans"/>
                <a:cs typeface="Open Sans"/>
                <a:sym typeface="Open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67" name="Google Shape;567;p13"/>
          <p:cNvSpPr txBox="1"/>
          <p:nvPr>
            <p:ph hasCustomPrompt="1" idx="7" type="title"/>
          </p:nvPr>
        </p:nvSpPr>
        <p:spPr>
          <a:xfrm>
            <a:off x="1053238" y="2552975"/>
            <a:ext cx="8976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b="1" sz="2500">
                <a:solidFill>
                  <a:schemeClr val="dk1"/>
                </a:solidFill>
                <a:latin typeface="Open Sans"/>
                <a:ea typeface="Open Sans"/>
                <a:cs typeface="Open Sans"/>
                <a:sym typeface="Open Sans"/>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r>
              <a:t>xx%</a:t>
            </a:r>
          </a:p>
        </p:txBody>
      </p:sp>
      <p:sp>
        <p:nvSpPr>
          <p:cNvPr id="568" name="Google Shape;568;p13"/>
          <p:cNvSpPr txBox="1"/>
          <p:nvPr>
            <p:ph idx="8" type="subTitle"/>
          </p:nvPr>
        </p:nvSpPr>
        <p:spPr>
          <a:xfrm>
            <a:off x="1950838" y="2806588"/>
            <a:ext cx="2336400" cy="484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69" name="Google Shape;569;p13"/>
          <p:cNvSpPr txBox="1"/>
          <p:nvPr>
            <p:ph idx="9" type="title"/>
          </p:nvPr>
        </p:nvSpPr>
        <p:spPr>
          <a:xfrm>
            <a:off x="5754350" y="2398288"/>
            <a:ext cx="2336400" cy="4083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b="1" sz="2500">
                <a:solidFill>
                  <a:schemeClr val="lt2"/>
                </a:solidFill>
                <a:latin typeface="Open Sans"/>
                <a:ea typeface="Open Sans"/>
                <a:cs typeface="Open Sans"/>
                <a:sym typeface="Open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70" name="Google Shape;570;p13"/>
          <p:cNvSpPr txBox="1"/>
          <p:nvPr>
            <p:ph hasCustomPrompt="1" idx="13" type="title"/>
          </p:nvPr>
        </p:nvSpPr>
        <p:spPr>
          <a:xfrm>
            <a:off x="4856738" y="2552975"/>
            <a:ext cx="8976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b="1" sz="2500">
                <a:solidFill>
                  <a:schemeClr val="dk1"/>
                </a:solidFill>
                <a:latin typeface="Open Sans"/>
                <a:ea typeface="Open Sans"/>
                <a:cs typeface="Open Sans"/>
                <a:sym typeface="Open Sans"/>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r>
              <a:t>xx%</a:t>
            </a:r>
          </a:p>
        </p:txBody>
      </p:sp>
      <p:sp>
        <p:nvSpPr>
          <p:cNvPr id="571" name="Google Shape;571;p13"/>
          <p:cNvSpPr txBox="1"/>
          <p:nvPr>
            <p:ph idx="14" type="subTitle"/>
          </p:nvPr>
        </p:nvSpPr>
        <p:spPr>
          <a:xfrm>
            <a:off x="5754350" y="2806588"/>
            <a:ext cx="2336400" cy="484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72" name="Google Shape;572;p13"/>
          <p:cNvSpPr txBox="1"/>
          <p:nvPr>
            <p:ph idx="15" type="title"/>
          </p:nvPr>
        </p:nvSpPr>
        <p:spPr>
          <a:xfrm>
            <a:off x="720000" y="540000"/>
            <a:ext cx="5034300" cy="477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73" name="Google Shape;573;p13"/>
          <p:cNvSpPr txBox="1"/>
          <p:nvPr>
            <p:ph idx="16" type="title"/>
          </p:nvPr>
        </p:nvSpPr>
        <p:spPr>
          <a:xfrm>
            <a:off x="5754350" y="3608800"/>
            <a:ext cx="2336400" cy="4083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b="1" sz="2500">
                <a:solidFill>
                  <a:schemeClr val="lt2"/>
                </a:solidFill>
                <a:latin typeface="Open Sans"/>
                <a:ea typeface="Open Sans"/>
                <a:cs typeface="Open Sans"/>
                <a:sym typeface="Open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74" name="Google Shape;574;p13"/>
          <p:cNvSpPr txBox="1"/>
          <p:nvPr>
            <p:ph hasCustomPrompt="1" idx="17" type="title"/>
          </p:nvPr>
        </p:nvSpPr>
        <p:spPr>
          <a:xfrm>
            <a:off x="4856750" y="3744375"/>
            <a:ext cx="8976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b="1" sz="2500">
                <a:solidFill>
                  <a:schemeClr val="dk1"/>
                </a:solidFill>
                <a:latin typeface="Open Sans"/>
                <a:ea typeface="Open Sans"/>
                <a:cs typeface="Open Sans"/>
                <a:sym typeface="Open Sans"/>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r>
              <a:t>xx%</a:t>
            </a:r>
          </a:p>
        </p:txBody>
      </p:sp>
      <p:sp>
        <p:nvSpPr>
          <p:cNvPr id="575" name="Google Shape;575;p13"/>
          <p:cNvSpPr txBox="1"/>
          <p:nvPr>
            <p:ph idx="18" type="subTitle"/>
          </p:nvPr>
        </p:nvSpPr>
        <p:spPr>
          <a:xfrm>
            <a:off x="5754350" y="4019275"/>
            <a:ext cx="2336400" cy="484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76" name="Google Shape;576;p13"/>
          <p:cNvSpPr txBox="1"/>
          <p:nvPr>
            <p:ph idx="19" type="title"/>
          </p:nvPr>
        </p:nvSpPr>
        <p:spPr>
          <a:xfrm>
            <a:off x="1950850" y="3596100"/>
            <a:ext cx="2336400" cy="4083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b="1" sz="2500">
                <a:solidFill>
                  <a:schemeClr val="lt2"/>
                </a:solidFill>
                <a:latin typeface="Open Sans"/>
                <a:ea typeface="Open Sans"/>
                <a:cs typeface="Open Sans"/>
                <a:sym typeface="Open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77" name="Google Shape;577;p13"/>
          <p:cNvSpPr txBox="1"/>
          <p:nvPr>
            <p:ph hasCustomPrompt="1" idx="20" type="title"/>
          </p:nvPr>
        </p:nvSpPr>
        <p:spPr>
          <a:xfrm>
            <a:off x="1053400" y="3744375"/>
            <a:ext cx="8976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b="1" sz="2500">
                <a:solidFill>
                  <a:schemeClr val="dk1"/>
                </a:solidFill>
                <a:latin typeface="Open Sans"/>
                <a:ea typeface="Open Sans"/>
                <a:cs typeface="Open Sans"/>
                <a:sym typeface="Open Sans"/>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r>
              <a:t>xx%</a:t>
            </a:r>
          </a:p>
        </p:txBody>
      </p:sp>
      <p:sp>
        <p:nvSpPr>
          <p:cNvPr id="578" name="Google Shape;578;p13"/>
          <p:cNvSpPr txBox="1"/>
          <p:nvPr>
            <p:ph idx="21" type="subTitle"/>
          </p:nvPr>
        </p:nvSpPr>
        <p:spPr>
          <a:xfrm>
            <a:off x="1950850" y="4006575"/>
            <a:ext cx="2336400" cy="484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579" name="Shape 579"/>
        <p:cNvGrpSpPr/>
        <p:nvPr/>
      </p:nvGrpSpPr>
      <p:grpSpPr>
        <a:xfrm>
          <a:off x="0" y="0"/>
          <a:ext cx="0" cy="0"/>
          <a:chOff x="0" y="0"/>
          <a:chExt cx="0" cy="0"/>
        </a:xfrm>
      </p:grpSpPr>
      <p:sp>
        <p:nvSpPr>
          <p:cNvPr id="580" name="Google Shape;580;p14"/>
          <p:cNvSpPr/>
          <p:nvPr/>
        </p:nvSpPr>
        <p:spPr>
          <a:xfrm rot="2700000">
            <a:off x="-1465801" y="3132135"/>
            <a:ext cx="3345240" cy="3309839"/>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sp>
        <p:nvSpPr>
          <p:cNvPr id="581" name="Google Shape;581;p14"/>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2" name="Google Shape;582;p14"/>
          <p:cNvGrpSpPr/>
          <p:nvPr/>
        </p:nvGrpSpPr>
        <p:grpSpPr>
          <a:xfrm>
            <a:off x="166131" y="110373"/>
            <a:ext cx="8837213" cy="4929863"/>
            <a:chOff x="166131" y="110373"/>
            <a:chExt cx="8837213" cy="4929863"/>
          </a:xfrm>
        </p:grpSpPr>
        <p:grpSp>
          <p:nvGrpSpPr>
            <p:cNvPr id="583" name="Google Shape;583;p14"/>
            <p:cNvGrpSpPr/>
            <p:nvPr/>
          </p:nvGrpSpPr>
          <p:grpSpPr>
            <a:xfrm rot="10800000">
              <a:off x="8756443" y="4862848"/>
              <a:ext cx="167400" cy="167400"/>
              <a:chOff x="3216925" y="225750"/>
              <a:chExt cx="167400" cy="167400"/>
            </a:xfrm>
          </p:grpSpPr>
          <p:cxnSp>
            <p:nvCxnSpPr>
              <p:cNvPr id="584" name="Google Shape;584;p14"/>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585" name="Google Shape;585;p14"/>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586" name="Google Shape;586;p14"/>
            <p:cNvGrpSpPr/>
            <p:nvPr/>
          </p:nvGrpSpPr>
          <p:grpSpPr>
            <a:xfrm rot="10800000">
              <a:off x="4484643" y="4872835"/>
              <a:ext cx="167400" cy="167400"/>
              <a:chOff x="3216925" y="225750"/>
              <a:chExt cx="167400" cy="167400"/>
            </a:xfrm>
          </p:grpSpPr>
          <p:cxnSp>
            <p:nvCxnSpPr>
              <p:cNvPr id="587" name="Google Shape;587;p14"/>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588" name="Google Shape;588;p14"/>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589" name="Google Shape;589;p14"/>
            <p:cNvGrpSpPr/>
            <p:nvPr/>
          </p:nvGrpSpPr>
          <p:grpSpPr>
            <a:xfrm rot="10800000">
              <a:off x="8833968" y="2496885"/>
              <a:ext cx="167400" cy="167400"/>
              <a:chOff x="3216925" y="225750"/>
              <a:chExt cx="167400" cy="167400"/>
            </a:xfrm>
          </p:grpSpPr>
          <p:cxnSp>
            <p:nvCxnSpPr>
              <p:cNvPr id="590" name="Google Shape;590;p14"/>
              <p:cNvCxnSpPr/>
              <p:nvPr/>
            </p:nvCxnSpPr>
            <p:spPr>
              <a:xfrm>
                <a:off x="3300613" y="225750"/>
                <a:ext cx="0" cy="167400"/>
              </a:xfrm>
              <a:prstGeom prst="straightConnector1">
                <a:avLst/>
              </a:prstGeom>
              <a:noFill/>
              <a:ln cap="flat" cmpd="sng" w="19050">
                <a:solidFill>
                  <a:schemeClr val="accent6"/>
                </a:solidFill>
                <a:prstDash val="solid"/>
                <a:round/>
                <a:headEnd len="med" w="med" type="none"/>
                <a:tailEnd len="med" w="med" type="none"/>
              </a:ln>
            </p:spPr>
          </p:cxnSp>
          <p:cxnSp>
            <p:nvCxnSpPr>
              <p:cNvPr id="591" name="Google Shape;591;p14"/>
              <p:cNvCxnSpPr/>
              <p:nvPr/>
            </p:nvCxnSpPr>
            <p:spPr>
              <a:xfrm rot="10800000">
                <a:off x="3216925" y="309377"/>
                <a:ext cx="167400" cy="0"/>
              </a:xfrm>
              <a:prstGeom prst="straightConnector1">
                <a:avLst/>
              </a:prstGeom>
              <a:noFill/>
              <a:ln cap="flat" cmpd="sng" w="19050">
                <a:solidFill>
                  <a:schemeClr val="accent6"/>
                </a:solidFill>
                <a:prstDash val="solid"/>
                <a:round/>
                <a:headEnd len="med" w="med" type="none"/>
                <a:tailEnd len="med" w="med" type="none"/>
              </a:ln>
            </p:spPr>
          </p:cxnSp>
        </p:grpSp>
        <p:sp>
          <p:nvSpPr>
            <p:cNvPr id="592" name="Google Shape;592;p14"/>
            <p:cNvSpPr/>
            <p:nvPr/>
          </p:nvSpPr>
          <p:spPr>
            <a:xfrm rot="10800000">
              <a:off x="88293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4"/>
            <p:cNvSpPr/>
            <p:nvPr/>
          </p:nvSpPr>
          <p:spPr>
            <a:xfrm rot="10800000">
              <a:off x="8981743" y="3038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4"/>
            <p:cNvSpPr/>
            <p:nvPr/>
          </p:nvSpPr>
          <p:spPr>
            <a:xfrm rot="10800000">
              <a:off x="8981743" y="1819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4"/>
            <p:cNvSpPr/>
            <p:nvPr/>
          </p:nvSpPr>
          <p:spPr>
            <a:xfrm rot="10800000">
              <a:off x="8829343" y="676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4"/>
            <p:cNvSpPr/>
            <p:nvPr/>
          </p:nvSpPr>
          <p:spPr>
            <a:xfrm rot="10800000">
              <a:off x="62385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4"/>
            <p:cNvSpPr/>
            <p:nvPr/>
          </p:nvSpPr>
          <p:spPr>
            <a:xfrm rot="10800000">
              <a:off x="5171743" y="4486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4"/>
            <p:cNvSpPr/>
            <p:nvPr/>
          </p:nvSpPr>
          <p:spPr>
            <a:xfrm rot="10800000">
              <a:off x="3876343" y="4867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4"/>
            <p:cNvSpPr/>
            <p:nvPr/>
          </p:nvSpPr>
          <p:spPr>
            <a:xfrm rot="10800000">
              <a:off x="3114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0" name="Google Shape;600;p14"/>
            <p:cNvGrpSpPr/>
            <p:nvPr/>
          </p:nvGrpSpPr>
          <p:grpSpPr>
            <a:xfrm rot="10800000">
              <a:off x="166131" y="4872823"/>
              <a:ext cx="167400" cy="167400"/>
              <a:chOff x="3216925" y="225750"/>
              <a:chExt cx="167400" cy="167400"/>
            </a:xfrm>
          </p:grpSpPr>
          <p:cxnSp>
            <p:nvCxnSpPr>
              <p:cNvPr id="601" name="Google Shape;601;p14"/>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602" name="Google Shape;602;p14"/>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603" name="Google Shape;603;p14"/>
            <p:cNvSpPr/>
            <p:nvPr/>
          </p:nvSpPr>
          <p:spPr>
            <a:xfrm rot="10800000">
              <a:off x="1209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4"/>
            <p:cNvSpPr/>
            <p:nvPr/>
          </p:nvSpPr>
          <p:spPr>
            <a:xfrm rot="10800000">
              <a:off x="2187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5" name="Google Shape;605;p14"/>
            <p:cNvGrpSpPr/>
            <p:nvPr/>
          </p:nvGrpSpPr>
          <p:grpSpPr>
            <a:xfrm rot="10800000">
              <a:off x="166131" y="2484760"/>
              <a:ext cx="167400" cy="167400"/>
              <a:chOff x="3216925" y="225750"/>
              <a:chExt cx="167400" cy="167400"/>
            </a:xfrm>
          </p:grpSpPr>
          <p:cxnSp>
            <p:nvCxnSpPr>
              <p:cNvPr id="606" name="Google Shape;606;p14"/>
              <p:cNvCxnSpPr/>
              <p:nvPr/>
            </p:nvCxnSpPr>
            <p:spPr>
              <a:xfrm>
                <a:off x="3300613" y="225750"/>
                <a:ext cx="0" cy="167400"/>
              </a:xfrm>
              <a:prstGeom prst="straightConnector1">
                <a:avLst/>
              </a:prstGeom>
              <a:noFill/>
              <a:ln cap="flat" cmpd="sng" w="19050">
                <a:solidFill>
                  <a:schemeClr val="accent2"/>
                </a:solidFill>
                <a:prstDash val="solid"/>
                <a:round/>
                <a:headEnd len="med" w="med" type="none"/>
                <a:tailEnd len="med" w="med" type="none"/>
              </a:ln>
            </p:spPr>
          </p:cxnSp>
          <p:cxnSp>
            <p:nvCxnSpPr>
              <p:cNvPr id="607" name="Google Shape;607;p14"/>
              <p:cNvCxnSpPr/>
              <p:nvPr/>
            </p:nvCxnSpPr>
            <p:spPr>
              <a:xfrm rot="10800000">
                <a:off x="3216925" y="309377"/>
                <a:ext cx="167400" cy="0"/>
              </a:xfrm>
              <a:prstGeom prst="straightConnector1">
                <a:avLst/>
              </a:prstGeom>
              <a:noFill/>
              <a:ln cap="flat" cmpd="sng" w="19050">
                <a:solidFill>
                  <a:schemeClr val="accent2"/>
                </a:solidFill>
                <a:prstDash val="solid"/>
                <a:round/>
                <a:headEnd len="med" w="med" type="none"/>
                <a:tailEnd len="med" w="med" type="none"/>
              </a:ln>
            </p:spPr>
          </p:cxnSp>
        </p:grpSp>
        <p:sp>
          <p:nvSpPr>
            <p:cNvPr id="608" name="Google Shape;608;p14"/>
            <p:cNvSpPr/>
            <p:nvPr/>
          </p:nvSpPr>
          <p:spPr>
            <a:xfrm rot="10800000">
              <a:off x="218743" y="1285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4"/>
            <p:cNvSpPr/>
            <p:nvPr/>
          </p:nvSpPr>
          <p:spPr>
            <a:xfrm rot="10800000">
              <a:off x="9045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4"/>
            <p:cNvSpPr/>
            <p:nvPr/>
          </p:nvSpPr>
          <p:spPr>
            <a:xfrm rot="10800000">
              <a:off x="31905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4"/>
            <p:cNvSpPr/>
            <p:nvPr/>
          </p:nvSpPr>
          <p:spPr>
            <a:xfrm rot="10800000">
              <a:off x="4943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4"/>
            <p:cNvSpPr/>
            <p:nvPr/>
          </p:nvSpPr>
          <p:spPr>
            <a:xfrm rot="10800000">
              <a:off x="71529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4"/>
            <p:cNvSpPr/>
            <p:nvPr/>
          </p:nvSpPr>
          <p:spPr>
            <a:xfrm rot="10800000">
              <a:off x="6086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4" name="Google Shape;614;p14"/>
            <p:cNvGrpSpPr/>
            <p:nvPr/>
          </p:nvGrpSpPr>
          <p:grpSpPr>
            <a:xfrm rot="10800000">
              <a:off x="8756443" y="110373"/>
              <a:ext cx="167400" cy="167400"/>
              <a:chOff x="3216925" y="225750"/>
              <a:chExt cx="167400" cy="167400"/>
            </a:xfrm>
          </p:grpSpPr>
          <p:cxnSp>
            <p:nvCxnSpPr>
              <p:cNvPr id="615" name="Google Shape;615;p14"/>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616" name="Google Shape;616;p14"/>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617" name="Google Shape;617;p14"/>
            <p:cNvGrpSpPr/>
            <p:nvPr/>
          </p:nvGrpSpPr>
          <p:grpSpPr>
            <a:xfrm rot="10800000">
              <a:off x="4484643" y="120360"/>
              <a:ext cx="167400" cy="167400"/>
              <a:chOff x="3216925" y="225750"/>
              <a:chExt cx="167400" cy="167400"/>
            </a:xfrm>
          </p:grpSpPr>
          <p:cxnSp>
            <p:nvCxnSpPr>
              <p:cNvPr id="618" name="Google Shape;618;p14"/>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619" name="Google Shape;619;p14"/>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620" name="Google Shape;620;p14"/>
            <p:cNvGrpSpPr/>
            <p:nvPr/>
          </p:nvGrpSpPr>
          <p:grpSpPr>
            <a:xfrm rot="10800000">
              <a:off x="166131" y="120348"/>
              <a:ext cx="167400" cy="167400"/>
              <a:chOff x="3216925" y="225750"/>
              <a:chExt cx="167400" cy="167400"/>
            </a:xfrm>
          </p:grpSpPr>
          <p:cxnSp>
            <p:nvCxnSpPr>
              <p:cNvPr id="621" name="Google Shape;621;p14"/>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622" name="Google Shape;622;p14"/>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623" name="Google Shape;623;p14"/>
            <p:cNvGrpSpPr/>
            <p:nvPr/>
          </p:nvGrpSpPr>
          <p:grpSpPr>
            <a:xfrm rot="10800000">
              <a:off x="2325387" y="120348"/>
              <a:ext cx="167400" cy="167400"/>
              <a:chOff x="3216925" y="225750"/>
              <a:chExt cx="167400" cy="167400"/>
            </a:xfrm>
          </p:grpSpPr>
          <p:cxnSp>
            <p:nvCxnSpPr>
              <p:cNvPr id="624" name="Google Shape;624;p14"/>
              <p:cNvCxnSpPr/>
              <p:nvPr/>
            </p:nvCxnSpPr>
            <p:spPr>
              <a:xfrm>
                <a:off x="3300613" y="225750"/>
                <a:ext cx="0" cy="167400"/>
              </a:xfrm>
              <a:prstGeom prst="straightConnector1">
                <a:avLst/>
              </a:prstGeom>
              <a:noFill/>
              <a:ln cap="flat" cmpd="sng" w="19050">
                <a:solidFill>
                  <a:schemeClr val="accent1"/>
                </a:solidFill>
                <a:prstDash val="solid"/>
                <a:round/>
                <a:headEnd len="med" w="med" type="none"/>
                <a:tailEnd len="med" w="med" type="none"/>
              </a:ln>
            </p:spPr>
          </p:cxnSp>
          <p:cxnSp>
            <p:nvCxnSpPr>
              <p:cNvPr id="625" name="Google Shape;625;p14"/>
              <p:cNvCxnSpPr/>
              <p:nvPr/>
            </p:nvCxnSpPr>
            <p:spPr>
              <a:xfrm rot="10800000">
                <a:off x="3216925" y="309377"/>
                <a:ext cx="167400" cy="0"/>
              </a:xfrm>
              <a:prstGeom prst="straightConnector1">
                <a:avLst/>
              </a:prstGeom>
              <a:noFill/>
              <a:ln cap="flat" cmpd="sng" w="19050">
                <a:solidFill>
                  <a:schemeClr val="accent1"/>
                </a:solidFill>
                <a:prstDash val="solid"/>
                <a:round/>
                <a:headEnd len="med" w="med" type="none"/>
                <a:tailEnd len="med" w="med" type="none"/>
              </a:ln>
            </p:spPr>
          </p:cxnSp>
        </p:grpSp>
        <p:grpSp>
          <p:nvGrpSpPr>
            <p:cNvPr id="626" name="Google Shape;626;p14"/>
            <p:cNvGrpSpPr/>
            <p:nvPr/>
          </p:nvGrpSpPr>
          <p:grpSpPr>
            <a:xfrm rot="10800000">
              <a:off x="2325387" y="4872823"/>
              <a:ext cx="167400" cy="167400"/>
              <a:chOff x="3216925" y="225750"/>
              <a:chExt cx="167400" cy="167400"/>
            </a:xfrm>
          </p:grpSpPr>
          <p:cxnSp>
            <p:nvCxnSpPr>
              <p:cNvPr id="627" name="Google Shape;627;p14"/>
              <p:cNvCxnSpPr/>
              <p:nvPr/>
            </p:nvCxnSpPr>
            <p:spPr>
              <a:xfrm>
                <a:off x="3300613" y="225750"/>
                <a:ext cx="0" cy="167400"/>
              </a:xfrm>
              <a:prstGeom prst="straightConnector1">
                <a:avLst/>
              </a:prstGeom>
              <a:noFill/>
              <a:ln cap="flat" cmpd="sng" w="19050">
                <a:solidFill>
                  <a:schemeClr val="lt2"/>
                </a:solidFill>
                <a:prstDash val="solid"/>
                <a:round/>
                <a:headEnd len="med" w="med" type="none"/>
                <a:tailEnd len="med" w="med" type="none"/>
              </a:ln>
            </p:spPr>
          </p:cxnSp>
          <p:cxnSp>
            <p:nvCxnSpPr>
              <p:cNvPr id="628" name="Google Shape;628;p14"/>
              <p:cNvCxnSpPr/>
              <p:nvPr/>
            </p:nvCxnSpPr>
            <p:spPr>
              <a:xfrm rot="10800000">
                <a:off x="3216925" y="309377"/>
                <a:ext cx="167400" cy="0"/>
              </a:xfrm>
              <a:prstGeom prst="straightConnector1">
                <a:avLst/>
              </a:prstGeom>
              <a:noFill/>
              <a:ln cap="flat" cmpd="sng" w="19050">
                <a:solidFill>
                  <a:schemeClr val="lt2"/>
                </a:solidFill>
                <a:prstDash val="solid"/>
                <a:round/>
                <a:headEnd len="med" w="med" type="none"/>
                <a:tailEnd len="med" w="med" type="none"/>
              </a:ln>
            </p:spPr>
          </p:cxnSp>
        </p:grpSp>
        <p:grpSp>
          <p:nvGrpSpPr>
            <p:cNvPr id="629" name="Google Shape;629;p14"/>
            <p:cNvGrpSpPr/>
            <p:nvPr/>
          </p:nvGrpSpPr>
          <p:grpSpPr>
            <a:xfrm rot="10800000">
              <a:off x="6620543" y="120348"/>
              <a:ext cx="167400" cy="167400"/>
              <a:chOff x="3216925" y="225750"/>
              <a:chExt cx="167400" cy="167400"/>
            </a:xfrm>
          </p:grpSpPr>
          <p:cxnSp>
            <p:nvCxnSpPr>
              <p:cNvPr id="630" name="Google Shape;630;p14"/>
              <p:cNvCxnSpPr/>
              <p:nvPr/>
            </p:nvCxnSpPr>
            <p:spPr>
              <a:xfrm>
                <a:off x="3300613" y="225750"/>
                <a:ext cx="0" cy="167400"/>
              </a:xfrm>
              <a:prstGeom prst="straightConnector1">
                <a:avLst/>
              </a:prstGeom>
              <a:noFill/>
              <a:ln cap="flat" cmpd="sng" w="19050">
                <a:solidFill>
                  <a:schemeClr val="accent5"/>
                </a:solidFill>
                <a:prstDash val="solid"/>
                <a:round/>
                <a:headEnd len="med" w="med" type="none"/>
                <a:tailEnd len="med" w="med" type="none"/>
              </a:ln>
            </p:spPr>
          </p:cxnSp>
          <p:cxnSp>
            <p:nvCxnSpPr>
              <p:cNvPr id="631" name="Google Shape;631;p14"/>
              <p:cNvCxnSpPr/>
              <p:nvPr/>
            </p:nvCxnSpPr>
            <p:spPr>
              <a:xfrm rot="10800000">
                <a:off x="3216925" y="309377"/>
                <a:ext cx="167400" cy="0"/>
              </a:xfrm>
              <a:prstGeom prst="straightConnector1">
                <a:avLst/>
              </a:prstGeom>
              <a:noFill/>
              <a:ln cap="flat" cmpd="sng" w="19050">
                <a:solidFill>
                  <a:schemeClr val="accent5"/>
                </a:solidFill>
                <a:prstDash val="solid"/>
                <a:round/>
                <a:headEnd len="med" w="med" type="none"/>
                <a:tailEnd len="med" w="med" type="none"/>
              </a:ln>
            </p:spPr>
          </p:cxnSp>
        </p:grpSp>
        <p:grpSp>
          <p:nvGrpSpPr>
            <p:cNvPr id="632" name="Google Shape;632;p14"/>
            <p:cNvGrpSpPr/>
            <p:nvPr/>
          </p:nvGrpSpPr>
          <p:grpSpPr>
            <a:xfrm rot="10800000">
              <a:off x="6620543" y="4872823"/>
              <a:ext cx="167400" cy="167400"/>
              <a:chOff x="3216925" y="225750"/>
              <a:chExt cx="167400" cy="167400"/>
            </a:xfrm>
          </p:grpSpPr>
          <p:cxnSp>
            <p:nvCxnSpPr>
              <p:cNvPr id="633" name="Google Shape;633;p14"/>
              <p:cNvCxnSpPr/>
              <p:nvPr/>
            </p:nvCxnSpPr>
            <p:spPr>
              <a:xfrm>
                <a:off x="3300613" y="225750"/>
                <a:ext cx="0" cy="167400"/>
              </a:xfrm>
              <a:prstGeom prst="straightConnector1">
                <a:avLst/>
              </a:prstGeom>
              <a:noFill/>
              <a:ln cap="flat" cmpd="sng" w="19050">
                <a:solidFill>
                  <a:schemeClr val="accent3"/>
                </a:solidFill>
                <a:prstDash val="solid"/>
                <a:round/>
                <a:headEnd len="med" w="med" type="none"/>
                <a:tailEnd len="med" w="med" type="none"/>
              </a:ln>
            </p:spPr>
          </p:cxnSp>
          <p:cxnSp>
            <p:nvCxnSpPr>
              <p:cNvPr id="634" name="Google Shape;634;p14"/>
              <p:cNvCxnSpPr/>
              <p:nvPr/>
            </p:nvCxnSpPr>
            <p:spPr>
              <a:xfrm rot="10800000">
                <a:off x="3216925" y="309377"/>
                <a:ext cx="167400" cy="0"/>
              </a:xfrm>
              <a:prstGeom prst="straightConnector1">
                <a:avLst/>
              </a:prstGeom>
              <a:noFill/>
              <a:ln cap="flat" cmpd="sng" w="19050">
                <a:solidFill>
                  <a:schemeClr val="accent3"/>
                </a:solidFill>
                <a:prstDash val="solid"/>
                <a:round/>
                <a:headEnd len="med" w="med" type="none"/>
                <a:tailEnd len="med" w="med" type="none"/>
              </a:ln>
            </p:spPr>
          </p:cxnSp>
        </p:grpSp>
        <p:sp>
          <p:nvSpPr>
            <p:cNvPr id="635" name="Google Shape;635;p14"/>
            <p:cNvSpPr/>
            <p:nvPr/>
          </p:nvSpPr>
          <p:spPr>
            <a:xfrm rot="10800000">
              <a:off x="7991143" y="4714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4"/>
            <p:cNvSpPr/>
            <p:nvPr/>
          </p:nvSpPr>
          <p:spPr>
            <a:xfrm rot="10800000">
              <a:off x="7229143" y="4562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4"/>
            <p:cNvSpPr/>
            <p:nvPr/>
          </p:nvSpPr>
          <p:spPr>
            <a:xfrm rot="10800000">
              <a:off x="2885743" y="752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4"/>
            <p:cNvSpPr/>
            <p:nvPr/>
          </p:nvSpPr>
          <p:spPr>
            <a:xfrm rot="10800000">
              <a:off x="4028743" y="599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4"/>
            <p:cNvSpPr/>
            <p:nvPr/>
          </p:nvSpPr>
          <p:spPr>
            <a:xfrm rot="10800000">
              <a:off x="5628943" y="752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4"/>
            <p:cNvSpPr/>
            <p:nvPr/>
          </p:nvSpPr>
          <p:spPr>
            <a:xfrm rot="10800000">
              <a:off x="7838743" y="752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4"/>
            <p:cNvSpPr/>
            <p:nvPr/>
          </p:nvSpPr>
          <p:spPr>
            <a:xfrm rot="10800000">
              <a:off x="18951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4"/>
            <p:cNvSpPr/>
            <p:nvPr/>
          </p:nvSpPr>
          <p:spPr>
            <a:xfrm rot="10800000">
              <a:off x="2809543" y="4409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3" name="Google Shape;643;p14"/>
          <p:cNvSpPr txBox="1"/>
          <p:nvPr>
            <p:ph idx="1" type="subTitle"/>
          </p:nvPr>
        </p:nvSpPr>
        <p:spPr>
          <a:xfrm>
            <a:off x="3419825" y="1493420"/>
            <a:ext cx="2317200" cy="392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1pPr>
            <a:lvl2pPr lvl="1" rtl="0">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2pPr>
            <a:lvl3pPr lvl="2" rtl="0">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3pPr>
            <a:lvl4pPr lvl="3" rtl="0">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4pPr>
            <a:lvl5pPr lvl="4" rtl="0">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5pPr>
            <a:lvl6pPr lvl="5" rtl="0">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6pPr>
            <a:lvl7pPr lvl="6" rtl="0">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7pPr>
            <a:lvl8pPr lvl="7" rtl="0">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8pPr>
            <a:lvl9pPr lvl="8" rtl="0">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9pPr>
          </a:lstStyle>
          <a:p/>
        </p:txBody>
      </p:sp>
      <p:sp>
        <p:nvSpPr>
          <p:cNvPr id="644" name="Google Shape;644;p14"/>
          <p:cNvSpPr txBox="1"/>
          <p:nvPr>
            <p:ph hasCustomPrompt="1" type="title"/>
          </p:nvPr>
        </p:nvSpPr>
        <p:spPr>
          <a:xfrm>
            <a:off x="4029425" y="833381"/>
            <a:ext cx="1098000" cy="392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Font typeface="Open Sans"/>
              <a:buNone/>
              <a:defRPr b="1" sz="2500">
                <a:solidFill>
                  <a:schemeClr val="dk1"/>
                </a:solidFill>
                <a:latin typeface="Open Sans"/>
                <a:ea typeface="Open Sans"/>
                <a:cs typeface="Open Sans"/>
                <a:sym typeface="Open Sans"/>
              </a:defRPr>
            </a:lvl1pPr>
            <a:lvl2pPr lvl="1" rtl="0" algn="ctr">
              <a:spcBef>
                <a:spcPts val="0"/>
              </a:spcBef>
              <a:spcAft>
                <a:spcPts val="0"/>
              </a:spcAft>
              <a:buClr>
                <a:schemeClr val="dk1"/>
              </a:buClr>
              <a:buSzPts val="2500"/>
              <a:buFont typeface="Open Sans"/>
              <a:buNone/>
              <a:defRPr b="1" sz="2500">
                <a:solidFill>
                  <a:schemeClr val="dk1"/>
                </a:solidFill>
                <a:latin typeface="Open Sans"/>
                <a:ea typeface="Open Sans"/>
                <a:cs typeface="Open Sans"/>
                <a:sym typeface="Open Sans"/>
              </a:defRPr>
            </a:lvl2pPr>
            <a:lvl3pPr lvl="2" rtl="0" algn="ctr">
              <a:spcBef>
                <a:spcPts val="0"/>
              </a:spcBef>
              <a:spcAft>
                <a:spcPts val="0"/>
              </a:spcAft>
              <a:buClr>
                <a:schemeClr val="dk1"/>
              </a:buClr>
              <a:buSzPts val="2500"/>
              <a:buFont typeface="Open Sans"/>
              <a:buNone/>
              <a:defRPr b="1" sz="2500">
                <a:solidFill>
                  <a:schemeClr val="dk1"/>
                </a:solidFill>
                <a:latin typeface="Open Sans"/>
                <a:ea typeface="Open Sans"/>
                <a:cs typeface="Open Sans"/>
                <a:sym typeface="Open Sans"/>
              </a:defRPr>
            </a:lvl3pPr>
            <a:lvl4pPr lvl="3" rtl="0" algn="ctr">
              <a:spcBef>
                <a:spcPts val="0"/>
              </a:spcBef>
              <a:spcAft>
                <a:spcPts val="0"/>
              </a:spcAft>
              <a:buClr>
                <a:schemeClr val="dk1"/>
              </a:buClr>
              <a:buSzPts val="2500"/>
              <a:buFont typeface="Open Sans"/>
              <a:buNone/>
              <a:defRPr b="1" sz="2500">
                <a:solidFill>
                  <a:schemeClr val="dk1"/>
                </a:solidFill>
                <a:latin typeface="Open Sans"/>
                <a:ea typeface="Open Sans"/>
                <a:cs typeface="Open Sans"/>
                <a:sym typeface="Open Sans"/>
              </a:defRPr>
            </a:lvl4pPr>
            <a:lvl5pPr lvl="4" rtl="0" algn="ctr">
              <a:spcBef>
                <a:spcPts val="0"/>
              </a:spcBef>
              <a:spcAft>
                <a:spcPts val="0"/>
              </a:spcAft>
              <a:buClr>
                <a:schemeClr val="dk1"/>
              </a:buClr>
              <a:buSzPts val="2500"/>
              <a:buFont typeface="Open Sans"/>
              <a:buNone/>
              <a:defRPr b="1" sz="2500">
                <a:solidFill>
                  <a:schemeClr val="dk1"/>
                </a:solidFill>
                <a:latin typeface="Open Sans"/>
                <a:ea typeface="Open Sans"/>
                <a:cs typeface="Open Sans"/>
                <a:sym typeface="Open Sans"/>
              </a:defRPr>
            </a:lvl5pPr>
            <a:lvl6pPr lvl="5" rtl="0" algn="ctr">
              <a:spcBef>
                <a:spcPts val="0"/>
              </a:spcBef>
              <a:spcAft>
                <a:spcPts val="0"/>
              </a:spcAft>
              <a:buClr>
                <a:schemeClr val="dk1"/>
              </a:buClr>
              <a:buSzPts val="2500"/>
              <a:buFont typeface="Open Sans"/>
              <a:buNone/>
              <a:defRPr b="1" sz="2500">
                <a:solidFill>
                  <a:schemeClr val="dk1"/>
                </a:solidFill>
                <a:latin typeface="Open Sans"/>
                <a:ea typeface="Open Sans"/>
                <a:cs typeface="Open Sans"/>
                <a:sym typeface="Open Sans"/>
              </a:defRPr>
            </a:lvl6pPr>
            <a:lvl7pPr lvl="6" rtl="0" algn="ctr">
              <a:spcBef>
                <a:spcPts val="0"/>
              </a:spcBef>
              <a:spcAft>
                <a:spcPts val="0"/>
              </a:spcAft>
              <a:buClr>
                <a:schemeClr val="dk1"/>
              </a:buClr>
              <a:buSzPts val="2500"/>
              <a:buFont typeface="Open Sans"/>
              <a:buNone/>
              <a:defRPr b="1" sz="2500">
                <a:solidFill>
                  <a:schemeClr val="dk1"/>
                </a:solidFill>
                <a:latin typeface="Open Sans"/>
                <a:ea typeface="Open Sans"/>
                <a:cs typeface="Open Sans"/>
                <a:sym typeface="Open Sans"/>
              </a:defRPr>
            </a:lvl7pPr>
            <a:lvl8pPr lvl="7" rtl="0" algn="ctr">
              <a:spcBef>
                <a:spcPts val="0"/>
              </a:spcBef>
              <a:spcAft>
                <a:spcPts val="0"/>
              </a:spcAft>
              <a:buClr>
                <a:schemeClr val="dk1"/>
              </a:buClr>
              <a:buSzPts val="2500"/>
              <a:buFont typeface="Open Sans"/>
              <a:buNone/>
              <a:defRPr b="1" sz="2500">
                <a:solidFill>
                  <a:schemeClr val="dk1"/>
                </a:solidFill>
                <a:latin typeface="Open Sans"/>
                <a:ea typeface="Open Sans"/>
                <a:cs typeface="Open Sans"/>
                <a:sym typeface="Open Sans"/>
              </a:defRPr>
            </a:lvl8pPr>
            <a:lvl9pPr lvl="8" rtl="0" algn="ctr">
              <a:spcBef>
                <a:spcPts val="0"/>
              </a:spcBef>
              <a:spcAft>
                <a:spcPts val="0"/>
              </a:spcAft>
              <a:buClr>
                <a:schemeClr val="dk1"/>
              </a:buClr>
              <a:buSzPts val="2500"/>
              <a:buFont typeface="Open Sans"/>
              <a:buNone/>
              <a:defRPr b="1" sz="2500">
                <a:solidFill>
                  <a:schemeClr val="dk1"/>
                </a:solidFill>
                <a:latin typeface="Open Sans"/>
                <a:ea typeface="Open Sans"/>
                <a:cs typeface="Open Sans"/>
                <a:sym typeface="Open Sans"/>
              </a:defRPr>
            </a:lvl9pPr>
          </a:lstStyle>
          <a:p>
            <a:r>
              <a:t>xx%</a:t>
            </a:r>
          </a:p>
        </p:txBody>
      </p:sp>
      <p:sp>
        <p:nvSpPr>
          <p:cNvPr id="645" name="Google Shape;645;p14"/>
          <p:cNvSpPr txBox="1"/>
          <p:nvPr>
            <p:ph idx="2" type="subTitle"/>
          </p:nvPr>
        </p:nvSpPr>
        <p:spPr>
          <a:xfrm>
            <a:off x="3419825" y="1833964"/>
            <a:ext cx="2316900" cy="6333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1pPr>
            <a:lvl2pPr lvl="1"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2pPr>
            <a:lvl3pPr lvl="2"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3pPr>
            <a:lvl4pPr lvl="3"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4pPr>
            <a:lvl5pPr lvl="4"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5pPr>
            <a:lvl6pPr lvl="5"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6pPr>
            <a:lvl7pPr lvl="6"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7pPr>
            <a:lvl8pPr lvl="7"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8pPr>
            <a:lvl9pPr lvl="8"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9pPr>
          </a:lstStyle>
          <a:p/>
        </p:txBody>
      </p:sp>
      <p:sp>
        <p:nvSpPr>
          <p:cNvPr id="646" name="Google Shape;646;p14"/>
          <p:cNvSpPr txBox="1"/>
          <p:nvPr>
            <p:ph idx="3" type="subTitle"/>
          </p:nvPr>
        </p:nvSpPr>
        <p:spPr>
          <a:xfrm>
            <a:off x="6113694" y="1493420"/>
            <a:ext cx="2316900" cy="392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1pPr>
            <a:lvl2pPr lvl="1" rtl="0">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2pPr>
            <a:lvl3pPr lvl="2" rtl="0">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3pPr>
            <a:lvl4pPr lvl="3" rtl="0">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4pPr>
            <a:lvl5pPr lvl="4" rtl="0">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5pPr>
            <a:lvl6pPr lvl="5" rtl="0">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6pPr>
            <a:lvl7pPr lvl="6" rtl="0">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7pPr>
            <a:lvl8pPr lvl="7" rtl="0">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8pPr>
            <a:lvl9pPr lvl="8" rtl="0">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9pPr>
          </a:lstStyle>
          <a:p/>
        </p:txBody>
      </p:sp>
      <p:sp>
        <p:nvSpPr>
          <p:cNvPr id="647" name="Google Shape;647;p14"/>
          <p:cNvSpPr txBox="1"/>
          <p:nvPr>
            <p:ph hasCustomPrompt="1" idx="4" type="title"/>
          </p:nvPr>
        </p:nvSpPr>
        <p:spPr>
          <a:xfrm>
            <a:off x="6723144" y="833381"/>
            <a:ext cx="1098000" cy="392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Font typeface="Open Sans"/>
              <a:buNone/>
              <a:defRPr b="1" sz="2500">
                <a:solidFill>
                  <a:schemeClr val="dk1"/>
                </a:solidFill>
                <a:latin typeface="Open Sans"/>
                <a:ea typeface="Open Sans"/>
                <a:cs typeface="Open Sans"/>
                <a:sym typeface="Open Sans"/>
              </a:defRPr>
            </a:lvl1pPr>
            <a:lvl2pPr lvl="1" rtl="0" algn="ctr">
              <a:spcBef>
                <a:spcPts val="0"/>
              </a:spcBef>
              <a:spcAft>
                <a:spcPts val="0"/>
              </a:spcAft>
              <a:buClr>
                <a:schemeClr val="dk1"/>
              </a:buClr>
              <a:buSzPts val="2500"/>
              <a:buFont typeface="Open Sans"/>
              <a:buNone/>
              <a:defRPr b="1" sz="2500">
                <a:solidFill>
                  <a:schemeClr val="dk1"/>
                </a:solidFill>
                <a:latin typeface="Open Sans"/>
                <a:ea typeface="Open Sans"/>
                <a:cs typeface="Open Sans"/>
                <a:sym typeface="Open Sans"/>
              </a:defRPr>
            </a:lvl2pPr>
            <a:lvl3pPr lvl="2" rtl="0" algn="ctr">
              <a:spcBef>
                <a:spcPts val="0"/>
              </a:spcBef>
              <a:spcAft>
                <a:spcPts val="0"/>
              </a:spcAft>
              <a:buClr>
                <a:schemeClr val="dk1"/>
              </a:buClr>
              <a:buSzPts val="2500"/>
              <a:buFont typeface="Open Sans"/>
              <a:buNone/>
              <a:defRPr b="1" sz="2500">
                <a:solidFill>
                  <a:schemeClr val="dk1"/>
                </a:solidFill>
                <a:latin typeface="Open Sans"/>
                <a:ea typeface="Open Sans"/>
                <a:cs typeface="Open Sans"/>
                <a:sym typeface="Open Sans"/>
              </a:defRPr>
            </a:lvl3pPr>
            <a:lvl4pPr lvl="3" rtl="0" algn="ctr">
              <a:spcBef>
                <a:spcPts val="0"/>
              </a:spcBef>
              <a:spcAft>
                <a:spcPts val="0"/>
              </a:spcAft>
              <a:buClr>
                <a:schemeClr val="dk1"/>
              </a:buClr>
              <a:buSzPts val="2500"/>
              <a:buFont typeface="Open Sans"/>
              <a:buNone/>
              <a:defRPr b="1" sz="2500">
                <a:solidFill>
                  <a:schemeClr val="dk1"/>
                </a:solidFill>
                <a:latin typeface="Open Sans"/>
                <a:ea typeface="Open Sans"/>
                <a:cs typeface="Open Sans"/>
                <a:sym typeface="Open Sans"/>
              </a:defRPr>
            </a:lvl4pPr>
            <a:lvl5pPr lvl="4" rtl="0" algn="ctr">
              <a:spcBef>
                <a:spcPts val="0"/>
              </a:spcBef>
              <a:spcAft>
                <a:spcPts val="0"/>
              </a:spcAft>
              <a:buClr>
                <a:schemeClr val="dk1"/>
              </a:buClr>
              <a:buSzPts val="2500"/>
              <a:buFont typeface="Open Sans"/>
              <a:buNone/>
              <a:defRPr b="1" sz="2500">
                <a:solidFill>
                  <a:schemeClr val="dk1"/>
                </a:solidFill>
                <a:latin typeface="Open Sans"/>
                <a:ea typeface="Open Sans"/>
                <a:cs typeface="Open Sans"/>
                <a:sym typeface="Open Sans"/>
              </a:defRPr>
            </a:lvl5pPr>
            <a:lvl6pPr lvl="5" rtl="0" algn="ctr">
              <a:spcBef>
                <a:spcPts val="0"/>
              </a:spcBef>
              <a:spcAft>
                <a:spcPts val="0"/>
              </a:spcAft>
              <a:buClr>
                <a:schemeClr val="dk1"/>
              </a:buClr>
              <a:buSzPts val="2500"/>
              <a:buFont typeface="Open Sans"/>
              <a:buNone/>
              <a:defRPr b="1" sz="2500">
                <a:solidFill>
                  <a:schemeClr val="dk1"/>
                </a:solidFill>
                <a:latin typeface="Open Sans"/>
                <a:ea typeface="Open Sans"/>
                <a:cs typeface="Open Sans"/>
                <a:sym typeface="Open Sans"/>
              </a:defRPr>
            </a:lvl6pPr>
            <a:lvl7pPr lvl="6" rtl="0" algn="ctr">
              <a:spcBef>
                <a:spcPts val="0"/>
              </a:spcBef>
              <a:spcAft>
                <a:spcPts val="0"/>
              </a:spcAft>
              <a:buClr>
                <a:schemeClr val="dk1"/>
              </a:buClr>
              <a:buSzPts val="2500"/>
              <a:buFont typeface="Open Sans"/>
              <a:buNone/>
              <a:defRPr b="1" sz="2500">
                <a:solidFill>
                  <a:schemeClr val="dk1"/>
                </a:solidFill>
                <a:latin typeface="Open Sans"/>
                <a:ea typeface="Open Sans"/>
                <a:cs typeface="Open Sans"/>
                <a:sym typeface="Open Sans"/>
              </a:defRPr>
            </a:lvl7pPr>
            <a:lvl8pPr lvl="7" rtl="0" algn="ctr">
              <a:spcBef>
                <a:spcPts val="0"/>
              </a:spcBef>
              <a:spcAft>
                <a:spcPts val="0"/>
              </a:spcAft>
              <a:buClr>
                <a:schemeClr val="dk1"/>
              </a:buClr>
              <a:buSzPts val="2500"/>
              <a:buFont typeface="Open Sans"/>
              <a:buNone/>
              <a:defRPr b="1" sz="2500">
                <a:solidFill>
                  <a:schemeClr val="dk1"/>
                </a:solidFill>
                <a:latin typeface="Open Sans"/>
                <a:ea typeface="Open Sans"/>
                <a:cs typeface="Open Sans"/>
                <a:sym typeface="Open Sans"/>
              </a:defRPr>
            </a:lvl8pPr>
            <a:lvl9pPr lvl="8" rtl="0" algn="ctr">
              <a:spcBef>
                <a:spcPts val="0"/>
              </a:spcBef>
              <a:spcAft>
                <a:spcPts val="0"/>
              </a:spcAft>
              <a:buClr>
                <a:schemeClr val="dk1"/>
              </a:buClr>
              <a:buSzPts val="2500"/>
              <a:buFont typeface="Open Sans"/>
              <a:buNone/>
              <a:defRPr b="1" sz="2500">
                <a:solidFill>
                  <a:schemeClr val="dk1"/>
                </a:solidFill>
                <a:latin typeface="Open Sans"/>
                <a:ea typeface="Open Sans"/>
                <a:cs typeface="Open Sans"/>
                <a:sym typeface="Open Sans"/>
              </a:defRPr>
            </a:lvl9pPr>
          </a:lstStyle>
          <a:p>
            <a:r>
              <a:t>xx%</a:t>
            </a:r>
          </a:p>
        </p:txBody>
      </p:sp>
      <p:sp>
        <p:nvSpPr>
          <p:cNvPr id="648" name="Google Shape;648;p14"/>
          <p:cNvSpPr txBox="1"/>
          <p:nvPr>
            <p:ph idx="5" type="subTitle"/>
          </p:nvPr>
        </p:nvSpPr>
        <p:spPr>
          <a:xfrm>
            <a:off x="6113544" y="1833964"/>
            <a:ext cx="2316900" cy="6333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1pPr>
            <a:lvl2pPr lvl="1"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2pPr>
            <a:lvl3pPr lvl="2"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3pPr>
            <a:lvl4pPr lvl="3"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4pPr>
            <a:lvl5pPr lvl="4"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5pPr>
            <a:lvl6pPr lvl="5"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6pPr>
            <a:lvl7pPr lvl="6"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7pPr>
            <a:lvl8pPr lvl="7"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8pPr>
            <a:lvl9pPr lvl="8"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9pPr>
          </a:lstStyle>
          <a:p/>
        </p:txBody>
      </p:sp>
      <p:sp>
        <p:nvSpPr>
          <p:cNvPr id="649" name="Google Shape;649;p14"/>
          <p:cNvSpPr txBox="1"/>
          <p:nvPr>
            <p:ph idx="6" type="subTitle"/>
          </p:nvPr>
        </p:nvSpPr>
        <p:spPr>
          <a:xfrm>
            <a:off x="3419825" y="3524552"/>
            <a:ext cx="2317200" cy="389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1pPr>
            <a:lvl2pPr lvl="1" rtl="0">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2pPr>
            <a:lvl3pPr lvl="2" rtl="0">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3pPr>
            <a:lvl4pPr lvl="3" rtl="0">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4pPr>
            <a:lvl5pPr lvl="4" rtl="0">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5pPr>
            <a:lvl6pPr lvl="5" rtl="0">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6pPr>
            <a:lvl7pPr lvl="6" rtl="0">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7pPr>
            <a:lvl8pPr lvl="7" rtl="0">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8pPr>
            <a:lvl9pPr lvl="8" rtl="0">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9pPr>
          </a:lstStyle>
          <a:p/>
        </p:txBody>
      </p:sp>
      <p:sp>
        <p:nvSpPr>
          <p:cNvPr id="650" name="Google Shape;650;p14"/>
          <p:cNvSpPr txBox="1"/>
          <p:nvPr>
            <p:ph hasCustomPrompt="1" idx="7" type="title"/>
          </p:nvPr>
        </p:nvSpPr>
        <p:spPr>
          <a:xfrm>
            <a:off x="4029425" y="284660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Font typeface="Open Sans"/>
              <a:buNone/>
              <a:defRPr b="1" sz="2500">
                <a:solidFill>
                  <a:schemeClr val="dk1"/>
                </a:solidFill>
                <a:latin typeface="Open Sans"/>
                <a:ea typeface="Open Sans"/>
                <a:cs typeface="Open Sans"/>
                <a:sym typeface="Open Sans"/>
              </a:defRPr>
            </a:lvl1pPr>
            <a:lvl2pPr lvl="1" rtl="0" algn="ctr">
              <a:spcBef>
                <a:spcPts val="0"/>
              </a:spcBef>
              <a:spcAft>
                <a:spcPts val="0"/>
              </a:spcAft>
              <a:buClr>
                <a:schemeClr val="dk1"/>
              </a:buClr>
              <a:buSzPts val="2500"/>
              <a:buFont typeface="Open Sans"/>
              <a:buNone/>
              <a:defRPr b="1" sz="2500">
                <a:solidFill>
                  <a:schemeClr val="dk1"/>
                </a:solidFill>
                <a:latin typeface="Open Sans"/>
                <a:ea typeface="Open Sans"/>
                <a:cs typeface="Open Sans"/>
                <a:sym typeface="Open Sans"/>
              </a:defRPr>
            </a:lvl2pPr>
            <a:lvl3pPr lvl="2" rtl="0" algn="ctr">
              <a:spcBef>
                <a:spcPts val="0"/>
              </a:spcBef>
              <a:spcAft>
                <a:spcPts val="0"/>
              </a:spcAft>
              <a:buClr>
                <a:schemeClr val="dk1"/>
              </a:buClr>
              <a:buSzPts val="2500"/>
              <a:buFont typeface="Open Sans"/>
              <a:buNone/>
              <a:defRPr b="1" sz="2500">
                <a:solidFill>
                  <a:schemeClr val="dk1"/>
                </a:solidFill>
                <a:latin typeface="Open Sans"/>
                <a:ea typeface="Open Sans"/>
                <a:cs typeface="Open Sans"/>
                <a:sym typeface="Open Sans"/>
              </a:defRPr>
            </a:lvl3pPr>
            <a:lvl4pPr lvl="3" rtl="0" algn="ctr">
              <a:spcBef>
                <a:spcPts val="0"/>
              </a:spcBef>
              <a:spcAft>
                <a:spcPts val="0"/>
              </a:spcAft>
              <a:buClr>
                <a:schemeClr val="dk1"/>
              </a:buClr>
              <a:buSzPts val="2500"/>
              <a:buFont typeface="Open Sans"/>
              <a:buNone/>
              <a:defRPr b="1" sz="2500">
                <a:solidFill>
                  <a:schemeClr val="dk1"/>
                </a:solidFill>
                <a:latin typeface="Open Sans"/>
                <a:ea typeface="Open Sans"/>
                <a:cs typeface="Open Sans"/>
                <a:sym typeface="Open Sans"/>
              </a:defRPr>
            </a:lvl4pPr>
            <a:lvl5pPr lvl="4" rtl="0" algn="ctr">
              <a:spcBef>
                <a:spcPts val="0"/>
              </a:spcBef>
              <a:spcAft>
                <a:spcPts val="0"/>
              </a:spcAft>
              <a:buClr>
                <a:schemeClr val="dk1"/>
              </a:buClr>
              <a:buSzPts val="2500"/>
              <a:buFont typeface="Open Sans"/>
              <a:buNone/>
              <a:defRPr b="1" sz="2500">
                <a:solidFill>
                  <a:schemeClr val="dk1"/>
                </a:solidFill>
                <a:latin typeface="Open Sans"/>
                <a:ea typeface="Open Sans"/>
                <a:cs typeface="Open Sans"/>
                <a:sym typeface="Open Sans"/>
              </a:defRPr>
            </a:lvl5pPr>
            <a:lvl6pPr lvl="5" rtl="0" algn="ctr">
              <a:spcBef>
                <a:spcPts val="0"/>
              </a:spcBef>
              <a:spcAft>
                <a:spcPts val="0"/>
              </a:spcAft>
              <a:buClr>
                <a:schemeClr val="dk1"/>
              </a:buClr>
              <a:buSzPts val="2500"/>
              <a:buFont typeface="Open Sans"/>
              <a:buNone/>
              <a:defRPr b="1" sz="2500">
                <a:solidFill>
                  <a:schemeClr val="dk1"/>
                </a:solidFill>
                <a:latin typeface="Open Sans"/>
                <a:ea typeface="Open Sans"/>
                <a:cs typeface="Open Sans"/>
                <a:sym typeface="Open Sans"/>
              </a:defRPr>
            </a:lvl6pPr>
            <a:lvl7pPr lvl="6" rtl="0" algn="ctr">
              <a:spcBef>
                <a:spcPts val="0"/>
              </a:spcBef>
              <a:spcAft>
                <a:spcPts val="0"/>
              </a:spcAft>
              <a:buClr>
                <a:schemeClr val="dk1"/>
              </a:buClr>
              <a:buSzPts val="2500"/>
              <a:buFont typeface="Open Sans"/>
              <a:buNone/>
              <a:defRPr b="1" sz="2500">
                <a:solidFill>
                  <a:schemeClr val="dk1"/>
                </a:solidFill>
                <a:latin typeface="Open Sans"/>
                <a:ea typeface="Open Sans"/>
                <a:cs typeface="Open Sans"/>
                <a:sym typeface="Open Sans"/>
              </a:defRPr>
            </a:lvl7pPr>
            <a:lvl8pPr lvl="7" rtl="0" algn="ctr">
              <a:spcBef>
                <a:spcPts val="0"/>
              </a:spcBef>
              <a:spcAft>
                <a:spcPts val="0"/>
              </a:spcAft>
              <a:buClr>
                <a:schemeClr val="dk1"/>
              </a:buClr>
              <a:buSzPts val="2500"/>
              <a:buFont typeface="Open Sans"/>
              <a:buNone/>
              <a:defRPr b="1" sz="2500">
                <a:solidFill>
                  <a:schemeClr val="dk1"/>
                </a:solidFill>
                <a:latin typeface="Open Sans"/>
                <a:ea typeface="Open Sans"/>
                <a:cs typeface="Open Sans"/>
                <a:sym typeface="Open Sans"/>
              </a:defRPr>
            </a:lvl8pPr>
            <a:lvl9pPr lvl="8" rtl="0" algn="ctr">
              <a:spcBef>
                <a:spcPts val="0"/>
              </a:spcBef>
              <a:spcAft>
                <a:spcPts val="0"/>
              </a:spcAft>
              <a:buClr>
                <a:schemeClr val="dk1"/>
              </a:buClr>
              <a:buSzPts val="2500"/>
              <a:buFont typeface="Open Sans"/>
              <a:buNone/>
              <a:defRPr b="1" sz="2500">
                <a:solidFill>
                  <a:schemeClr val="dk1"/>
                </a:solidFill>
                <a:latin typeface="Open Sans"/>
                <a:ea typeface="Open Sans"/>
                <a:cs typeface="Open Sans"/>
                <a:sym typeface="Open Sans"/>
              </a:defRPr>
            </a:lvl9pPr>
          </a:lstStyle>
          <a:p>
            <a:r>
              <a:t>xx%</a:t>
            </a:r>
          </a:p>
        </p:txBody>
      </p:sp>
      <p:sp>
        <p:nvSpPr>
          <p:cNvPr id="651" name="Google Shape;651;p14"/>
          <p:cNvSpPr txBox="1"/>
          <p:nvPr>
            <p:ph idx="8" type="subTitle"/>
          </p:nvPr>
        </p:nvSpPr>
        <p:spPr>
          <a:xfrm>
            <a:off x="3419975" y="3871265"/>
            <a:ext cx="2316900" cy="629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1pPr>
            <a:lvl2pPr lvl="1"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2pPr>
            <a:lvl3pPr lvl="2"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3pPr>
            <a:lvl4pPr lvl="3"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4pPr>
            <a:lvl5pPr lvl="4"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5pPr>
            <a:lvl6pPr lvl="5"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6pPr>
            <a:lvl7pPr lvl="6"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7pPr>
            <a:lvl8pPr lvl="7"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8pPr>
            <a:lvl9pPr lvl="8"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9pPr>
          </a:lstStyle>
          <a:p/>
        </p:txBody>
      </p:sp>
      <p:sp>
        <p:nvSpPr>
          <p:cNvPr id="652" name="Google Shape;652;p14"/>
          <p:cNvSpPr txBox="1"/>
          <p:nvPr>
            <p:ph idx="9" type="subTitle"/>
          </p:nvPr>
        </p:nvSpPr>
        <p:spPr>
          <a:xfrm>
            <a:off x="6113544" y="3524552"/>
            <a:ext cx="2317200" cy="389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1pPr>
            <a:lvl2pPr lvl="1" rtl="0">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2pPr>
            <a:lvl3pPr lvl="2" rtl="0">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3pPr>
            <a:lvl4pPr lvl="3" rtl="0">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4pPr>
            <a:lvl5pPr lvl="4" rtl="0">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5pPr>
            <a:lvl6pPr lvl="5" rtl="0">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6pPr>
            <a:lvl7pPr lvl="6" rtl="0">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7pPr>
            <a:lvl8pPr lvl="7" rtl="0">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8pPr>
            <a:lvl9pPr lvl="8" rtl="0">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9pPr>
          </a:lstStyle>
          <a:p/>
        </p:txBody>
      </p:sp>
      <p:sp>
        <p:nvSpPr>
          <p:cNvPr id="653" name="Google Shape;653;p14"/>
          <p:cNvSpPr txBox="1"/>
          <p:nvPr>
            <p:ph hasCustomPrompt="1" idx="13" type="title"/>
          </p:nvPr>
        </p:nvSpPr>
        <p:spPr>
          <a:xfrm>
            <a:off x="6723144" y="284660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Font typeface="Open Sans"/>
              <a:buNone/>
              <a:defRPr b="1" sz="2500">
                <a:solidFill>
                  <a:schemeClr val="dk1"/>
                </a:solidFill>
                <a:latin typeface="Open Sans"/>
                <a:ea typeface="Open Sans"/>
                <a:cs typeface="Open Sans"/>
                <a:sym typeface="Open Sans"/>
              </a:defRPr>
            </a:lvl1pPr>
            <a:lvl2pPr lvl="1" rtl="0" algn="ctr">
              <a:spcBef>
                <a:spcPts val="0"/>
              </a:spcBef>
              <a:spcAft>
                <a:spcPts val="0"/>
              </a:spcAft>
              <a:buClr>
                <a:schemeClr val="dk1"/>
              </a:buClr>
              <a:buSzPts val="2500"/>
              <a:buFont typeface="Open Sans"/>
              <a:buNone/>
              <a:defRPr b="1" sz="2500">
                <a:solidFill>
                  <a:schemeClr val="dk1"/>
                </a:solidFill>
                <a:latin typeface="Open Sans"/>
                <a:ea typeface="Open Sans"/>
                <a:cs typeface="Open Sans"/>
                <a:sym typeface="Open Sans"/>
              </a:defRPr>
            </a:lvl2pPr>
            <a:lvl3pPr lvl="2" rtl="0" algn="ctr">
              <a:spcBef>
                <a:spcPts val="0"/>
              </a:spcBef>
              <a:spcAft>
                <a:spcPts val="0"/>
              </a:spcAft>
              <a:buClr>
                <a:schemeClr val="dk1"/>
              </a:buClr>
              <a:buSzPts val="2500"/>
              <a:buFont typeface="Open Sans"/>
              <a:buNone/>
              <a:defRPr b="1" sz="2500">
                <a:solidFill>
                  <a:schemeClr val="dk1"/>
                </a:solidFill>
                <a:latin typeface="Open Sans"/>
                <a:ea typeface="Open Sans"/>
                <a:cs typeface="Open Sans"/>
                <a:sym typeface="Open Sans"/>
              </a:defRPr>
            </a:lvl3pPr>
            <a:lvl4pPr lvl="3" rtl="0" algn="ctr">
              <a:spcBef>
                <a:spcPts val="0"/>
              </a:spcBef>
              <a:spcAft>
                <a:spcPts val="0"/>
              </a:spcAft>
              <a:buClr>
                <a:schemeClr val="dk1"/>
              </a:buClr>
              <a:buSzPts val="2500"/>
              <a:buFont typeface="Open Sans"/>
              <a:buNone/>
              <a:defRPr b="1" sz="2500">
                <a:solidFill>
                  <a:schemeClr val="dk1"/>
                </a:solidFill>
                <a:latin typeface="Open Sans"/>
                <a:ea typeface="Open Sans"/>
                <a:cs typeface="Open Sans"/>
                <a:sym typeface="Open Sans"/>
              </a:defRPr>
            </a:lvl4pPr>
            <a:lvl5pPr lvl="4" rtl="0" algn="ctr">
              <a:spcBef>
                <a:spcPts val="0"/>
              </a:spcBef>
              <a:spcAft>
                <a:spcPts val="0"/>
              </a:spcAft>
              <a:buClr>
                <a:schemeClr val="dk1"/>
              </a:buClr>
              <a:buSzPts val="2500"/>
              <a:buFont typeface="Open Sans"/>
              <a:buNone/>
              <a:defRPr b="1" sz="2500">
                <a:solidFill>
                  <a:schemeClr val="dk1"/>
                </a:solidFill>
                <a:latin typeface="Open Sans"/>
                <a:ea typeface="Open Sans"/>
                <a:cs typeface="Open Sans"/>
                <a:sym typeface="Open Sans"/>
              </a:defRPr>
            </a:lvl5pPr>
            <a:lvl6pPr lvl="5" rtl="0" algn="ctr">
              <a:spcBef>
                <a:spcPts val="0"/>
              </a:spcBef>
              <a:spcAft>
                <a:spcPts val="0"/>
              </a:spcAft>
              <a:buClr>
                <a:schemeClr val="dk1"/>
              </a:buClr>
              <a:buSzPts val="2500"/>
              <a:buFont typeface="Open Sans"/>
              <a:buNone/>
              <a:defRPr b="1" sz="2500">
                <a:solidFill>
                  <a:schemeClr val="dk1"/>
                </a:solidFill>
                <a:latin typeface="Open Sans"/>
                <a:ea typeface="Open Sans"/>
                <a:cs typeface="Open Sans"/>
                <a:sym typeface="Open Sans"/>
              </a:defRPr>
            </a:lvl6pPr>
            <a:lvl7pPr lvl="6" rtl="0" algn="ctr">
              <a:spcBef>
                <a:spcPts val="0"/>
              </a:spcBef>
              <a:spcAft>
                <a:spcPts val="0"/>
              </a:spcAft>
              <a:buClr>
                <a:schemeClr val="dk1"/>
              </a:buClr>
              <a:buSzPts val="2500"/>
              <a:buFont typeface="Open Sans"/>
              <a:buNone/>
              <a:defRPr b="1" sz="2500">
                <a:solidFill>
                  <a:schemeClr val="dk1"/>
                </a:solidFill>
                <a:latin typeface="Open Sans"/>
                <a:ea typeface="Open Sans"/>
                <a:cs typeface="Open Sans"/>
                <a:sym typeface="Open Sans"/>
              </a:defRPr>
            </a:lvl7pPr>
            <a:lvl8pPr lvl="7" rtl="0" algn="ctr">
              <a:spcBef>
                <a:spcPts val="0"/>
              </a:spcBef>
              <a:spcAft>
                <a:spcPts val="0"/>
              </a:spcAft>
              <a:buClr>
                <a:schemeClr val="dk1"/>
              </a:buClr>
              <a:buSzPts val="2500"/>
              <a:buFont typeface="Open Sans"/>
              <a:buNone/>
              <a:defRPr b="1" sz="2500">
                <a:solidFill>
                  <a:schemeClr val="dk1"/>
                </a:solidFill>
                <a:latin typeface="Open Sans"/>
                <a:ea typeface="Open Sans"/>
                <a:cs typeface="Open Sans"/>
                <a:sym typeface="Open Sans"/>
              </a:defRPr>
            </a:lvl8pPr>
            <a:lvl9pPr lvl="8" rtl="0" algn="ctr">
              <a:spcBef>
                <a:spcPts val="0"/>
              </a:spcBef>
              <a:spcAft>
                <a:spcPts val="0"/>
              </a:spcAft>
              <a:buClr>
                <a:schemeClr val="dk1"/>
              </a:buClr>
              <a:buSzPts val="2500"/>
              <a:buFont typeface="Open Sans"/>
              <a:buNone/>
              <a:defRPr b="1" sz="2500">
                <a:solidFill>
                  <a:schemeClr val="dk1"/>
                </a:solidFill>
                <a:latin typeface="Open Sans"/>
                <a:ea typeface="Open Sans"/>
                <a:cs typeface="Open Sans"/>
                <a:sym typeface="Open Sans"/>
              </a:defRPr>
            </a:lvl9pPr>
          </a:lstStyle>
          <a:p>
            <a:r>
              <a:t>xx%</a:t>
            </a:r>
          </a:p>
        </p:txBody>
      </p:sp>
      <p:sp>
        <p:nvSpPr>
          <p:cNvPr id="654" name="Google Shape;654;p14"/>
          <p:cNvSpPr txBox="1"/>
          <p:nvPr>
            <p:ph idx="14" type="subTitle"/>
          </p:nvPr>
        </p:nvSpPr>
        <p:spPr>
          <a:xfrm>
            <a:off x="6113544" y="3871265"/>
            <a:ext cx="2316900" cy="629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1pPr>
            <a:lvl2pPr lvl="1"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2pPr>
            <a:lvl3pPr lvl="2"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3pPr>
            <a:lvl4pPr lvl="3"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4pPr>
            <a:lvl5pPr lvl="4"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5pPr>
            <a:lvl6pPr lvl="5"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6pPr>
            <a:lvl7pPr lvl="6"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7pPr>
            <a:lvl8pPr lvl="7"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8pPr>
            <a:lvl9pPr lvl="8"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9pPr>
          </a:lstStyle>
          <a:p/>
        </p:txBody>
      </p:sp>
      <p:sp>
        <p:nvSpPr>
          <p:cNvPr id="655" name="Google Shape;655;p14"/>
          <p:cNvSpPr txBox="1"/>
          <p:nvPr>
            <p:ph idx="15" type="title"/>
          </p:nvPr>
        </p:nvSpPr>
        <p:spPr>
          <a:xfrm>
            <a:off x="720025" y="2100750"/>
            <a:ext cx="2699700" cy="942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bg>
      <p:bgPr>
        <a:solidFill>
          <a:schemeClr val="dk1"/>
        </a:solidFill>
      </p:bgPr>
    </p:bg>
    <p:spTree>
      <p:nvGrpSpPr>
        <p:cNvPr id="656" name="Shape 656"/>
        <p:cNvGrpSpPr/>
        <p:nvPr/>
      </p:nvGrpSpPr>
      <p:grpSpPr>
        <a:xfrm>
          <a:off x="0" y="0"/>
          <a:ext cx="0" cy="0"/>
          <a:chOff x="0" y="0"/>
          <a:chExt cx="0" cy="0"/>
        </a:xfrm>
      </p:grpSpPr>
      <p:sp>
        <p:nvSpPr>
          <p:cNvPr id="657" name="Google Shape;657;p15"/>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8" name="Google Shape;658;p15"/>
          <p:cNvGrpSpPr/>
          <p:nvPr/>
        </p:nvGrpSpPr>
        <p:grpSpPr>
          <a:xfrm>
            <a:off x="166131" y="110373"/>
            <a:ext cx="8837213" cy="4929863"/>
            <a:chOff x="166131" y="110373"/>
            <a:chExt cx="8837213" cy="4929863"/>
          </a:xfrm>
        </p:grpSpPr>
        <p:grpSp>
          <p:nvGrpSpPr>
            <p:cNvPr id="659" name="Google Shape;659;p15"/>
            <p:cNvGrpSpPr/>
            <p:nvPr/>
          </p:nvGrpSpPr>
          <p:grpSpPr>
            <a:xfrm rot="10800000">
              <a:off x="8756443" y="4862848"/>
              <a:ext cx="167400" cy="167400"/>
              <a:chOff x="3216925" y="225750"/>
              <a:chExt cx="167400" cy="167400"/>
            </a:xfrm>
          </p:grpSpPr>
          <p:cxnSp>
            <p:nvCxnSpPr>
              <p:cNvPr id="660" name="Google Shape;660;p15"/>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661" name="Google Shape;661;p15"/>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662" name="Google Shape;662;p15"/>
            <p:cNvGrpSpPr/>
            <p:nvPr/>
          </p:nvGrpSpPr>
          <p:grpSpPr>
            <a:xfrm rot="10800000">
              <a:off x="4484643" y="4872835"/>
              <a:ext cx="167400" cy="167400"/>
              <a:chOff x="3216925" y="225750"/>
              <a:chExt cx="167400" cy="167400"/>
            </a:xfrm>
          </p:grpSpPr>
          <p:cxnSp>
            <p:nvCxnSpPr>
              <p:cNvPr id="663" name="Google Shape;663;p15"/>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664" name="Google Shape;664;p15"/>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665" name="Google Shape;665;p15"/>
            <p:cNvGrpSpPr/>
            <p:nvPr/>
          </p:nvGrpSpPr>
          <p:grpSpPr>
            <a:xfrm rot="10800000">
              <a:off x="8833968" y="2496885"/>
              <a:ext cx="167400" cy="167400"/>
              <a:chOff x="3216925" y="225750"/>
              <a:chExt cx="167400" cy="167400"/>
            </a:xfrm>
          </p:grpSpPr>
          <p:cxnSp>
            <p:nvCxnSpPr>
              <p:cNvPr id="666" name="Google Shape;666;p15"/>
              <p:cNvCxnSpPr/>
              <p:nvPr/>
            </p:nvCxnSpPr>
            <p:spPr>
              <a:xfrm>
                <a:off x="3300613" y="225750"/>
                <a:ext cx="0" cy="167400"/>
              </a:xfrm>
              <a:prstGeom prst="straightConnector1">
                <a:avLst/>
              </a:prstGeom>
              <a:noFill/>
              <a:ln cap="flat" cmpd="sng" w="19050">
                <a:solidFill>
                  <a:schemeClr val="accent6"/>
                </a:solidFill>
                <a:prstDash val="solid"/>
                <a:round/>
                <a:headEnd len="med" w="med" type="none"/>
                <a:tailEnd len="med" w="med" type="none"/>
              </a:ln>
            </p:spPr>
          </p:cxnSp>
          <p:cxnSp>
            <p:nvCxnSpPr>
              <p:cNvPr id="667" name="Google Shape;667;p15"/>
              <p:cNvCxnSpPr/>
              <p:nvPr/>
            </p:nvCxnSpPr>
            <p:spPr>
              <a:xfrm rot="10800000">
                <a:off x="3216925" y="309377"/>
                <a:ext cx="167400" cy="0"/>
              </a:xfrm>
              <a:prstGeom prst="straightConnector1">
                <a:avLst/>
              </a:prstGeom>
              <a:noFill/>
              <a:ln cap="flat" cmpd="sng" w="19050">
                <a:solidFill>
                  <a:schemeClr val="accent6"/>
                </a:solidFill>
                <a:prstDash val="solid"/>
                <a:round/>
                <a:headEnd len="med" w="med" type="none"/>
                <a:tailEnd len="med" w="med" type="none"/>
              </a:ln>
            </p:spPr>
          </p:cxnSp>
        </p:grpSp>
        <p:sp>
          <p:nvSpPr>
            <p:cNvPr id="668" name="Google Shape;668;p15"/>
            <p:cNvSpPr/>
            <p:nvPr/>
          </p:nvSpPr>
          <p:spPr>
            <a:xfrm rot="10800000">
              <a:off x="88293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5"/>
            <p:cNvSpPr/>
            <p:nvPr/>
          </p:nvSpPr>
          <p:spPr>
            <a:xfrm rot="10800000">
              <a:off x="8981743" y="3038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5"/>
            <p:cNvSpPr/>
            <p:nvPr/>
          </p:nvSpPr>
          <p:spPr>
            <a:xfrm rot="10800000">
              <a:off x="8981743" y="1819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5"/>
            <p:cNvSpPr/>
            <p:nvPr/>
          </p:nvSpPr>
          <p:spPr>
            <a:xfrm rot="10800000">
              <a:off x="8829343" y="676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5"/>
            <p:cNvSpPr/>
            <p:nvPr/>
          </p:nvSpPr>
          <p:spPr>
            <a:xfrm rot="10800000">
              <a:off x="62385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5"/>
            <p:cNvSpPr/>
            <p:nvPr/>
          </p:nvSpPr>
          <p:spPr>
            <a:xfrm rot="10800000">
              <a:off x="5171743" y="4486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5"/>
            <p:cNvSpPr/>
            <p:nvPr/>
          </p:nvSpPr>
          <p:spPr>
            <a:xfrm rot="10800000">
              <a:off x="3876343" y="4867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5"/>
            <p:cNvSpPr/>
            <p:nvPr/>
          </p:nvSpPr>
          <p:spPr>
            <a:xfrm rot="10800000">
              <a:off x="3114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6" name="Google Shape;676;p15"/>
            <p:cNvGrpSpPr/>
            <p:nvPr/>
          </p:nvGrpSpPr>
          <p:grpSpPr>
            <a:xfrm rot="10800000">
              <a:off x="166131" y="4872823"/>
              <a:ext cx="167400" cy="167400"/>
              <a:chOff x="3216925" y="225750"/>
              <a:chExt cx="167400" cy="167400"/>
            </a:xfrm>
          </p:grpSpPr>
          <p:cxnSp>
            <p:nvCxnSpPr>
              <p:cNvPr id="677" name="Google Shape;677;p15"/>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678" name="Google Shape;678;p15"/>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679" name="Google Shape;679;p15"/>
            <p:cNvSpPr/>
            <p:nvPr/>
          </p:nvSpPr>
          <p:spPr>
            <a:xfrm rot="10800000">
              <a:off x="1209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5"/>
            <p:cNvSpPr/>
            <p:nvPr/>
          </p:nvSpPr>
          <p:spPr>
            <a:xfrm rot="10800000">
              <a:off x="2187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1" name="Google Shape;681;p15"/>
            <p:cNvGrpSpPr/>
            <p:nvPr/>
          </p:nvGrpSpPr>
          <p:grpSpPr>
            <a:xfrm rot="10800000">
              <a:off x="166131" y="2484760"/>
              <a:ext cx="167400" cy="167400"/>
              <a:chOff x="3216925" y="225750"/>
              <a:chExt cx="167400" cy="167400"/>
            </a:xfrm>
          </p:grpSpPr>
          <p:cxnSp>
            <p:nvCxnSpPr>
              <p:cNvPr id="682" name="Google Shape;682;p15"/>
              <p:cNvCxnSpPr/>
              <p:nvPr/>
            </p:nvCxnSpPr>
            <p:spPr>
              <a:xfrm>
                <a:off x="3300613" y="225750"/>
                <a:ext cx="0" cy="167400"/>
              </a:xfrm>
              <a:prstGeom prst="straightConnector1">
                <a:avLst/>
              </a:prstGeom>
              <a:noFill/>
              <a:ln cap="flat" cmpd="sng" w="19050">
                <a:solidFill>
                  <a:schemeClr val="accent2"/>
                </a:solidFill>
                <a:prstDash val="solid"/>
                <a:round/>
                <a:headEnd len="med" w="med" type="none"/>
                <a:tailEnd len="med" w="med" type="none"/>
              </a:ln>
            </p:spPr>
          </p:cxnSp>
          <p:cxnSp>
            <p:nvCxnSpPr>
              <p:cNvPr id="683" name="Google Shape;683;p15"/>
              <p:cNvCxnSpPr/>
              <p:nvPr/>
            </p:nvCxnSpPr>
            <p:spPr>
              <a:xfrm rot="10800000">
                <a:off x="3216925" y="309377"/>
                <a:ext cx="167400" cy="0"/>
              </a:xfrm>
              <a:prstGeom prst="straightConnector1">
                <a:avLst/>
              </a:prstGeom>
              <a:noFill/>
              <a:ln cap="flat" cmpd="sng" w="19050">
                <a:solidFill>
                  <a:schemeClr val="accent2"/>
                </a:solidFill>
                <a:prstDash val="solid"/>
                <a:round/>
                <a:headEnd len="med" w="med" type="none"/>
                <a:tailEnd len="med" w="med" type="none"/>
              </a:ln>
            </p:spPr>
          </p:cxnSp>
        </p:grpSp>
        <p:sp>
          <p:nvSpPr>
            <p:cNvPr id="684" name="Google Shape;684;p15"/>
            <p:cNvSpPr/>
            <p:nvPr/>
          </p:nvSpPr>
          <p:spPr>
            <a:xfrm rot="10800000">
              <a:off x="218743" y="1285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5"/>
            <p:cNvSpPr/>
            <p:nvPr/>
          </p:nvSpPr>
          <p:spPr>
            <a:xfrm rot="10800000">
              <a:off x="9045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5"/>
            <p:cNvSpPr/>
            <p:nvPr/>
          </p:nvSpPr>
          <p:spPr>
            <a:xfrm rot="10800000">
              <a:off x="31905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5"/>
            <p:cNvSpPr/>
            <p:nvPr/>
          </p:nvSpPr>
          <p:spPr>
            <a:xfrm rot="10800000">
              <a:off x="4943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5"/>
            <p:cNvSpPr/>
            <p:nvPr/>
          </p:nvSpPr>
          <p:spPr>
            <a:xfrm rot="10800000">
              <a:off x="71529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5"/>
            <p:cNvSpPr/>
            <p:nvPr/>
          </p:nvSpPr>
          <p:spPr>
            <a:xfrm rot="10800000">
              <a:off x="6086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0" name="Google Shape;690;p15"/>
            <p:cNvGrpSpPr/>
            <p:nvPr/>
          </p:nvGrpSpPr>
          <p:grpSpPr>
            <a:xfrm rot="10800000">
              <a:off x="8756443" y="110373"/>
              <a:ext cx="167400" cy="167400"/>
              <a:chOff x="3216925" y="225750"/>
              <a:chExt cx="167400" cy="167400"/>
            </a:xfrm>
          </p:grpSpPr>
          <p:cxnSp>
            <p:nvCxnSpPr>
              <p:cNvPr id="691" name="Google Shape;691;p15"/>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692" name="Google Shape;692;p15"/>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693" name="Google Shape;693;p15"/>
            <p:cNvGrpSpPr/>
            <p:nvPr/>
          </p:nvGrpSpPr>
          <p:grpSpPr>
            <a:xfrm rot="10800000">
              <a:off x="4484643" y="120360"/>
              <a:ext cx="167400" cy="167400"/>
              <a:chOff x="3216925" y="225750"/>
              <a:chExt cx="167400" cy="167400"/>
            </a:xfrm>
          </p:grpSpPr>
          <p:cxnSp>
            <p:nvCxnSpPr>
              <p:cNvPr id="694" name="Google Shape;694;p15"/>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695" name="Google Shape;695;p15"/>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696" name="Google Shape;696;p15"/>
            <p:cNvGrpSpPr/>
            <p:nvPr/>
          </p:nvGrpSpPr>
          <p:grpSpPr>
            <a:xfrm rot="10800000">
              <a:off x="166131" y="120348"/>
              <a:ext cx="167400" cy="167400"/>
              <a:chOff x="3216925" y="225750"/>
              <a:chExt cx="167400" cy="167400"/>
            </a:xfrm>
          </p:grpSpPr>
          <p:cxnSp>
            <p:nvCxnSpPr>
              <p:cNvPr id="697" name="Google Shape;697;p15"/>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698" name="Google Shape;698;p15"/>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699" name="Google Shape;699;p15"/>
            <p:cNvGrpSpPr/>
            <p:nvPr/>
          </p:nvGrpSpPr>
          <p:grpSpPr>
            <a:xfrm rot="10800000">
              <a:off x="2325387" y="120348"/>
              <a:ext cx="167400" cy="167400"/>
              <a:chOff x="3216925" y="225750"/>
              <a:chExt cx="167400" cy="167400"/>
            </a:xfrm>
          </p:grpSpPr>
          <p:cxnSp>
            <p:nvCxnSpPr>
              <p:cNvPr id="700" name="Google Shape;700;p15"/>
              <p:cNvCxnSpPr/>
              <p:nvPr/>
            </p:nvCxnSpPr>
            <p:spPr>
              <a:xfrm>
                <a:off x="3300613" y="225750"/>
                <a:ext cx="0" cy="167400"/>
              </a:xfrm>
              <a:prstGeom prst="straightConnector1">
                <a:avLst/>
              </a:prstGeom>
              <a:noFill/>
              <a:ln cap="flat" cmpd="sng" w="19050">
                <a:solidFill>
                  <a:schemeClr val="accent1"/>
                </a:solidFill>
                <a:prstDash val="solid"/>
                <a:round/>
                <a:headEnd len="med" w="med" type="none"/>
                <a:tailEnd len="med" w="med" type="none"/>
              </a:ln>
            </p:spPr>
          </p:cxnSp>
          <p:cxnSp>
            <p:nvCxnSpPr>
              <p:cNvPr id="701" name="Google Shape;701;p15"/>
              <p:cNvCxnSpPr/>
              <p:nvPr/>
            </p:nvCxnSpPr>
            <p:spPr>
              <a:xfrm rot="10800000">
                <a:off x="3216925" y="309377"/>
                <a:ext cx="167400" cy="0"/>
              </a:xfrm>
              <a:prstGeom prst="straightConnector1">
                <a:avLst/>
              </a:prstGeom>
              <a:noFill/>
              <a:ln cap="flat" cmpd="sng" w="19050">
                <a:solidFill>
                  <a:schemeClr val="accent1"/>
                </a:solidFill>
                <a:prstDash val="solid"/>
                <a:round/>
                <a:headEnd len="med" w="med" type="none"/>
                <a:tailEnd len="med" w="med" type="none"/>
              </a:ln>
            </p:spPr>
          </p:cxnSp>
        </p:grpSp>
        <p:grpSp>
          <p:nvGrpSpPr>
            <p:cNvPr id="702" name="Google Shape;702;p15"/>
            <p:cNvGrpSpPr/>
            <p:nvPr/>
          </p:nvGrpSpPr>
          <p:grpSpPr>
            <a:xfrm rot="10800000">
              <a:off x="2325387" y="4872823"/>
              <a:ext cx="167400" cy="167400"/>
              <a:chOff x="3216925" y="225750"/>
              <a:chExt cx="167400" cy="167400"/>
            </a:xfrm>
          </p:grpSpPr>
          <p:cxnSp>
            <p:nvCxnSpPr>
              <p:cNvPr id="703" name="Google Shape;703;p15"/>
              <p:cNvCxnSpPr/>
              <p:nvPr/>
            </p:nvCxnSpPr>
            <p:spPr>
              <a:xfrm>
                <a:off x="3300613" y="225750"/>
                <a:ext cx="0" cy="167400"/>
              </a:xfrm>
              <a:prstGeom prst="straightConnector1">
                <a:avLst/>
              </a:prstGeom>
              <a:noFill/>
              <a:ln cap="flat" cmpd="sng" w="19050">
                <a:solidFill>
                  <a:schemeClr val="lt2"/>
                </a:solidFill>
                <a:prstDash val="solid"/>
                <a:round/>
                <a:headEnd len="med" w="med" type="none"/>
                <a:tailEnd len="med" w="med" type="none"/>
              </a:ln>
            </p:spPr>
          </p:cxnSp>
          <p:cxnSp>
            <p:nvCxnSpPr>
              <p:cNvPr id="704" name="Google Shape;704;p15"/>
              <p:cNvCxnSpPr/>
              <p:nvPr/>
            </p:nvCxnSpPr>
            <p:spPr>
              <a:xfrm rot="10800000">
                <a:off x="3216925" y="309377"/>
                <a:ext cx="167400" cy="0"/>
              </a:xfrm>
              <a:prstGeom prst="straightConnector1">
                <a:avLst/>
              </a:prstGeom>
              <a:noFill/>
              <a:ln cap="flat" cmpd="sng" w="19050">
                <a:solidFill>
                  <a:schemeClr val="lt2"/>
                </a:solidFill>
                <a:prstDash val="solid"/>
                <a:round/>
                <a:headEnd len="med" w="med" type="none"/>
                <a:tailEnd len="med" w="med" type="none"/>
              </a:ln>
            </p:spPr>
          </p:cxnSp>
        </p:grpSp>
        <p:grpSp>
          <p:nvGrpSpPr>
            <p:cNvPr id="705" name="Google Shape;705;p15"/>
            <p:cNvGrpSpPr/>
            <p:nvPr/>
          </p:nvGrpSpPr>
          <p:grpSpPr>
            <a:xfrm rot="10800000">
              <a:off x="6620543" y="120348"/>
              <a:ext cx="167400" cy="167400"/>
              <a:chOff x="3216925" y="225750"/>
              <a:chExt cx="167400" cy="167400"/>
            </a:xfrm>
          </p:grpSpPr>
          <p:cxnSp>
            <p:nvCxnSpPr>
              <p:cNvPr id="706" name="Google Shape;706;p15"/>
              <p:cNvCxnSpPr/>
              <p:nvPr/>
            </p:nvCxnSpPr>
            <p:spPr>
              <a:xfrm>
                <a:off x="3300613" y="225750"/>
                <a:ext cx="0" cy="167400"/>
              </a:xfrm>
              <a:prstGeom prst="straightConnector1">
                <a:avLst/>
              </a:prstGeom>
              <a:noFill/>
              <a:ln cap="flat" cmpd="sng" w="19050">
                <a:solidFill>
                  <a:schemeClr val="accent5"/>
                </a:solidFill>
                <a:prstDash val="solid"/>
                <a:round/>
                <a:headEnd len="med" w="med" type="none"/>
                <a:tailEnd len="med" w="med" type="none"/>
              </a:ln>
            </p:spPr>
          </p:cxnSp>
          <p:cxnSp>
            <p:nvCxnSpPr>
              <p:cNvPr id="707" name="Google Shape;707;p15"/>
              <p:cNvCxnSpPr/>
              <p:nvPr/>
            </p:nvCxnSpPr>
            <p:spPr>
              <a:xfrm rot="10800000">
                <a:off x="3216925" y="309377"/>
                <a:ext cx="167400" cy="0"/>
              </a:xfrm>
              <a:prstGeom prst="straightConnector1">
                <a:avLst/>
              </a:prstGeom>
              <a:noFill/>
              <a:ln cap="flat" cmpd="sng" w="19050">
                <a:solidFill>
                  <a:schemeClr val="accent5"/>
                </a:solidFill>
                <a:prstDash val="solid"/>
                <a:round/>
                <a:headEnd len="med" w="med" type="none"/>
                <a:tailEnd len="med" w="med" type="none"/>
              </a:ln>
            </p:spPr>
          </p:cxnSp>
        </p:grpSp>
        <p:grpSp>
          <p:nvGrpSpPr>
            <p:cNvPr id="708" name="Google Shape;708;p15"/>
            <p:cNvGrpSpPr/>
            <p:nvPr/>
          </p:nvGrpSpPr>
          <p:grpSpPr>
            <a:xfrm rot="10800000">
              <a:off x="6620543" y="4872823"/>
              <a:ext cx="167400" cy="167400"/>
              <a:chOff x="3216925" y="225750"/>
              <a:chExt cx="167400" cy="167400"/>
            </a:xfrm>
          </p:grpSpPr>
          <p:cxnSp>
            <p:nvCxnSpPr>
              <p:cNvPr id="709" name="Google Shape;709;p15"/>
              <p:cNvCxnSpPr/>
              <p:nvPr/>
            </p:nvCxnSpPr>
            <p:spPr>
              <a:xfrm>
                <a:off x="3300613" y="225750"/>
                <a:ext cx="0" cy="167400"/>
              </a:xfrm>
              <a:prstGeom prst="straightConnector1">
                <a:avLst/>
              </a:prstGeom>
              <a:noFill/>
              <a:ln cap="flat" cmpd="sng" w="19050">
                <a:solidFill>
                  <a:schemeClr val="accent3"/>
                </a:solidFill>
                <a:prstDash val="solid"/>
                <a:round/>
                <a:headEnd len="med" w="med" type="none"/>
                <a:tailEnd len="med" w="med" type="none"/>
              </a:ln>
            </p:spPr>
          </p:cxnSp>
          <p:cxnSp>
            <p:nvCxnSpPr>
              <p:cNvPr id="710" name="Google Shape;710;p15"/>
              <p:cNvCxnSpPr/>
              <p:nvPr/>
            </p:nvCxnSpPr>
            <p:spPr>
              <a:xfrm rot="10800000">
                <a:off x="3216925" y="309377"/>
                <a:ext cx="167400" cy="0"/>
              </a:xfrm>
              <a:prstGeom prst="straightConnector1">
                <a:avLst/>
              </a:prstGeom>
              <a:noFill/>
              <a:ln cap="flat" cmpd="sng" w="19050">
                <a:solidFill>
                  <a:schemeClr val="accent3"/>
                </a:solidFill>
                <a:prstDash val="solid"/>
                <a:round/>
                <a:headEnd len="med" w="med" type="none"/>
                <a:tailEnd len="med" w="med" type="none"/>
              </a:ln>
            </p:spPr>
          </p:cxnSp>
        </p:grpSp>
        <p:sp>
          <p:nvSpPr>
            <p:cNvPr id="711" name="Google Shape;711;p15"/>
            <p:cNvSpPr/>
            <p:nvPr/>
          </p:nvSpPr>
          <p:spPr>
            <a:xfrm rot="10800000">
              <a:off x="7991143" y="4714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5"/>
            <p:cNvSpPr/>
            <p:nvPr/>
          </p:nvSpPr>
          <p:spPr>
            <a:xfrm rot="10800000">
              <a:off x="7229143" y="4562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5"/>
            <p:cNvSpPr/>
            <p:nvPr/>
          </p:nvSpPr>
          <p:spPr>
            <a:xfrm rot="10800000">
              <a:off x="2885743" y="752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5"/>
            <p:cNvSpPr/>
            <p:nvPr/>
          </p:nvSpPr>
          <p:spPr>
            <a:xfrm rot="10800000">
              <a:off x="4028743" y="599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5"/>
            <p:cNvSpPr/>
            <p:nvPr/>
          </p:nvSpPr>
          <p:spPr>
            <a:xfrm rot="10800000">
              <a:off x="5628943" y="752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5"/>
            <p:cNvSpPr/>
            <p:nvPr/>
          </p:nvSpPr>
          <p:spPr>
            <a:xfrm rot="10800000">
              <a:off x="7838743" y="752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5"/>
            <p:cNvSpPr/>
            <p:nvPr/>
          </p:nvSpPr>
          <p:spPr>
            <a:xfrm rot="10800000">
              <a:off x="18951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5"/>
            <p:cNvSpPr/>
            <p:nvPr/>
          </p:nvSpPr>
          <p:spPr>
            <a:xfrm rot="10800000">
              <a:off x="2809543" y="4409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9" name="Google Shape;719;p15"/>
          <p:cNvSpPr/>
          <p:nvPr/>
        </p:nvSpPr>
        <p:spPr>
          <a:xfrm>
            <a:off x="6754627" y="3033539"/>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sp>
        <p:nvSpPr>
          <p:cNvPr id="720" name="Google Shape;720;p15"/>
          <p:cNvSpPr txBox="1"/>
          <p:nvPr>
            <p:ph type="title"/>
          </p:nvPr>
        </p:nvSpPr>
        <p:spPr>
          <a:xfrm>
            <a:off x="2290050" y="2975550"/>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500">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721" name="Google Shape;721;p15"/>
          <p:cNvSpPr txBox="1"/>
          <p:nvPr>
            <p:ph idx="1" type="subTitle"/>
          </p:nvPr>
        </p:nvSpPr>
        <p:spPr>
          <a:xfrm>
            <a:off x="1458150" y="1636050"/>
            <a:ext cx="6227700" cy="13395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500">
                <a:solidFill>
                  <a:schemeClr val="dk1"/>
                </a:solidFill>
                <a:latin typeface="Open Sans"/>
                <a:ea typeface="Open Sans"/>
                <a:cs typeface="Open Sans"/>
                <a:sym typeface="Open Sans"/>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bg>
      <p:bgPr>
        <a:solidFill>
          <a:schemeClr val="dk1"/>
        </a:solidFill>
      </p:bgPr>
    </p:bg>
    <p:spTree>
      <p:nvGrpSpPr>
        <p:cNvPr id="722" name="Shape 722"/>
        <p:cNvGrpSpPr/>
        <p:nvPr/>
      </p:nvGrpSpPr>
      <p:grpSpPr>
        <a:xfrm>
          <a:off x="0" y="0"/>
          <a:ext cx="0" cy="0"/>
          <a:chOff x="0" y="0"/>
          <a:chExt cx="0" cy="0"/>
        </a:xfrm>
      </p:grpSpPr>
      <p:sp>
        <p:nvSpPr>
          <p:cNvPr id="723" name="Google Shape;723;p16"/>
          <p:cNvSpPr/>
          <p:nvPr/>
        </p:nvSpPr>
        <p:spPr>
          <a:xfrm>
            <a:off x="-1491023" y="-11"/>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sp>
        <p:nvSpPr>
          <p:cNvPr id="724" name="Google Shape;724;p16"/>
          <p:cNvSpPr txBox="1"/>
          <p:nvPr>
            <p:ph idx="1" type="subTitle"/>
          </p:nvPr>
        </p:nvSpPr>
        <p:spPr>
          <a:xfrm>
            <a:off x="720000" y="3374550"/>
            <a:ext cx="3852000" cy="9927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lt1"/>
                </a:solidFill>
                <a:latin typeface="Open Sans"/>
                <a:ea typeface="Open Sans"/>
                <a:cs typeface="Open Sans"/>
                <a:sym typeface="Open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25" name="Google Shape;725;p16"/>
          <p:cNvSpPr txBox="1"/>
          <p:nvPr>
            <p:ph type="title"/>
          </p:nvPr>
        </p:nvSpPr>
        <p:spPr>
          <a:xfrm>
            <a:off x="720000" y="776250"/>
            <a:ext cx="3852000" cy="25983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4000">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726" name="Google Shape;726;p16"/>
          <p:cNvGrpSpPr/>
          <p:nvPr/>
        </p:nvGrpSpPr>
        <p:grpSpPr>
          <a:xfrm>
            <a:off x="245631" y="120360"/>
            <a:ext cx="167400" cy="167400"/>
            <a:chOff x="3216925" y="225750"/>
            <a:chExt cx="167400" cy="167400"/>
          </a:xfrm>
        </p:grpSpPr>
        <p:cxnSp>
          <p:nvCxnSpPr>
            <p:cNvPr id="727" name="Google Shape;727;p16"/>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728" name="Google Shape;728;p16"/>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729" name="Google Shape;729;p16"/>
          <p:cNvGrpSpPr/>
          <p:nvPr/>
        </p:nvGrpSpPr>
        <p:grpSpPr>
          <a:xfrm>
            <a:off x="168106" y="2486323"/>
            <a:ext cx="167400" cy="167400"/>
            <a:chOff x="3216925" y="225750"/>
            <a:chExt cx="167400" cy="167400"/>
          </a:xfrm>
        </p:grpSpPr>
        <p:cxnSp>
          <p:nvCxnSpPr>
            <p:cNvPr id="730" name="Google Shape;730;p16"/>
            <p:cNvCxnSpPr/>
            <p:nvPr/>
          </p:nvCxnSpPr>
          <p:spPr>
            <a:xfrm>
              <a:off x="3300613" y="225750"/>
              <a:ext cx="0" cy="167400"/>
            </a:xfrm>
            <a:prstGeom prst="straightConnector1">
              <a:avLst/>
            </a:prstGeom>
            <a:noFill/>
            <a:ln cap="flat" cmpd="sng" w="19050">
              <a:solidFill>
                <a:schemeClr val="accent6"/>
              </a:solidFill>
              <a:prstDash val="solid"/>
              <a:round/>
              <a:headEnd len="med" w="med" type="none"/>
              <a:tailEnd len="med" w="med" type="none"/>
            </a:ln>
          </p:spPr>
        </p:cxnSp>
        <p:cxnSp>
          <p:nvCxnSpPr>
            <p:cNvPr id="731" name="Google Shape;731;p16"/>
            <p:cNvCxnSpPr/>
            <p:nvPr/>
          </p:nvCxnSpPr>
          <p:spPr>
            <a:xfrm rot="10800000">
              <a:off x="3216925" y="309377"/>
              <a:ext cx="167400" cy="0"/>
            </a:xfrm>
            <a:prstGeom prst="straightConnector1">
              <a:avLst/>
            </a:prstGeom>
            <a:noFill/>
            <a:ln cap="flat" cmpd="sng" w="19050">
              <a:solidFill>
                <a:schemeClr val="accent6"/>
              </a:solidFill>
              <a:prstDash val="solid"/>
              <a:round/>
              <a:headEnd len="med" w="med" type="none"/>
              <a:tailEnd len="med" w="med" type="none"/>
            </a:ln>
          </p:spPr>
        </p:cxnSp>
      </p:grpSp>
      <p:sp>
        <p:nvSpPr>
          <p:cNvPr id="732" name="Google Shape;732;p16"/>
          <p:cNvSpPr/>
          <p:nvPr/>
        </p:nvSpPr>
        <p:spPr>
          <a:xfrm>
            <a:off x="318531" y="79532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6"/>
          <p:cNvSpPr/>
          <p:nvPr/>
        </p:nvSpPr>
        <p:spPr>
          <a:xfrm>
            <a:off x="166131" y="209072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6"/>
          <p:cNvSpPr/>
          <p:nvPr/>
        </p:nvSpPr>
        <p:spPr>
          <a:xfrm>
            <a:off x="166131" y="330992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6"/>
          <p:cNvSpPr/>
          <p:nvPr/>
        </p:nvSpPr>
        <p:spPr>
          <a:xfrm>
            <a:off x="318531" y="445292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6"/>
          <p:cNvSpPr/>
          <p:nvPr/>
        </p:nvSpPr>
        <p:spPr>
          <a:xfrm>
            <a:off x="2909331" y="18572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6"/>
          <p:cNvSpPr/>
          <p:nvPr/>
        </p:nvSpPr>
        <p:spPr>
          <a:xfrm>
            <a:off x="3976131" y="41432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8" name="Google Shape;738;p16"/>
          <p:cNvGrpSpPr/>
          <p:nvPr/>
        </p:nvGrpSpPr>
        <p:grpSpPr>
          <a:xfrm>
            <a:off x="8835943" y="110385"/>
            <a:ext cx="167400" cy="167400"/>
            <a:chOff x="3216925" y="225750"/>
            <a:chExt cx="167400" cy="167400"/>
          </a:xfrm>
        </p:grpSpPr>
        <p:cxnSp>
          <p:nvCxnSpPr>
            <p:cNvPr id="739" name="Google Shape;739;p16"/>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740" name="Google Shape;740;p16"/>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741" name="Google Shape;741;p16"/>
          <p:cNvSpPr/>
          <p:nvPr/>
        </p:nvSpPr>
        <p:spPr>
          <a:xfrm>
            <a:off x="7938531" y="18572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6"/>
          <p:cNvSpPr/>
          <p:nvPr/>
        </p:nvSpPr>
        <p:spPr>
          <a:xfrm>
            <a:off x="8929131" y="79532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3" name="Google Shape;743;p16"/>
          <p:cNvGrpSpPr/>
          <p:nvPr/>
        </p:nvGrpSpPr>
        <p:grpSpPr>
          <a:xfrm>
            <a:off x="8835943" y="2498448"/>
            <a:ext cx="167400" cy="167400"/>
            <a:chOff x="3216925" y="225750"/>
            <a:chExt cx="167400" cy="167400"/>
          </a:xfrm>
        </p:grpSpPr>
        <p:cxnSp>
          <p:nvCxnSpPr>
            <p:cNvPr id="744" name="Google Shape;744;p16"/>
            <p:cNvCxnSpPr/>
            <p:nvPr/>
          </p:nvCxnSpPr>
          <p:spPr>
            <a:xfrm>
              <a:off x="3300613" y="225750"/>
              <a:ext cx="0" cy="167400"/>
            </a:xfrm>
            <a:prstGeom prst="straightConnector1">
              <a:avLst/>
            </a:prstGeom>
            <a:noFill/>
            <a:ln cap="flat" cmpd="sng" w="19050">
              <a:solidFill>
                <a:schemeClr val="accent3"/>
              </a:solidFill>
              <a:prstDash val="solid"/>
              <a:round/>
              <a:headEnd len="med" w="med" type="none"/>
              <a:tailEnd len="med" w="med" type="none"/>
            </a:ln>
          </p:spPr>
        </p:cxnSp>
        <p:cxnSp>
          <p:nvCxnSpPr>
            <p:cNvPr id="745" name="Google Shape;745;p16"/>
            <p:cNvCxnSpPr/>
            <p:nvPr/>
          </p:nvCxnSpPr>
          <p:spPr>
            <a:xfrm rot="10800000">
              <a:off x="3216925" y="309377"/>
              <a:ext cx="167400" cy="0"/>
            </a:xfrm>
            <a:prstGeom prst="straightConnector1">
              <a:avLst/>
            </a:prstGeom>
            <a:noFill/>
            <a:ln cap="flat" cmpd="sng" w="19050">
              <a:solidFill>
                <a:schemeClr val="accent3"/>
              </a:solidFill>
              <a:prstDash val="solid"/>
              <a:round/>
              <a:headEnd len="med" w="med" type="none"/>
              <a:tailEnd len="med" w="med" type="none"/>
            </a:ln>
          </p:spPr>
        </p:cxnSp>
      </p:grpSp>
      <p:sp>
        <p:nvSpPr>
          <p:cNvPr id="746" name="Google Shape;746;p16"/>
          <p:cNvSpPr/>
          <p:nvPr/>
        </p:nvSpPr>
        <p:spPr>
          <a:xfrm>
            <a:off x="5957331" y="498632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6"/>
          <p:cNvSpPr/>
          <p:nvPr/>
        </p:nvSpPr>
        <p:spPr>
          <a:xfrm>
            <a:off x="4204731" y="498632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1994931" y="491012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3061731" y="498632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0" name="Google Shape;750;p16"/>
          <p:cNvGrpSpPr/>
          <p:nvPr/>
        </p:nvGrpSpPr>
        <p:grpSpPr>
          <a:xfrm>
            <a:off x="245631" y="4872835"/>
            <a:ext cx="167400" cy="167400"/>
            <a:chOff x="3216925" y="225750"/>
            <a:chExt cx="167400" cy="167400"/>
          </a:xfrm>
        </p:grpSpPr>
        <p:cxnSp>
          <p:nvCxnSpPr>
            <p:cNvPr id="751" name="Google Shape;751;p16"/>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752" name="Google Shape;752;p16"/>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753" name="Google Shape;753;p16"/>
          <p:cNvGrpSpPr/>
          <p:nvPr/>
        </p:nvGrpSpPr>
        <p:grpSpPr>
          <a:xfrm>
            <a:off x="4517431" y="4862848"/>
            <a:ext cx="167400" cy="167400"/>
            <a:chOff x="3216925" y="225750"/>
            <a:chExt cx="167400" cy="167400"/>
          </a:xfrm>
        </p:grpSpPr>
        <p:cxnSp>
          <p:nvCxnSpPr>
            <p:cNvPr id="754" name="Google Shape;754;p16"/>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755" name="Google Shape;755;p16"/>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756" name="Google Shape;756;p16"/>
          <p:cNvGrpSpPr/>
          <p:nvPr/>
        </p:nvGrpSpPr>
        <p:grpSpPr>
          <a:xfrm>
            <a:off x="6676687" y="4862860"/>
            <a:ext cx="167400" cy="167400"/>
            <a:chOff x="3216925" y="225750"/>
            <a:chExt cx="167400" cy="167400"/>
          </a:xfrm>
        </p:grpSpPr>
        <p:cxnSp>
          <p:nvCxnSpPr>
            <p:cNvPr id="757" name="Google Shape;757;p16"/>
            <p:cNvCxnSpPr/>
            <p:nvPr/>
          </p:nvCxnSpPr>
          <p:spPr>
            <a:xfrm>
              <a:off x="3300613" y="225750"/>
              <a:ext cx="0" cy="167400"/>
            </a:xfrm>
            <a:prstGeom prst="straightConnector1">
              <a:avLst/>
            </a:prstGeom>
            <a:noFill/>
            <a:ln cap="flat" cmpd="sng" w="19050">
              <a:solidFill>
                <a:schemeClr val="accent1"/>
              </a:solidFill>
              <a:prstDash val="solid"/>
              <a:round/>
              <a:headEnd len="med" w="med" type="none"/>
              <a:tailEnd len="med" w="med" type="none"/>
            </a:ln>
          </p:spPr>
        </p:cxnSp>
        <p:cxnSp>
          <p:nvCxnSpPr>
            <p:cNvPr id="758" name="Google Shape;758;p16"/>
            <p:cNvCxnSpPr/>
            <p:nvPr/>
          </p:nvCxnSpPr>
          <p:spPr>
            <a:xfrm rot="10800000">
              <a:off x="3216925" y="309377"/>
              <a:ext cx="167400" cy="0"/>
            </a:xfrm>
            <a:prstGeom prst="straightConnector1">
              <a:avLst/>
            </a:prstGeom>
            <a:noFill/>
            <a:ln cap="flat" cmpd="sng" w="19050">
              <a:solidFill>
                <a:schemeClr val="accent1"/>
              </a:solidFill>
              <a:prstDash val="solid"/>
              <a:round/>
              <a:headEnd len="med" w="med" type="none"/>
              <a:tailEnd len="med" w="med" type="none"/>
            </a:ln>
          </p:spPr>
        </p:cxnSp>
      </p:grpSp>
      <p:grpSp>
        <p:nvGrpSpPr>
          <p:cNvPr id="759" name="Google Shape;759;p16"/>
          <p:cNvGrpSpPr/>
          <p:nvPr/>
        </p:nvGrpSpPr>
        <p:grpSpPr>
          <a:xfrm>
            <a:off x="2381531" y="4862860"/>
            <a:ext cx="167400" cy="167400"/>
            <a:chOff x="3216925" y="225750"/>
            <a:chExt cx="167400" cy="167400"/>
          </a:xfrm>
        </p:grpSpPr>
        <p:cxnSp>
          <p:nvCxnSpPr>
            <p:cNvPr id="760" name="Google Shape;760;p16"/>
            <p:cNvCxnSpPr/>
            <p:nvPr/>
          </p:nvCxnSpPr>
          <p:spPr>
            <a:xfrm>
              <a:off x="3300613" y="225750"/>
              <a:ext cx="0" cy="167400"/>
            </a:xfrm>
            <a:prstGeom prst="straightConnector1">
              <a:avLst/>
            </a:prstGeom>
            <a:noFill/>
            <a:ln cap="flat" cmpd="sng" w="19050">
              <a:solidFill>
                <a:schemeClr val="accent5"/>
              </a:solidFill>
              <a:prstDash val="solid"/>
              <a:round/>
              <a:headEnd len="med" w="med" type="none"/>
              <a:tailEnd len="med" w="med" type="none"/>
            </a:ln>
          </p:spPr>
        </p:cxnSp>
        <p:cxnSp>
          <p:nvCxnSpPr>
            <p:cNvPr id="761" name="Google Shape;761;p16"/>
            <p:cNvCxnSpPr/>
            <p:nvPr/>
          </p:nvCxnSpPr>
          <p:spPr>
            <a:xfrm rot="10800000">
              <a:off x="3216925" y="309377"/>
              <a:ext cx="167400" cy="0"/>
            </a:xfrm>
            <a:prstGeom prst="straightConnector1">
              <a:avLst/>
            </a:prstGeom>
            <a:noFill/>
            <a:ln cap="flat" cmpd="sng" w="19050">
              <a:solidFill>
                <a:schemeClr val="accent5"/>
              </a:solidFill>
              <a:prstDash val="solid"/>
              <a:round/>
              <a:headEnd len="med" w="med" type="none"/>
              <a:tailEnd len="med" w="med" type="none"/>
            </a:ln>
          </p:spPr>
        </p:cxnSp>
      </p:grpSp>
      <p:sp>
        <p:nvSpPr>
          <p:cNvPr id="762" name="Google Shape;762;p16"/>
          <p:cNvSpPr/>
          <p:nvPr/>
        </p:nvSpPr>
        <p:spPr>
          <a:xfrm>
            <a:off x="3810889" y="-1645748"/>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grpSp>
        <p:nvGrpSpPr>
          <p:cNvPr id="763" name="Google Shape;763;p16"/>
          <p:cNvGrpSpPr/>
          <p:nvPr/>
        </p:nvGrpSpPr>
        <p:grpSpPr>
          <a:xfrm>
            <a:off x="2381531" y="110385"/>
            <a:ext cx="167400" cy="167400"/>
            <a:chOff x="3216925" y="225750"/>
            <a:chExt cx="167400" cy="167400"/>
          </a:xfrm>
        </p:grpSpPr>
        <p:cxnSp>
          <p:nvCxnSpPr>
            <p:cNvPr id="764" name="Google Shape;764;p16"/>
            <p:cNvCxnSpPr/>
            <p:nvPr/>
          </p:nvCxnSpPr>
          <p:spPr>
            <a:xfrm>
              <a:off x="3300613" y="225750"/>
              <a:ext cx="0" cy="167400"/>
            </a:xfrm>
            <a:prstGeom prst="straightConnector1">
              <a:avLst/>
            </a:prstGeom>
            <a:noFill/>
            <a:ln cap="flat" cmpd="sng" w="19050">
              <a:solidFill>
                <a:schemeClr val="accent3"/>
              </a:solidFill>
              <a:prstDash val="solid"/>
              <a:round/>
              <a:headEnd len="med" w="med" type="none"/>
              <a:tailEnd len="med" w="med" type="none"/>
            </a:ln>
          </p:spPr>
        </p:cxnSp>
        <p:cxnSp>
          <p:nvCxnSpPr>
            <p:cNvPr id="765" name="Google Shape;765;p16"/>
            <p:cNvCxnSpPr/>
            <p:nvPr/>
          </p:nvCxnSpPr>
          <p:spPr>
            <a:xfrm rot="10800000">
              <a:off x="3216925" y="309377"/>
              <a:ext cx="167400" cy="0"/>
            </a:xfrm>
            <a:prstGeom prst="straightConnector1">
              <a:avLst/>
            </a:prstGeom>
            <a:noFill/>
            <a:ln cap="flat" cmpd="sng" w="19050">
              <a:solidFill>
                <a:schemeClr val="accent3"/>
              </a:solidFill>
              <a:prstDash val="solid"/>
              <a:round/>
              <a:headEnd len="med" w="med" type="none"/>
              <a:tailEnd len="med" w="med" type="none"/>
            </a:ln>
          </p:spPr>
        </p:cxnSp>
      </p:grpSp>
      <p:sp>
        <p:nvSpPr>
          <p:cNvPr id="766" name="Google Shape;766;p16"/>
          <p:cNvSpPr/>
          <p:nvPr/>
        </p:nvSpPr>
        <p:spPr>
          <a:xfrm>
            <a:off x="1156731" y="41432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6"/>
          <p:cNvSpPr/>
          <p:nvPr/>
        </p:nvSpPr>
        <p:spPr>
          <a:xfrm>
            <a:off x="1918731" y="56672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6"/>
          <p:cNvSpPr/>
          <p:nvPr/>
        </p:nvSpPr>
        <p:spPr>
          <a:xfrm>
            <a:off x="6262131" y="437672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6"/>
          <p:cNvSpPr/>
          <p:nvPr/>
        </p:nvSpPr>
        <p:spPr>
          <a:xfrm>
            <a:off x="5119131" y="452912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6"/>
          <p:cNvSpPr/>
          <p:nvPr/>
        </p:nvSpPr>
        <p:spPr>
          <a:xfrm>
            <a:off x="3518931" y="437672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6"/>
          <p:cNvSpPr/>
          <p:nvPr/>
        </p:nvSpPr>
        <p:spPr>
          <a:xfrm>
            <a:off x="1309131" y="437672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
    <p:bg>
      <p:bgPr>
        <a:solidFill>
          <a:schemeClr val="dk1"/>
        </a:solidFill>
      </p:bgPr>
    </p:bg>
    <p:spTree>
      <p:nvGrpSpPr>
        <p:cNvPr id="772" name="Shape 772"/>
        <p:cNvGrpSpPr/>
        <p:nvPr/>
      </p:nvGrpSpPr>
      <p:grpSpPr>
        <a:xfrm>
          <a:off x="0" y="0"/>
          <a:ext cx="0" cy="0"/>
          <a:chOff x="0" y="0"/>
          <a:chExt cx="0" cy="0"/>
        </a:xfrm>
      </p:grpSpPr>
      <p:pic>
        <p:nvPicPr>
          <p:cNvPr id="773" name="Google Shape;773;p17"/>
          <p:cNvPicPr preferRelativeResize="0"/>
          <p:nvPr/>
        </p:nvPicPr>
        <p:blipFill>
          <a:blip r:embed="rId2">
            <a:alphaModFix/>
          </a:blip>
          <a:stretch>
            <a:fillRect/>
          </a:stretch>
        </p:blipFill>
        <p:spPr>
          <a:xfrm>
            <a:off x="6280200" y="540012"/>
            <a:ext cx="2143799" cy="2146949"/>
          </a:xfrm>
          <a:prstGeom prst="rect">
            <a:avLst/>
          </a:prstGeom>
          <a:noFill/>
          <a:ln>
            <a:noFill/>
          </a:ln>
        </p:spPr>
      </p:pic>
      <p:pic>
        <p:nvPicPr>
          <p:cNvPr id="774" name="Google Shape;774;p17"/>
          <p:cNvPicPr preferRelativeResize="0"/>
          <p:nvPr/>
        </p:nvPicPr>
        <p:blipFill>
          <a:blip r:embed="rId2">
            <a:alphaModFix/>
          </a:blip>
          <a:stretch>
            <a:fillRect/>
          </a:stretch>
        </p:blipFill>
        <p:spPr>
          <a:xfrm>
            <a:off x="1586600" y="2996562"/>
            <a:ext cx="2143799" cy="2146949"/>
          </a:xfrm>
          <a:prstGeom prst="rect">
            <a:avLst/>
          </a:prstGeom>
          <a:noFill/>
          <a:ln>
            <a:noFill/>
          </a:ln>
        </p:spPr>
      </p:pic>
      <p:sp>
        <p:nvSpPr>
          <p:cNvPr id="775" name="Google Shape;775;p17"/>
          <p:cNvSpPr/>
          <p:nvPr/>
        </p:nvSpPr>
        <p:spPr>
          <a:xfrm>
            <a:off x="-534161" y="-367023"/>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pic>
        <p:nvPicPr>
          <p:cNvPr id="776" name="Google Shape;776;p17"/>
          <p:cNvPicPr preferRelativeResize="0"/>
          <p:nvPr/>
        </p:nvPicPr>
        <p:blipFill>
          <a:blip r:embed="rId2">
            <a:alphaModFix/>
          </a:blip>
          <a:stretch>
            <a:fillRect/>
          </a:stretch>
        </p:blipFill>
        <p:spPr>
          <a:xfrm>
            <a:off x="66525" y="214512"/>
            <a:ext cx="2143799" cy="2146949"/>
          </a:xfrm>
          <a:prstGeom prst="rect">
            <a:avLst/>
          </a:prstGeom>
          <a:noFill/>
          <a:ln>
            <a:noFill/>
          </a:ln>
        </p:spPr>
      </p:pic>
      <p:grpSp>
        <p:nvGrpSpPr>
          <p:cNvPr id="777" name="Google Shape;777;p17"/>
          <p:cNvGrpSpPr/>
          <p:nvPr/>
        </p:nvGrpSpPr>
        <p:grpSpPr>
          <a:xfrm>
            <a:off x="696475" y="456300"/>
            <a:ext cx="7801025" cy="4183143"/>
            <a:chOff x="696475" y="456300"/>
            <a:chExt cx="7801025" cy="4183143"/>
          </a:xfrm>
        </p:grpSpPr>
        <p:grpSp>
          <p:nvGrpSpPr>
            <p:cNvPr id="778" name="Google Shape;778;p17"/>
            <p:cNvGrpSpPr/>
            <p:nvPr/>
          </p:nvGrpSpPr>
          <p:grpSpPr>
            <a:xfrm>
              <a:off x="4488300" y="456300"/>
              <a:ext cx="167400" cy="167400"/>
              <a:chOff x="3216925" y="225750"/>
              <a:chExt cx="167400" cy="167400"/>
            </a:xfrm>
          </p:grpSpPr>
          <p:cxnSp>
            <p:nvCxnSpPr>
              <p:cNvPr id="779" name="Google Shape;779;p17"/>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780" name="Google Shape;780;p17"/>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781" name="Google Shape;781;p17"/>
            <p:cNvGrpSpPr/>
            <p:nvPr/>
          </p:nvGrpSpPr>
          <p:grpSpPr>
            <a:xfrm>
              <a:off x="5084800" y="4436100"/>
              <a:ext cx="167400" cy="167400"/>
              <a:chOff x="3216925" y="225750"/>
              <a:chExt cx="167400" cy="167400"/>
            </a:xfrm>
          </p:grpSpPr>
          <p:cxnSp>
            <p:nvCxnSpPr>
              <p:cNvPr id="782" name="Google Shape;782;p17"/>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783" name="Google Shape;783;p17"/>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784" name="Google Shape;784;p17"/>
            <p:cNvSpPr/>
            <p:nvPr/>
          </p:nvSpPr>
          <p:spPr>
            <a:xfrm>
              <a:off x="4163575" y="5551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7"/>
            <p:cNvSpPr/>
            <p:nvPr/>
          </p:nvSpPr>
          <p:spPr>
            <a:xfrm>
              <a:off x="4544575" y="9361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7"/>
            <p:cNvSpPr/>
            <p:nvPr/>
          </p:nvSpPr>
          <p:spPr>
            <a:xfrm>
              <a:off x="5535175" y="42889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7"/>
            <p:cNvSpPr/>
            <p:nvPr/>
          </p:nvSpPr>
          <p:spPr>
            <a:xfrm>
              <a:off x="5826500" y="4617843"/>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7"/>
            <p:cNvSpPr/>
            <p:nvPr/>
          </p:nvSpPr>
          <p:spPr>
            <a:xfrm rot="-5400000">
              <a:off x="963175" y="4436093"/>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7"/>
            <p:cNvSpPr/>
            <p:nvPr/>
          </p:nvSpPr>
          <p:spPr>
            <a:xfrm rot="-5400000">
              <a:off x="696475" y="45556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0" name="Google Shape;790;p17"/>
            <p:cNvGrpSpPr/>
            <p:nvPr/>
          </p:nvGrpSpPr>
          <p:grpSpPr>
            <a:xfrm>
              <a:off x="8330100" y="4055100"/>
              <a:ext cx="167400" cy="167400"/>
              <a:chOff x="3216925" y="225750"/>
              <a:chExt cx="167400" cy="167400"/>
            </a:xfrm>
          </p:grpSpPr>
          <p:cxnSp>
            <p:nvCxnSpPr>
              <p:cNvPr id="791" name="Google Shape;791;p17"/>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792" name="Google Shape;792;p17"/>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793" name="Google Shape;793;p17"/>
            <p:cNvSpPr/>
            <p:nvPr/>
          </p:nvSpPr>
          <p:spPr>
            <a:xfrm>
              <a:off x="8264900" y="4541643"/>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4" name="Google Shape;794;p17"/>
          <p:cNvSpPr txBox="1"/>
          <p:nvPr>
            <p:ph idx="1" type="subTitle"/>
          </p:nvPr>
        </p:nvSpPr>
        <p:spPr>
          <a:xfrm>
            <a:off x="4949700" y="2815125"/>
            <a:ext cx="3474300" cy="10515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lt1"/>
                </a:solidFill>
                <a:latin typeface="Open Sans"/>
                <a:ea typeface="Open Sans"/>
                <a:cs typeface="Open Sans"/>
                <a:sym typeface="Open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95" name="Google Shape;795;p17"/>
          <p:cNvSpPr txBox="1"/>
          <p:nvPr>
            <p:ph type="title"/>
          </p:nvPr>
        </p:nvSpPr>
        <p:spPr>
          <a:xfrm>
            <a:off x="4949700" y="1276876"/>
            <a:ext cx="3474300" cy="15384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4000">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2">
    <p:bg>
      <p:bgPr>
        <a:solidFill>
          <a:schemeClr val="dk1"/>
        </a:solidFill>
      </p:bgPr>
    </p:bg>
    <p:spTree>
      <p:nvGrpSpPr>
        <p:cNvPr id="796" name="Shape 796"/>
        <p:cNvGrpSpPr/>
        <p:nvPr/>
      </p:nvGrpSpPr>
      <p:grpSpPr>
        <a:xfrm>
          <a:off x="0" y="0"/>
          <a:ext cx="0" cy="0"/>
          <a:chOff x="0" y="0"/>
          <a:chExt cx="0" cy="0"/>
        </a:xfrm>
      </p:grpSpPr>
      <p:pic>
        <p:nvPicPr>
          <p:cNvPr id="797" name="Google Shape;797;p18"/>
          <p:cNvPicPr preferRelativeResize="0"/>
          <p:nvPr/>
        </p:nvPicPr>
        <p:blipFill>
          <a:blip r:embed="rId2">
            <a:alphaModFix/>
          </a:blip>
          <a:stretch>
            <a:fillRect/>
          </a:stretch>
        </p:blipFill>
        <p:spPr>
          <a:xfrm>
            <a:off x="12" y="2996562"/>
            <a:ext cx="2143799" cy="2146949"/>
          </a:xfrm>
          <a:prstGeom prst="rect">
            <a:avLst/>
          </a:prstGeom>
          <a:noFill/>
          <a:ln>
            <a:noFill/>
          </a:ln>
        </p:spPr>
      </p:pic>
      <p:sp>
        <p:nvSpPr>
          <p:cNvPr id="798" name="Google Shape;798;p18"/>
          <p:cNvSpPr/>
          <p:nvPr/>
        </p:nvSpPr>
        <p:spPr>
          <a:xfrm>
            <a:off x="4273800" y="370975"/>
            <a:ext cx="4448292" cy="4401649"/>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pic>
        <p:nvPicPr>
          <p:cNvPr id="799" name="Google Shape;799;p18"/>
          <p:cNvPicPr preferRelativeResize="0"/>
          <p:nvPr/>
        </p:nvPicPr>
        <p:blipFill>
          <a:blip r:embed="rId2">
            <a:alphaModFix/>
          </a:blip>
          <a:stretch>
            <a:fillRect/>
          </a:stretch>
        </p:blipFill>
        <p:spPr>
          <a:xfrm>
            <a:off x="7000212" y="12"/>
            <a:ext cx="2143799" cy="2146949"/>
          </a:xfrm>
          <a:prstGeom prst="rect">
            <a:avLst/>
          </a:prstGeom>
          <a:noFill/>
          <a:ln>
            <a:noFill/>
          </a:ln>
        </p:spPr>
      </p:pic>
      <p:grpSp>
        <p:nvGrpSpPr>
          <p:cNvPr id="800" name="Google Shape;800;p18"/>
          <p:cNvGrpSpPr/>
          <p:nvPr/>
        </p:nvGrpSpPr>
        <p:grpSpPr>
          <a:xfrm>
            <a:off x="505975" y="456300"/>
            <a:ext cx="8237725" cy="4147200"/>
            <a:chOff x="505975" y="456300"/>
            <a:chExt cx="8237725" cy="4147200"/>
          </a:xfrm>
        </p:grpSpPr>
        <p:grpSp>
          <p:nvGrpSpPr>
            <p:cNvPr id="801" name="Google Shape;801;p18"/>
            <p:cNvGrpSpPr/>
            <p:nvPr/>
          </p:nvGrpSpPr>
          <p:grpSpPr>
            <a:xfrm>
              <a:off x="636300" y="456300"/>
              <a:ext cx="167400" cy="167400"/>
              <a:chOff x="3216925" y="225750"/>
              <a:chExt cx="167400" cy="167400"/>
            </a:xfrm>
          </p:grpSpPr>
          <p:cxnSp>
            <p:nvCxnSpPr>
              <p:cNvPr id="802" name="Google Shape;802;p18"/>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803" name="Google Shape;803;p18"/>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804" name="Google Shape;804;p18"/>
            <p:cNvSpPr/>
            <p:nvPr/>
          </p:nvSpPr>
          <p:spPr>
            <a:xfrm>
              <a:off x="505975" y="8599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5" name="Google Shape;805;p18"/>
            <p:cNvGrpSpPr/>
            <p:nvPr/>
          </p:nvGrpSpPr>
          <p:grpSpPr>
            <a:xfrm>
              <a:off x="8340300" y="4436100"/>
              <a:ext cx="167400" cy="167400"/>
              <a:chOff x="3216925" y="225750"/>
              <a:chExt cx="167400" cy="167400"/>
            </a:xfrm>
          </p:grpSpPr>
          <p:cxnSp>
            <p:nvCxnSpPr>
              <p:cNvPr id="806" name="Google Shape;806;p18"/>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807" name="Google Shape;807;p18"/>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808" name="Google Shape;808;p18"/>
            <p:cNvSpPr/>
            <p:nvPr/>
          </p:nvSpPr>
          <p:spPr>
            <a:xfrm>
              <a:off x="1191775" y="5551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8"/>
            <p:cNvSpPr/>
            <p:nvPr/>
          </p:nvSpPr>
          <p:spPr>
            <a:xfrm>
              <a:off x="4392175" y="5551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8"/>
            <p:cNvSpPr/>
            <p:nvPr/>
          </p:nvSpPr>
          <p:spPr>
            <a:xfrm>
              <a:off x="4544575" y="7837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8"/>
            <p:cNvSpPr/>
            <p:nvPr/>
          </p:nvSpPr>
          <p:spPr>
            <a:xfrm>
              <a:off x="8430775" y="39841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8"/>
            <p:cNvSpPr/>
            <p:nvPr/>
          </p:nvSpPr>
          <p:spPr>
            <a:xfrm>
              <a:off x="8722100" y="4313043"/>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8"/>
            <p:cNvSpPr/>
            <p:nvPr/>
          </p:nvSpPr>
          <p:spPr>
            <a:xfrm rot="-5400000">
              <a:off x="2563375" y="4436093"/>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8"/>
            <p:cNvSpPr/>
            <p:nvPr/>
          </p:nvSpPr>
          <p:spPr>
            <a:xfrm rot="-5400000">
              <a:off x="2296675" y="45556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5" name="Google Shape;815;p18"/>
          <p:cNvSpPr txBox="1"/>
          <p:nvPr>
            <p:ph idx="1" type="subTitle"/>
          </p:nvPr>
        </p:nvSpPr>
        <p:spPr>
          <a:xfrm>
            <a:off x="720000" y="2916725"/>
            <a:ext cx="3280500" cy="12750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lt1"/>
                </a:solidFill>
                <a:latin typeface="Open Sans"/>
                <a:ea typeface="Open Sans"/>
                <a:cs typeface="Open Sans"/>
                <a:sym typeface="Open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16" name="Google Shape;816;p18"/>
          <p:cNvSpPr txBox="1"/>
          <p:nvPr>
            <p:ph type="title"/>
          </p:nvPr>
        </p:nvSpPr>
        <p:spPr>
          <a:xfrm>
            <a:off x="720000" y="1051325"/>
            <a:ext cx="3280500" cy="18654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4000">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2_1">
    <p:bg>
      <p:bgPr>
        <a:solidFill>
          <a:schemeClr val="dk1"/>
        </a:solidFill>
      </p:bgPr>
    </p:bg>
    <p:spTree>
      <p:nvGrpSpPr>
        <p:cNvPr id="817" name="Shape 817"/>
        <p:cNvGrpSpPr/>
        <p:nvPr/>
      </p:nvGrpSpPr>
      <p:grpSpPr>
        <a:xfrm>
          <a:off x="0" y="0"/>
          <a:ext cx="0" cy="0"/>
          <a:chOff x="0" y="0"/>
          <a:chExt cx="0" cy="0"/>
        </a:xfrm>
      </p:grpSpPr>
      <p:sp>
        <p:nvSpPr>
          <p:cNvPr id="818" name="Google Shape;818;p19"/>
          <p:cNvSpPr/>
          <p:nvPr/>
        </p:nvSpPr>
        <p:spPr>
          <a:xfrm>
            <a:off x="4538227" y="540002"/>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pic>
        <p:nvPicPr>
          <p:cNvPr id="819" name="Google Shape;819;p19"/>
          <p:cNvPicPr preferRelativeResize="0"/>
          <p:nvPr/>
        </p:nvPicPr>
        <p:blipFill>
          <a:blip r:embed="rId2">
            <a:alphaModFix/>
          </a:blip>
          <a:stretch>
            <a:fillRect/>
          </a:stretch>
        </p:blipFill>
        <p:spPr>
          <a:xfrm>
            <a:off x="6280200" y="2456562"/>
            <a:ext cx="2143799" cy="2146949"/>
          </a:xfrm>
          <a:prstGeom prst="rect">
            <a:avLst/>
          </a:prstGeom>
          <a:noFill/>
          <a:ln>
            <a:noFill/>
          </a:ln>
        </p:spPr>
      </p:pic>
      <p:sp>
        <p:nvSpPr>
          <p:cNvPr id="820" name="Google Shape;820;p19"/>
          <p:cNvSpPr/>
          <p:nvPr/>
        </p:nvSpPr>
        <p:spPr>
          <a:xfrm>
            <a:off x="-965311" y="3850002"/>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pic>
        <p:nvPicPr>
          <p:cNvPr id="821" name="Google Shape;821;p19"/>
          <p:cNvPicPr preferRelativeResize="0"/>
          <p:nvPr/>
        </p:nvPicPr>
        <p:blipFill>
          <a:blip r:embed="rId2">
            <a:alphaModFix/>
          </a:blip>
          <a:stretch>
            <a:fillRect/>
          </a:stretch>
        </p:blipFill>
        <p:spPr>
          <a:xfrm>
            <a:off x="0" y="12"/>
            <a:ext cx="2143799" cy="2146949"/>
          </a:xfrm>
          <a:prstGeom prst="rect">
            <a:avLst/>
          </a:prstGeom>
          <a:noFill/>
          <a:ln>
            <a:noFill/>
          </a:ln>
        </p:spPr>
      </p:pic>
      <p:grpSp>
        <p:nvGrpSpPr>
          <p:cNvPr id="822" name="Google Shape;822;p19"/>
          <p:cNvGrpSpPr/>
          <p:nvPr/>
        </p:nvGrpSpPr>
        <p:grpSpPr>
          <a:xfrm>
            <a:off x="623575" y="540000"/>
            <a:ext cx="7780275" cy="4070093"/>
            <a:chOff x="623575" y="540000"/>
            <a:chExt cx="7780275" cy="4070093"/>
          </a:xfrm>
        </p:grpSpPr>
        <p:grpSp>
          <p:nvGrpSpPr>
            <p:cNvPr id="823" name="Google Shape;823;p19"/>
            <p:cNvGrpSpPr/>
            <p:nvPr/>
          </p:nvGrpSpPr>
          <p:grpSpPr>
            <a:xfrm>
              <a:off x="8236450" y="4436100"/>
              <a:ext cx="167400" cy="167400"/>
              <a:chOff x="3216925" y="225750"/>
              <a:chExt cx="167400" cy="167400"/>
            </a:xfrm>
          </p:grpSpPr>
          <p:cxnSp>
            <p:nvCxnSpPr>
              <p:cNvPr id="824" name="Google Shape;824;p19"/>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825" name="Google Shape;825;p19"/>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826" name="Google Shape;826;p19"/>
            <p:cNvGrpSpPr/>
            <p:nvPr/>
          </p:nvGrpSpPr>
          <p:grpSpPr>
            <a:xfrm>
              <a:off x="8236450" y="540000"/>
              <a:ext cx="167400" cy="167400"/>
              <a:chOff x="3216925" y="225750"/>
              <a:chExt cx="167400" cy="167400"/>
            </a:xfrm>
          </p:grpSpPr>
          <p:cxnSp>
            <p:nvCxnSpPr>
              <p:cNvPr id="827" name="Google Shape;827;p19"/>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828" name="Google Shape;828;p19"/>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829" name="Google Shape;829;p19"/>
            <p:cNvSpPr/>
            <p:nvPr/>
          </p:nvSpPr>
          <p:spPr>
            <a:xfrm>
              <a:off x="4163575" y="5551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9"/>
            <p:cNvSpPr/>
            <p:nvPr/>
          </p:nvSpPr>
          <p:spPr>
            <a:xfrm>
              <a:off x="4544575" y="9361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9"/>
            <p:cNvSpPr/>
            <p:nvPr/>
          </p:nvSpPr>
          <p:spPr>
            <a:xfrm>
              <a:off x="7821175" y="5551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9"/>
            <p:cNvSpPr/>
            <p:nvPr/>
          </p:nvSpPr>
          <p:spPr>
            <a:xfrm>
              <a:off x="7807700" y="884043"/>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9"/>
            <p:cNvSpPr/>
            <p:nvPr/>
          </p:nvSpPr>
          <p:spPr>
            <a:xfrm rot="-5400000">
              <a:off x="1420375" y="4588493"/>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9"/>
            <p:cNvSpPr/>
            <p:nvPr/>
          </p:nvSpPr>
          <p:spPr>
            <a:xfrm rot="-5400000">
              <a:off x="696475" y="45556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5" name="Google Shape;835;p19"/>
            <p:cNvGrpSpPr/>
            <p:nvPr/>
          </p:nvGrpSpPr>
          <p:grpSpPr>
            <a:xfrm>
              <a:off x="623575" y="4191725"/>
              <a:ext cx="167400" cy="167400"/>
              <a:chOff x="3216925" y="225750"/>
              <a:chExt cx="167400" cy="167400"/>
            </a:xfrm>
          </p:grpSpPr>
          <p:cxnSp>
            <p:nvCxnSpPr>
              <p:cNvPr id="836" name="Google Shape;836;p19"/>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837" name="Google Shape;837;p19"/>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838" name="Google Shape;838;p19"/>
            <p:cNvSpPr/>
            <p:nvPr/>
          </p:nvSpPr>
          <p:spPr>
            <a:xfrm>
              <a:off x="8232925" y="10885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9" name="Google Shape;839;p19"/>
          <p:cNvSpPr txBox="1"/>
          <p:nvPr>
            <p:ph idx="1" type="subTitle"/>
          </p:nvPr>
        </p:nvSpPr>
        <p:spPr>
          <a:xfrm>
            <a:off x="720000" y="2683948"/>
            <a:ext cx="3280500" cy="1069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lt1"/>
                </a:solidFill>
                <a:latin typeface="Open Sans"/>
                <a:ea typeface="Open Sans"/>
                <a:cs typeface="Open Sans"/>
                <a:sym typeface="Open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40" name="Google Shape;840;p19"/>
          <p:cNvSpPr txBox="1"/>
          <p:nvPr>
            <p:ph type="title"/>
          </p:nvPr>
        </p:nvSpPr>
        <p:spPr>
          <a:xfrm>
            <a:off x="720000" y="1389750"/>
            <a:ext cx="3280500" cy="12942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4000">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1_1">
    <p:bg>
      <p:bgPr>
        <a:solidFill>
          <a:schemeClr val="dk1"/>
        </a:solidFill>
      </p:bgPr>
    </p:bg>
    <p:spTree>
      <p:nvGrpSpPr>
        <p:cNvPr id="841" name="Shape 841"/>
        <p:cNvGrpSpPr/>
        <p:nvPr/>
      </p:nvGrpSpPr>
      <p:grpSpPr>
        <a:xfrm>
          <a:off x="0" y="0"/>
          <a:ext cx="0" cy="0"/>
          <a:chOff x="0" y="0"/>
          <a:chExt cx="0" cy="0"/>
        </a:xfrm>
      </p:grpSpPr>
      <p:sp>
        <p:nvSpPr>
          <p:cNvPr id="842" name="Google Shape;842;p20"/>
          <p:cNvSpPr/>
          <p:nvPr/>
        </p:nvSpPr>
        <p:spPr>
          <a:xfrm rot="5400000">
            <a:off x="4802778" y="916688"/>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pic>
        <p:nvPicPr>
          <p:cNvPr id="843" name="Google Shape;843;p20"/>
          <p:cNvPicPr preferRelativeResize="0"/>
          <p:nvPr/>
        </p:nvPicPr>
        <p:blipFill>
          <a:blip r:embed="rId2">
            <a:alphaModFix/>
          </a:blip>
          <a:stretch>
            <a:fillRect/>
          </a:stretch>
        </p:blipFill>
        <p:spPr>
          <a:xfrm>
            <a:off x="7341050" y="540012"/>
            <a:ext cx="2143799" cy="2146949"/>
          </a:xfrm>
          <a:prstGeom prst="rect">
            <a:avLst/>
          </a:prstGeom>
          <a:noFill/>
          <a:ln>
            <a:noFill/>
          </a:ln>
        </p:spPr>
      </p:pic>
      <p:pic>
        <p:nvPicPr>
          <p:cNvPr id="844" name="Google Shape;844;p20"/>
          <p:cNvPicPr preferRelativeResize="0"/>
          <p:nvPr/>
        </p:nvPicPr>
        <p:blipFill>
          <a:blip r:embed="rId2">
            <a:alphaModFix/>
          </a:blip>
          <a:stretch>
            <a:fillRect/>
          </a:stretch>
        </p:blipFill>
        <p:spPr>
          <a:xfrm>
            <a:off x="5403450" y="2837437"/>
            <a:ext cx="2143799" cy="2146949"/>
          </a:xfrm>
          <a:prstGeom prst="rect">
            <a:avLst/>
          </a:prstGeom>
          <a:noFill/>
          <a:ln>
            <a:noFill/>
          </a:ln>
        </p:spPr>
      </p:pic>
      <p:sp>
        <p:nvSpPr>
          <p:cNvPr id="845" name="Google Shape;845;p20"/>
          <p:cNvSpPr/>
          <p:nvPr/>
        </p:nvSpPr>
        <p:spPr>
          <a:xfrm rot="3600076">
            <a:off x="-912298" y="2255960"/>
            <a:ext cx="3345299" cy="3309879"/>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grpSp>
        <p:nvGrpSpPr>
          <p:cNvPr id="846" name="Google Shape;846;p20"/>
          <p:cNvGrpSpPr/>
          <p:nvPr/>
        </p:nvGrpSpPr>
        <p:grpSpPr>
          <a:xfrm>
            <a:off x="825125" y="693884"/>
            <a:ext cx="7598875" cy="3900904"/>
            <a:chOff x="825125" y="693884"/>
            <a:chExt cx="7598875" cy="3900904"/>
          </a:xfrm>
        </p:grpSpPr>
        <p:grpSp>
          <p:nvGrpSpPr>
            <p:cNvPr id="847" name="Google Shape;847;p20"/>
            <p:cNvGrpSpPr/>
            <p:nvPr/>
          </p:nvGrpSpPr>
          <p:grpSpPr>
            <a:xfrm>
              <a:off x="6307525" y="3512988"/>
              <a:ext cx="167400" cy="167400"/>
              <a:chOff x="3216925" y="225750"/>
              <a:chExt cx="167400" cy="167400"/>
            </a:xfrm>
          </p:grpSpPr>
          <p:cxnSp>
            <p:nvCxnSpPr>
              <p:cNvPr id="848" name="Google Shape;848;p20"/>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849" name="Google Shape;849;p20"/>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850" name="Google Shape;850;p20"/>
            <p:cNvSpPr/>
            <p:nvPr/>
          </p:nvSpPr>
          <p:spPr>
            <a:xfrm rot="-5400000">
              <a:off x="5735150" y="138550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1" name="Google Shape;851;p20"/>
            <p:cNvGrpSpPr/>
            <p:nvPr/>
          </p:nvGrpSpPr>
          <p:grpSpPr>
            <a:xfrm>
              <a:off x="825125" y="1040084"/>
              <a:ext cx="167400" cy="167400"/>
              <a:chOff x="3216925" y="225750"/>
              <a:chExt cx="167400" cy="167400"/>
            </a:xfrm>
          </p:grpSpPr>
          <p:cxnSp>
            <p:nvCxnSpPr>
              <p:cNvPr id="852" name="Google Shape;852;p20"/>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853" name="Google Shape;853;p20"/>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854" name="Google Shape;854;p20"/>
            <p:cNvSpPr/>
            <p:nvPr/>
          </p:nvSpPr>
          <p:spPr>
            <a:xfrm>
              <a:off x="1848950" y="1303484"/>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0"/>
            <p:cNvSpPr/>
            <p:nvPr/>
          </p:nvSpPr>
          <p:spPr>
            <a:xfrm>
              <a:off x="1467950" y="693884"/>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0"/>
            <p:cNvSpPr/>
            <p:nvPr/>
          </p:nvSpPr>
          <p:spPr>
            <a:xfrm rot="-5400000">
              <a:off x="6116150" y="153790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0"/>
            <p:cNvSpPr/>
            <p:nvPr/>
          </p:nvSpPr>
          <p:spPr>
            <a:xfrm rot="-5400000">
              <a:off x="6344750" y="123310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8" name="Google Shape;858;p20"/>
            <p:cNvGrpSpPr/>
            <p:nvPr/>
          </p:nvGrpSpPr>
          <p:grpSpPr>
            <a:xfrm>
              <a:off x="8256600" y="4427388"/>
              <a:ext cx="167400" cy="167400"/>
              <a:chOff x="3216925" y="225750"/>
              <a:chExt cx="167400" cy="167400"/>
            </a:xfrm>
          </p:grpSpPr>
          <p:cxnSp>
            <p:nvCxnSpPr>
              <p:cNvPr id="859" name="Google Shape;859;p20"/>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860" name="Google Shape;860;p20"/>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sp>
        <p:nvSpPr>
          <p:cNvPr id="861" name="Google Shape;861;p20"/>
          <p:cNvSpPr txBox="1"/>
          <p:nvPr>
            <p:ph idx="1" type="subTitle"/>
          </p:nvPr>
        </p:nvSpPr>
        <p:spPr>
          <a:xfrm>
            <a:off x="720000" y="2687700"/>
            <a:ext cx="4042500" cy="9927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lt1"/>
                </a:solidFill>
                <a:latin typeface="Open Sans"/>
                <a:ea typeface="Open Sans"/>
                <a:cs typeface="Open Sans"/>
                <a:sym typeface="Open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62" name="Google Shape;862;p20"/>
          <p:cNvSpPr txBox="1"/>
          <p:nvPr>
            <p:ph type="title"/>
          </p:nvPr>
        </p:nvSpPr>
        <p:spPr>
          <a:xfrm>
            <a:off x="720000" y="1463100"/>
            <a:ext cx="4042500" cy="12246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8000">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3" name="Shape 43"/>
        <p:cNvGrpSpPr/>
        <p:nvPr/>
      </p:nvGrpSpPr>
      <p:grpSpPr>
        <a:xfrm>
          <a:off x="0" y="0"/>
          <a:ext cx="0" cy="0"/>
          <a:chOff x="0" y="0"/>
          <a:chExt cx="0" cy="0"/>
        </a:xfrm>
      </p:grpSpPr>
      <p:sp>
        <p:nvSpPr>
          <p:cNvPr id="44" name="Google Shape;44;p3"/>
          <p:cNvSpPr/>
          <p:nvPr/>
        </p:nvSpPr>
        <p:spPr>
          <a:xfrm>
            <a:off x="6549400" y="-2103850"/>
            <a:ext cx="3749208" cy="370930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sp>
        <p:nvSpPr>
          <p:cNvPr id="45" name="Google Shape;45;p3"/>
          <p:cNvSpPr/>
          <p:nvPr/>
        </p:nvSpPr>
        <p:spPr>
          <a:xfrm>
            <a:off x="-519175" y="2402200"/>
            <a:ext cx="3749208" cy="370930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pic>
        <p:nvPicPr>
          <p:cNvPr id="46" name="Google Shape;46;p3"/>
          <p:cNvPicPr preferRelativeResize="0"/>
          <p:nvPr/>
        </p:nvPicPr>
        <p:blipFill>
          <a:blip r:embed="rId2">
            <a:alphaModFix/>
          </a:blip>
          <a:stretch>
            <a:fillRect/>
          </a:stretch>
        </p:blipFill>
        <p:spPr>
          <a:xfrm>
            <a:off x="-259350" y="3470262"/>
            <a:ext cx="2143799" cy="2146949"/>
          </a:xfrm>
          <a:prstGeom prst="rect">
            <a:avLst/>
          </a:prstGeom>
          <a:noFill/>
          <a:ln>
            <a:noFill/>
          </a:ln>
        </p:spPr>
      </p:pic>
      <p:grpSp>
        <p:nvGrpSpPr>
          <p:cNvPr id="47" name="Google Shape;47;p3"/>
          <p:cNvGrpSpPr/>
          <p:nvPr/>
        </p:nvGrpSpPr>
        <p:grpSpPr>
          <a:xfrm>
            <a:off x="353575" y="250368"/>
            <a:ext cx="8154125" cy="4436832"/>
            <a:chOff x="353575" y="250368"/>
            <a:chExt cx="8154125" cy="4436832"/>
          </a:xfrm>
        </p:grpSpPr>
        <p:grpSp>
          <p:nvGrpSpPr>
            <p:cNvPr id="48" name="Google Shape;48;p3"/>
            <p:cNvGrpSpPr/>
            <p:nvPr/>
          </p:nvGrpSpPr>
          <p:grpSpPr>
            <a:xfrm>
              <a:off x="8340300" y="456300"/>
              <a:ext cx="167400" cy="167400"/>
              <a:chOff x="3216925" y="225750"/>
              <a:chExt cx="167400" cy="167400"/>
            </a:xfrm>
          </p:grpSpPr>
          <p:cxnSp>
            <p:nvCxnSpPr>
              <p:cNvPr id="49" name="Google Shape;49;p3"/>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50" name="Google Shape;50;p3"/>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51" name="Google Shape;51;p3"/>
            <p:cNvGrpSpPr/>
            <p:nvPr/>
          </p:nvGrpSpPr>
          <p:grpSpPr>
            <a:xfrm rot="-3599965">
              <a:off x="8376642" y="915879"/>
              <a:ext cx="94724" cy="124296"/>
              <a:chOff x="754200" y="3419250"/>
              <a:chExt cx="59900" cy="78600"/>
            </a:xfrm>
          </p:grpSpPr>
          <p:sp>
            <p:nvSpPr>
              <p:cNvPr id="52" name="Google Shape;52;p3"/>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rot="6300016">
              <a:off x="7930979" y="477854"/>
              <a:ext cx="94725" cy="124297"/>
              <a:chOff x="754200" y="3419250"/>
              <a:chExt cx="59900" cy="78600"/>
            </a:xfrm>
          </p:grpSpPr>
          <p:sp>
            <p:nvSpPr>
              <p:cNvPr id="55" name="Google Shape;55;p3"/>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3"/>
            <p:cNvSpPr/>
            <p:nvPr/>
          </p:nvSpPr>
          <p:spPr>
            <a:xfrm>
              <a:off x="7967550" y="8972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 name="Google Shape;58;p3"/>
            <p:cNvGrpSpPr/>
            <p:nvPr/>
          </p:nvGrpSpPr>
          <p:grpSpPr>
            <a:xfrm>
              <a:off x="2174125" y="1257250"/>
              <a:ext cx="167400" cy="167400"/>
              <a:chOff x="3216925" y="225750"/>
              <a:chExt cx="167400" cy="167400"/>
            </a:xfrm>
          </p:grpSpPr>
          <p:cxnSp>
            <p:nvCxnSpPr>
              <p:cNvPr id="59" name="Google Shape;59;p3"/>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60" name="Google Shape;60;p3"/>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61" name="Google Shape;61;p3"/>
            <p:cNvGrpSpPr/>
            <p:nvPr/>
          </p:nvGrpSpPr>
          <p:grpSpPr>
            <a:xfrm rot="-3599965">
              <a:off x="892867" y="2804104"/>
              <a:ext cx="94724" cy="124296"/>
              <a:chOff x="754200" y="3419250"/>
              <a:chExt cx="59900" cy="78600"/>
            </a:xfrm>
          </p:grpSpPr>
          <p:sp>
            <p:nvSpPr>
              <p:cNvPr id="62" name="Google Shape;62;p3"/>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3"/>
            <p:cNvGrpSpPr/>
            <p:nvPr/>
          </p:nvGrpSpPr>
          <p:grpSpPr>
            <a:xfrm rot="6300016">
              <a:off x="447204" y="2289879"/>
              <a:ext cx="94725" cy="124297"/>
              <a:chOff x="754200" y="3419250"/>
              <a:chExt cx="59900" cy="78600"/>
            </a:xfrm>
          </p:grpSpPr>
          <p:sp>
            <p:nvSpPr>
              <p:cNvPr id="65" name="Google Shape;65;p3"/>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3"/>
            <p:cNvSpPr/>
            <p:nvPr/>
          </p:nvSpPr>
          <p:spPr>
            <a:xfrm>
              <a:off x="1877575" y="20029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 name="Google Shape;68;p3"/>
            <p:cNvGrpSpPr/>
            <p:nvPr/>
          </p:nvGrpSpPr>
          <p:grpSpPr>
            <a:xfrm rot="1800035">
              <a:off x="7942533" y="4481570"/>
              <a:ext cx="94724" cy="124296"/>
              <a:chOff x="754200" y="3419250"/>
              <a:chExt cx="59900" cy="78600"/>
            </a:xfrm>
          </p:grpSpPr>
          <p:sp>
            <p:nvSpPr>
              <p:cNvPr id="69" name="Google Shape;69;p3"/>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rot="-9899984">
              <a:off x="8380558" y="4035906"/>
              <a:ext cx="94725" cy="124297"/>
              <a:chOff x="754200" y="3419250"/>
              <a:chExt cx="59900" cy="78600"/>
            </a:xfrm>
          </p:grpSpPr>
          <p:sp>
            <p:nvSpPr>
              <p:cNvPr id="72" name="Google Shape;72;p3"/>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3"/>
            <p:cNvSpPr/>
            <p:nvPr/>
          </p:nvSpPr>
          <p:spPr>
            <a:xfrm rot="5400000">
              <a:off x="8049105" y="4087263"/>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1496575" y="12409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 name="Google Shape;76;p3"/>
            <p:cNvGrpSpPr/>
            <p:nvPr/>
          </p:nvGrpSpPr>
          <p:grpSpPr>
            <a:xfrm>
              <a:off x="2174125" y="4519800"/>
              <a:ext cx="167400" cy="167400"/>
              <a:chOff x="3216925" y="225750"/>
              <a:chExt cx="167400" cy="167400"/>
            </a:xfrm>
          </p:grpSpPr>
          <p:cxnSp>
            <p:nvCxnSpPr>
              <p:cNvPr id="77" name="Google Shape;77;p3"/>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78" name="Google Shape;78;p3"/>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79" name="Google Shape;79;p3"/>
            <p:cNvGrpSpPr/>
            <p:nvPr/>
          </p:nvGrpSpPr>
          <p:grpSpPr>
            <a:xfrm rot="3599965">
              <a:off x="1056881" y="2213687"/>
              <a:ext cx="94724" cy="124296"/>
              <a:chOff x="754200" y="3419250"/>
              <a:chExt cx="59900" cy="78600"/>
            </a:xfrm>
          </p:grpSpPr>
          <p:sp>
            <p:nvSpPr>
              <p:cNvPr id="80" name="Google Shape;80;p3"/>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3"/>
            <p:cNvSpPr/>
            <p:nvPr/>
          </p:nvSpPr>
          <p:spPr>
            <a:xfrm>
              <a:off x="1725175" y="5551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353575" y="2503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3"/>
          <p:cNvSpPr txBox="1"/>
          <p:nvPr>
            <p:ph type="title"/>
          </p:nvPr>
        </p:nvSpPr>
        <p:spPr>
          <a:xfrm>
            <a:off x="4572000" y="1439700"/>
            <a:ext cx="3810000" cy="16644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5" name="Google Shape;85;p3"/>
          <p:cNvSpPr txBox="1"/>
          <p:nvPr>
            <p:ph hasCustomPrompt="1" idx="2" type="title"/>
          </p:nvPr>
        </p:nvSpPr>
        <p:spPr>
          <a:xfrm>
            <a:off x="2867525" y="1851000"/>
            <a:ext cx="14640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6" name="Google Shape;86;p3"/>
          <p:cNvSpPr txBox="1"/>
          <p:nvPr>
            <p:ph idx="1" type="subTitle"/>
          </p:nvPr>
        </p:nvSpPr>
        <p:spPr>
          <a:xfrm>
            <a:off x="4577650" y="3104100"/>
            <a:ext cx="2741700" cy="5997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lt1"/>
                </a:solidFill>
                <a:latin typeface="Open Sans"/>
                <a:ea typeface="Open Sans"/>
                <a:cs typeface="Open Sans"/>
                <a:sym typeface="Open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13">
    <p:spTree>
      <p:nvGrpSpPr>
        <p:cNvPr id="863" name="Shape 863"/>
        <p:cNvGrpSpPr/>
        <p:nvPr/>
      </p:nvGrpSpPr>
      <p:grpSpPr>
        <a:xfrm>
          <a:off x="0" y="0"/>
          <a:ext cx="0" cy="0"/>
          <a:chOff x="0" y="0"/>
          <a:chExt cx="0" cy="0"/>
        </a:xfrm>
      </p:grpSpPr>
      <p:sp>
        <p:nvSpPr>
          <p:cNvPr id="864" name="Google Shape;864;p21"/>
          <p:cNvSpPr txBox="1"/>
          <p:nvPr>
            <p:ph type="title"/>
          </p:nvPr>
        </p:nvSpPr>
        <p:spPr>
          <a:xfrm>
            <a:off x="3693750" y="1463038"/>
            <a:ext cx="4042500" cy="122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8000">
                <a:solidFill>
                  <a:schemeClr val="lt2"/>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865" name="Google Shape;865;p21"/>
          <p:cNvSpPr/>
          <p:nvPr/>
        </p:nvSpPr>
        <p:spPr>
          <a:xfrm rot="3600076">
            <a:off x="-389798" y="-989115"/>
            <a:ext cx="3345299" cy="3309879"/>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sp>
        <p:nvSpPr>
          <p:cNvPr id="866" name="Google Shape;866;p21"/>
          <p:cNvSpPr/>
          <p:nvPr/>
        </p:nvSpPr>
        <p:spPr>
          <a:xfrm rot="5400000">
            <a:off x="6751415" y="3522388"/>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pic>
        <p:nvPicPr>
          <p:cNvPr id="867" name="Google Shape;867;p21"/>
          <p:cNvPicPr preferRelativeResize="0"/>
          <p:nvPr/>
        </p:nvPicPr>
        <p:blipFill>
          <a:blip r:embed="rId2">
            <a:alphaModFix/>
          </a:blip>
          <a:stretch>
            <a:fillRect/>
          </a:stretch>
        </p:blipFill>
        <p:spPr>
          <a:xfrm>
            <a:off x="-194150" y="-1096288"/>
            <a:ext cx="2143799" cy="2146949"/>
          </a:xfrm>
          <a:prstGeom prst="rect">
            <a:avLst/>
          </a:prstGeom>
          <a:noFill/>
          <a:ln>
            <a:noFill/>
          </a:ln>
        </p:spPr>
      </p:pic>
      <p:pic>
        <p:nvPicPr>
          <p:cNvPr id="868" name="Google Shape;868;p21"/>
          <p:cNvPicPr preferRelativeResize="0"/>
          <p:nvPr/>
        </p:nvPicPr>
        <p:blipFill>
          <a:blip r:embed="rId2">
            <a:alphaModFix/>
          </a:blip>
          <a:stretch>
            <a:fillRect/>
          </a:stretch>
        </p:blipFill>
        <p:spPr>
          <a:xfrm>
            <a:off x="7651650" y="2727412"/>
            <a:ext cx="2143799" cy="2146949"/>
          </a:xfrm>
          <a:prstGeom prst="rect">
            <a:avLst/>
          </a:prstGeom>
          <a:noFill/>
          <a:ln>
            <a:noFill/>
          </a:ln>
        </p:spPr>
      </p:pic>
      <p:grpSp>
        <p:nvGrpSpPr>
          <p:cNvPr id="869" name="Google Shape;869;p21"/>
          <p:cNvGrpSpPr/>
          <p:nvPr/>
        </p:nvGrpSpPr>
        <p:grpSpPr>
          <a:xfrm flipH="1" rot="10800000">
            <a:off x="825125" y="693884"/>
            <a:ext cx="7598875" cy="3900904"/>
            <a:chOff x="825125" y="693884"/>
            <a:chExt cx="7598875" cy="3900904"/>
          </a:xfrm>
        </p:grpSpPr>
        <p:grpSp>
          <p:nvGrpSpPr>
            <p:cNvPr id="870" name="Google Shape;870;p21"/>
            <p:cNvGrpSpPr/>
            <p:nvPr/>
          </p:nvGrpSpPr>
          <p:grpSpPr>
            <a:xfrm>
              <a:off x="2893050" y="3658213"/>
              <a:ext cx="167400" cy="167400"/>
              <a:chOff x="-197550" y="370975"/>
              <a:chExt cx="167400" cy="167400"/>
            </a:xfrm>
          </p:grpSpPr>
          <p:cxnSp>
            <p:nvCxnSpPr>
              <p:cNvPr id="871" name="Google Shape;871;p21"/>
              <p:cNvCxnSpPr/>
              <p:nvPr/>
            </p:nvCxnSpPr>
            <p:spPr>
              <a:xfrm>
                <a:off x="-113862" y="370975"/>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872" name="Google Shape;872;p21"/>
              <p:cNvCxnSpPr/>
              <p:nvPr/>
            </p:nvCxnSpPr>
            <p:spPr>
              <a:xfrm rot="10800000">
                <a:off x="-197550" y="454602"/>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873" name="Google Shape;873;p21"/>
            <p:cNvSpPr/>
            <p:nvPr/>
          </p:nvSpPr>
          <p:spPr>
            <a:xfrm rot="-5400000">
              <a:off x="5201750" y="108070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4" name="Google Shape;874;p21"/>
            <p:cNvGrpSpPr/>
            <p:nvPr/>
          </p:nvGrpSpPr>
          <p:grpSpPr>
            <a:xfrm>
              <a:off x="825125" y="1040084"/>
              <a:ext cx="167400" cy="167400"/>
              <a:chOff x="3216925" y="225750"/>
              <a:chExt cx="167400" cy="167400"/>
            </a:xfrm>
          </p:grpSpPr>
          <p:cxnSp>
            <p:nvCxnSpPr>
              <p:cNvPr id="875" name="Google Shape;875;p21"/>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876" name="Google Shape;876;p21"/>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877" name="Google Shape;877;p21"/>
            <p:cNvSpPr/>
            <p:nvPr/>
          </p:nvSpPr>
          <p:spPr>
            <a:xfrm>
              <a:off x="1848950" y="1303484"/>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1"/>
            <p:cNvSpPr/>
            <p:nvPr/>
          </p:nvSpPr>
          <p:spPr>
            <a:xfrm>
              <a:off x="1467950" y="693884"/>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1"/>
            <p:cNvSpPr/>
            <p:nvPr/>
          </p:nvSpPr>
          <p:spPr>
            <a:xfrm rot="-5400000">
              <a:off x="5582750" y="123310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1"/>
            <p:cNvSpPr/>
            <p:nvPr/>
          </p:nvSpPr>
          <p:spPr>
            <a:xfrm rot="-5400000">
              <a:off x="5811350" y="92830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1" name="Google Shape;881;p21"/>
            <p:cNvGrpSpPr/>
            <p:nvPr/>
          </p:nvGrpSpPr>
          <p:grpSpPr>
            <a:xfrm>
              <a:off x="8256600" y="4427388"/>
              <a:ext cx="167400" cy="167400"/>
              <a:chOff x="3216925" y="225750"/>
              <a:chExt cx="167400" cy="167400"/>
            </a:xfrm>
          </p:grpSpPr>
          <p:cxnSp>
            <p:nvCxnSpPr>
              <p:cNvPr id="882" name="Google Shape;882;p21"/>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883" name="Google Shape;883;p21"/>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sp>
        <p:nvSpPr>
          <p:cNvPr id="884" name="Google Shape;884;p21"/>
          <p:cNvSpPr txBox="1"/>
          <p:nvPr>
            <p:ph idx="1" type="subTitle"/>
          </p:nvPr>
        </p:nvSpPr>
        <p:spPr>
          <a:xfrm>
            <a:off x="3693750" y="2687638"/>
            <a:ext cx="4042500" cy="992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1"/>
                </a:solidFill>
                <a:latin typeface="Open Sans"/>
                <a:ea typeface="Open Sans"/>
                <a:cs typeface="Open Sans"/>
                <a:sym typeface="Open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85" name="Google Shape;885;p21"/>
          <p:cNvSpPr/>
          <p:nvPr/>
        </p:nvSpPr>
        <p:spPr>
          <a:xfrm flipH="1" rot="10800000">
            <a:off x="5338075" y="52918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_1_1_1">
    <p:bg>
      <p:bgPr>
        <a:solidFill>
          <a:schemeClr val="dk1"/>
        </a:solidFill>
      </p:bgPr>
    </p:bg>
    <p:spTree>
      <p:nvGrpSpPr>
        <p:cNvPr id="886" name="Shape 886"/>
        <p:cNvGrpSpPr/>
        <p:nvPr/>
      </p:nvGrpSpPr>
      <p:grpSpPr>
        <a:xfrm>
          <a:off x="0" y="0"/>
          <a:ext cx="0" cy="0"/>
          <a:chOff x="0" y="0"/>
          <a:chExt cx="0" cy="0"/>
        </a:xfrm>
      </p:grpSpPr>
      <p:sp>
        <p:nvSpPr>
          <p:cNvPr id="887" name="Google Shape;887;p22"/>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8" name="Google Shape;888;p22"/>
          <p:cNvGrpSpPr/>
          <p:nvPr/>
        </p:nvGrpSpPr>
        <p:grpSpPr>
          <a:xfrm>
            <a:off x="8728625" y="4759025"/>
            <a:ext cx="167400" cy="167400"/>
            <a:chOff x="3216925" y="225750"/>
            <a:chExt cx="167400" cy="167400"/>
          </a:xfrm>
        </p:grpSpPr>
        <p:cxnSp>
          <p:nvCxnSpPr>
            <p:cNvPr id="889" name="Google Shape;889;p22"/>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890" name="Google Shape;890;p22"/>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891" name="Google Shape;891;p22"/>
          <p:cNvGrpSpPr/>
          <p:nvPr/>
        </p:nvGrpSpPr>
        <p:grpSpPr>
          <a:xfrm>
            <a:off x="289600" y="199300"/>
            <a:ext cx="167400" cy="167400"/>
            <a:chOff x="3216925" y="225750"/>
            <a:chExt cx="167400" cy="167400"/>
          </a:xfrm>
        </p:grpSpPr>
        <p:cxnSp>
          <p:nvCxnSpPr>
            <p:cNvPr id="892" name="Google Shape;892;p22"/>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893" name="Google Shape;893;p22"/>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894" name="Google Shape;894;p22"/>
          <p:cNvSpPr/>
          <p:nvPr/>
        </p:nvSpPr>
        <p:spPr>
          <a:xfrm>
            <a:off x="8329650" y="49306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2"/>
          <p:cNvSpPr/>
          <p:nvPr/>
        </p:nvSpPr>
        <p:spPr>
          <a:xfrm>
            <a:off x="-851336" y="3177102"/>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sp>
        <p:nvSpPr>
          <p:cNvPr id="896" name="Google Shape;896;p22"/>
          <p:cNvSpPr/>
          <p:nvPr/>
        </p:nvSpPr>
        <p:spPr>
          <a:xfrm>
            <a:off x="8874425" y="42966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2"/>
          <p:cNvSpPr txBox="1"/>
          <p:nvPr>
            <p:ph idx="1" type="subTitle"/>
          </p:nvPr>
        </p:nvSpPr>
        <p:spPr>
          <a:xfrm>
            <a:off x="720000" y="1695875"/>
            <a:ext cx="3852000" cy="13842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latin typeface="Open Sans"/>
                <a:ea typeface="Open Sans"/>
                <a:cs typeface="Open Sans"/>
                <a:sym typeface="Open Sans"/>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898" name="Google Shape;898;p22"/>
          <p:cNvSpPr txBox="1"/>
          <p:nvPr>
            <p:ph type="title"/>
          </p:nvPr>
        </p:nvSpPr>
        <p:spPr>
          <a:xfrm>
            <a:off x="720000" y="540000"/>
            <a:ext cx="3852000" cy="477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899" name="Google Shape;899;p22"/>
          <p:cNvPicPr preferRelativeResize="0"/>
          <p:nvPr/>
        </p:nvPicPr>
        <p:blipFill>
          <a:blip r:embed="rId2">
            <a:alphaModFix/>
          </a:blip>
          <a:stretch>
            <a:fillRect/>
          </a:stretch>
        </p:blipFill>
        <p:spPr>
          <a:xfrm>
            <a:off x="6044462" y="-1129338"/>
            <a:ext cx="2143799" cy="2146949"/>
          </a:xfrm>
          <a:prstGeom prst="rect">
            <a:avLst/>
          </a:prstGeom>
          <a:noFill/>
          <a:ln>
            <a:noFill/>
          </a:ln>
        </p:spPr>
      </p:pic>
      <p:pic>
        <p:nvPicPr>
          <p:cNvPr id="900" name="Google Shape;900;p22"/>
          <p:cNvPicPr preferRelativeResize="0"/>
          <p:nvPr/>
        </p:nvPicPr>
        <p:blipFill>
          <a:blip r:embed="rId2">
            <a:alphaModFix/>
          </a:blip>
          <a:stretch>
            <a:fillRect/>
          </a:stretch>
        </p:blipFill>
        <p:spPr>
          <a:xfrm>
            <a:off x="-250638" y="3598137"/>
            <a:ext cx="2143799" cy="2146949"/>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_1_1_1_1">
    <p:bg>
      <p:bgPr>
        <a:solidFill>
          <a:schemeClr val="dk1"/>
        </a:solidFill>
      </p:bgPr>
    </p:bg>
    <p:spTree>
      <p:nvGrpSpPr>
        <p:cNvPr id="901" name="Shape 901"/>
        <p:cNvGrpSpPr/>
        <p:nvPr/>
      </p:nvGrpSpPr>
      <p:grpSpPr>
        <a:xfrm>
          <a:off x="0" y="0"/>
          <a:ext cx="0" cy="0"/>
          <a:chOff x="0" y="0"/>
          <a:chExt cx="0" cy="0"/>
        </a:xfrm>
      </p:grpSpPr>
      <p:sp>
        <p:nvSpPr>
          <p:cNvPr id="902" name="Google Shape;902;p23"/>
          <p:cNvSpPr/>
          <p:nvPr/>
        </p:nvSpPr>
        <p:spPr>
          <a:xfrm>
            <a:off x="-348023" y="2522189"/>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grpSp>
        <p:nvGrpSpPr>
          <p:cNvPr id="903" name="Google Shape;903;p23"/>
          <p:cNvGrpSpPr/>
          <p:nvPr/>
        </p:nvGrpSpPr>
        <p:grpSpPr>
          <a:xfrm>
            <a:off x="137000" y="99118"/>
            <a:ext cx="8837213" cy="4930707"/>
            <a:chOff x="137000" y="99118"/>
            <a:chExt cx="8837213" cy="4930707"/>
          </a:xfrm>
        </p:grpSpPr>
        <p:grpSp>
          <p:nvGrpSpPr>
            <p:cNvPr id="904" name="Google Shape;904;p23"/>
            <p:cNvGrpSpPr/>
            <p:nvPr/>
          </p:nvGrpSpPr>
          <p:grpSpPr>
            <a:xfrm rot="6300016">
              <a:off x="1102154" y="131504"/>
              <a:ext cx="94725" cy="124297"/>
              <a:chOff x="754200" y="3419250"/>
              <a:chExt cx="59900" cy="78600"/>
            </a:xfrm>
          </p:grpSpPr>
          <p:sp>
            <p:nvSpPr>
              <p:cNvPr id="905" name="Google Shape;905;p23"/>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3"/>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23"/>
            <p:cNvGrpSpPr/>
            <p:nvPr/>
          </p:nvGrpSpPr>
          <p:grpSpPr>
            <a:xfrm>
              <a:off x="216500" y="109950"/>
              <a:ext cx="167400" cy="167400"/>
              <a:chOff x="3216925" y="225750"/>
              <a:chExt cx="167400" cy="167400"/>
            </a:xfrm>
          </p:grpSpPr>
          <p:cxnSp>
            <p:nvCxnSpPr>
              <p:cNvPr id="908" name="Google Shape;908;p23"/>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909" name="Google Shape;909;p23"/>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910" name="Google Shape;910;p23"/>
            <p:cNvGrpSpPr/>
            <p:nvPr/>
          </p:nvGrpSpPr>
          <p:grpSpPr>
            <a:xfrm>
              <a:off x="4488300" y="99963"/>
              <a:ext cx="167400" cy="167400"/>
              <a:chOff x="3216925" y="225750"/>
              <a:chExt cx="167400" cy="167400"/>
            </a:xfrm>
          </p:grpSpPr>
          <p:cxnSp>
            <p:nvCxnSpPr>
              <p:cNvPr id="911" name="Google Shape;911;p23"/>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912" name="Google Shape;912;p23"/>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913" name="Google Shape;913;p23"/>
            <p:cNvGrpSpPr/>
            <p:nvPr/>
          </p:nvGrpSpPr>
          <p:grpSpPr>
            <a:xfrm>
              <a:off x="138975" y="2475913"/>
              <a:ext cx="167400" cy="167400"/>
              <a:chOff x="3216925" y="225750"/>
              <a:chExt cx="167400" cy="167400"/>
            </a:xfrm>
          </p:grpSpPr>
          <p:cxnSp>
            <p:nvCxnSpPr>
              <p:cNvPr id="914" name="Google Shape;914;p23"/>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915" name="Google Shape;915;p23"/>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916" name="Google Shape;916;p23"/>
            <p:cNvSpPr/>
            <p:nvPr/>
          </p:nvSpPr>
          <p:spPr>
            <a:xfrm>
              <a:off x="2894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3"/>
            <p:cNvSpPr/>
            <p:nvPr/>
          </p:nvSpPr>
          <p:spPr>
            <a:xfrm>
              <a:off x="289400" y="2232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3"/>
            <p:cNvSpPr/>
            <p:nvPr/>
          </p:nvSpPr>
          <p:spPr>
            <a:xfrm>
              <a:off x="137000" y="3299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3"/>
            <p:cNvSpPr/>
            <p:nvPr/>
          </p:nvSpPr>
          <p:spPr>
            <a:xfrm>
              <a:off x="289400" y="444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0" name="Google Shape;920;p23"/>
            <p:cNvGrpSpPr/>
            <p:nvPr/>
          </p:nvGrpSpPr>
          <p:grpSpPr>
            <a:xfrm>
              <a:off x="825029" y="4885065"/>
              <a:ext cx="94726" cy="124298"/>
              <a:chOff x="850570" y="3419250"/>
              <a:chExt cx="59900" cy="78600"/>
            </a:xfrm>
          </p:grpSpPr>
          <p:sp>
            <p:nvSpPr>
              <p:cNvPr id="921" name="Google Shape;921;p23"/>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3"/>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3" name="Google Shape;923;p23"/>
            <p:cNvSpPr/>
            <p:nvPr/>
          </p:nvSpPr>
          <p:spPr>
            <a:xfrm>
              <a:off x="28802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3"/>
            <p:cNvSpPr/>
            <p:nvPr/>
          </p:nvSpPr>
          <p:spPr>
            <a:xfrm>
              <a:off x="4099400" y="991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3"/>
            <p:cNvSpPr/>
            <p:nvPr/>
          </p:nvSpPr>
          <p:spPr>
            <a:xfrm>
              <a:off x="5242400" y="251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3"/>
            <p:cNvSpPr/>
            <p:nvPr/>
          </p:nvSpPr>
          <p:spPr>
            <a:xfrm>
              <a:off x="6004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7" name="Google Shape;927;p23"/>
            <p:cNvGrpSpPr/>
            <p:nvPr/>
          </p:nvGrpSpPr>
          <p:grpSpPr>
            <a:xfrm rot="-3599965">
              <a:off x="7375742" y="131504"/>
              <a:ext cx="94724" cy="124296"/>
              <a:chOff x="754200" y="3419250"/>
              <a:chExt cx="59900" cy="78600"/>
            </a:xfrm>
          </p:grpSpPr>
          <p:sp>
            <p:nvSpPr>
              <p:cNvPr id="928" name="Google Shape;928;p23"/>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3"/>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0" name="Google Shape;930;p23"/>
            <p:cNvGrpSpPr/>
            <p:nvPr/>
          </p:nvGrpSpPr>
          <p:grpSpPr>
            <a:xfrm>
              <a:off x="8856929" y="1569340"/>
              <a:ext cx="94726" cy="124298"/>
              <a:chOff x="754200" y="3660176"/>
              <a:chExt cx="59900" cy="78600"/>
            </a:xfrm>
          </p:grpSpPr>
          <p:sp>
            <p:nvSpPr>
              <p:cNvPr id="931" name="Google Shape;931;p23"/>
              <p:cNvSpPr/>
              <p:nvPr/>
            </p:nvSpPr>
            <p:spPr>
              <a:xfrm>
                <a:off x="754200" y="3660176"/>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3"/>
              <p:cNvSpPr/>
              <p:nvPr/>
            </p:nvSpPr>
            <p:spPr>
              <a:xfrm>
                <a:off x="754200" y="3691476"/>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3" name="Google Shape;933;p23"/>
            <p:cNvGrpSpPr/>
            <p:nvPr/>
          </p:nvGrpSpPr>
          <p:grpSpPr>
            <a:xfrm>
              <a:off x="8806813" y="2488038"/>
              <a:ext cx="167400" cy="167400"/>
              <a:chOff x="3216925" y="225750"/>
              <a:chExt cx="167400" cy="167400"/>
            </a:xfrm>
          </p:grpSpPr>
          <p:cxnSp>
            <p:nvCxnSpPr>
              <p:cNvPr id="934" name="Google Shape;934;p23"/>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935" name="Google Shape;935;p23"/>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936" name="Google Shape;936;p23"/>
            <p:cNvSpPr/>
            <p:nvPr/>
          </p:nvSpPr>
          <p:spPr>
            <a:xfrm>
              <a:off x="8900000" y="3832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3"/>
            <p:cNvSpPr/>
            <p:nvPr/>
          </p:nvSpPr>
          <p:spPr>
            <a:xfrm>
              <a:off x="82142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8" name="Google Shape;938;p23"/>
            <p:cNvGrpSpPr/>
            <p:nvPr/>
          </p:nvGrpSpPr>
          <p:grpSpPr>
            <a:xfrm>
              <a:off x="7256729" y="4845940"/>
              <a:ext cx="94726" cy="124298"/>
              <a:chOff x="1043311" y="3419250"/>
              <a:chExt cx="59900" cy="78600"/>
            </a:xfrm>
          </p:grpSpPr>
          <p:sp>
            <p:nvSpPr>
              <p:cNvPr id="939" name="Google Shape;939;p23"/>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3"/>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1" name="Google Shape;941;p23"/>
            <p:cNvSpPr/>
            <p:nvPr/>
          </p:nvSpPr>
          <p:spPr>
            <a:xfrm>
              <a:off x="59282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3"/>
            <p:cNvSpPr/>
            <p:nvPr/>
          </p:nvSpPr>
          <p:spPr>
            <a:xfrm>
              <a:off x="4175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3"/>
            <p:cNvSpPr/>
            <p:nvPr/>
          </p:nvSpPr>
          <p:spPr>
            <a:xfrm>
              <a:off x="19658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3"/>
            <p:cNvSpPr/>
            <p:nvPr/>
          </p:nvSpPr>
          <p:spPr>
            <a:xfrm>
              <a:off x="3032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5" name="Google Shape;945;p23"/>
            <p:cNvGrpSpPr/>
            <p:nvPr/>
          </p:nvGrpSpPr>
          <p:grpSpPr>
            <a:xfrm>
              <a:off x="216500" y="4862425"/>
              <a:ext cx="167400" cy="167400"/>
              <a:chOff x="3216925" y="225750"/>
              <a:chExt cx="167400" cy="167400"/>
            </a:xfrm>
          </p:grpSpPr>
          <p:cxnSp>
            <p:nvCxnSpPr>
              <p:cNvPr id="946" name="Google Shape;946;p23"/>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947" name="Google Shape;947;p23"/>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948" name="Google Shape;948;p23"/>
            <p:cNvGrpSpPr/>
            <p:nvPr/>
          </p:nvGrpSpPr>
          <p:grpSpPr>
            <a:xfrm>
              <a:off x="4488300" y="4852438"/>
              <a:ext cx="167400" cy="167400"/>
              <a:chOff x="3216925" y="225750"/>
              <a:chExt cx="167400" cy="167400"/>
            </a:xfrm>
          </p:grpSpPr>
          <p:cxnSp>
            <p:nvCxnSpPr>
              <p:cNvPr id="949" name="Google Shape;949;p23"/>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950" name="Google Shape;950;p23"/>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951" name="Google Shape;951;p23"/>
            <p:cNvGrpSpPr/>
            <p:nvPr/>
          </p:nvGrpSpPr>
          <p:grpSpPr>
            <a:xfrm>
              <a:off x="8806813" y="4852450"/>
              <a:ext cx="167400" cy="167400"/>
              <a:chOff x="3216925" y="225750"/>
              <a:chExt cx="167400" cy="167400"/>
            </a:xfrm>
          </p:grpSpPr>
          <p:cxnSp>
            <p:nvCxnSpPr>
              <p:cNvPr id="952" name="Google Shape;952;p23"/>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953" name="Google Shape;953;p23"/>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sp>
        <p:nvSpPr>
          <p:cNvPr id="954" name="Google Shape;954;p23"/>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55" name="Google Shape;955;p23"/>
          <p:cNvPicPr preferRelativeResize="0"/>
          <p:nvPr/>
        </p:nvPicPr>
        <p:blipFill>
          <a:blip r:embed="rId2">
            <a:alphaModFix/>
          </a:blip>
          <a:stretch>
            <a:fillRect/>
          </a:stretch>
        </p:blipFill>
        <p:spPr>
          <a:xfrm>
            <a:off x="7352100" y="-533463"/>
            <a:ext cx="2143799" cy="2146949"/>
          </a:xfrm>
          <a:prstGeom prst="rect">
            <a:avLst/>
          </a:prstGeom>
          <a:noFill/>
          <a:ln>
            <a:noFill/>
          </a:ln>
        </p:spPr>
      </p:pic>
      <p:sp>
        <p:nvSpPr>
          <p:cNvPr id="956" name="Google Shape;956;p23"/>
          <p:cNvSpPr txBox="1"/>
          <p:nvPr>
            <p:ph type="title"/>
          </p:nvPr>
        </p:nvSpPr>
        <p:spPr>
          <a:xfrm>
            <a:off x="720000" y="540000"/>
            <a:ext cx="3852000" cy="477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57" name="Google Shape;957;p23"/>
          <p:cNvSpPr txBox="1"/>
          <p:nvPr>
            <p:ph idx="1" type="subTitle"/>
          </p:nvPr>
        </p:nvSpPr>
        <p:spPr>
          <a:xfrm>
            <a:off x="720000" y="1017600"/>
            <a:ext cx="3852000" cy="592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latin typeface="Open Sans"/>
                <a:ea typeface="Open Sans"/>
                <a:cs typeface="Open Sans"/>
                <a:sym typeface="Open Sans"/>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958" name="Google Shape;958;p23"/>
          <p:cNvSpPr txBox="1"/>
          <p:nvPr>
            <p:ph idx="2" type="subTitle"/>
          </p:nvPr>
        </p:nvSpPr>
        <p:spPr>
          <a:xfrm>
            <a:off x="5082300" y="1703100"/>
            <a:ext cx="3341700" cy="4239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b="1" sz="2500">
                <a:solidFill>
                  <a:schemeClr val="lt2"/>
                </a:solidFill>
                <a:latin typeface="Open Sans"/>
                <a:ea typeface="Open Sans"/>
                <a:cs typeface="Open Sans"/>
                <a:sym typeface="Open Sans"/>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959" name="Google Shape;959;p23"/>
          <p:cNvSpPr txBox="1"/>
          <p:nvPr>
            <p:ph idx="3" type="subTitle"/>
          </p:nvPr>
        </p:nvSpPr>
        <p:spPr>
          <a:xfrm>
            <a:off x="5082300" y="2122200"/>
            <a:ext cx="3341700" cy="1393200"/>
          </a:xfrm>
          <a:prstGeom prst="rect">
            <a:avLst/>
          </a:prstGeom>
          <a:noFill/>
          <a:ln>
            <a:noFill/>
          </a:ln>
        </p:spPr>
        <p:txBody>
          <a:bodyPr anchorCtr="0" anchor="t" bIns="91425" lIns="91425" spcFirstLastPara="1" rIns="91425" wrap="square" tIns="91425">
            <a:noAutofit/>
          </a:bodyPr>
          <a:lstStyle>
            <a:lvl1pPr lvl="0" marR="50800" rtl="0">
              <a:spcBef>
                <a:spcPts val="0"/>
              </a:spcBef>
              <a:spcAft>
                <a:spcPts val="0"/>
              </a:spcAft>
              <a:buClr>
                <a:schemeClr val="dk1"/>
              </a:buClr>
              <a:buSzPts val="1400"/>
              <a:buChar char="●"/>
              <a:defRPr>
                <a:solidFill>
                  <a:schemeClr val="dk1"/>
                </a:solidFill>
                <a:latin typeface="Open Sans"/>
                <a:ea typeface="Open Sans"/>
                <a:cs typeface="Open Sans"/>
                <a:sym typeface="Open Sans"/>
              </a:defRPr>
            </a:lvl1pPr>
            <a:lvl2pPr lvl="1" rtl="0" algn="ctr">
              <a:lnSpc>
                <a:spcPct val="100000"/>
              </a:lnSpc>
              <a:spcBef>
                <a:spcPts val="0"/>
              </a:spcBef>
              <a:spcAft>
                <a:spcPts val="0"/>
              </a:spcAft>
              <a:buClr>
                <a:schemeClr val="dk1"/>
              </a:buClr>
              <a:buSzPts val="1400"/>
              <a:buChar char="○"/>
              <a:defRPr>
                <a:solidFill>
                  <a:schemeClr val="dk1"/>
                </a:solidFill>
              </a:defRPr>
            </a:lvl2pPr>
            <a:lvl3pPr lvl="2" rtl="0" algn="ctr">
              <a:lnSpc>
                <a:spcPct val="100000"/>
              </a:lnSpc>
              <a:spcBef>
                <a:spcPts val="0"/>
              </a:spcBef>
              <a:spcAft>
                <a:spcPts val="0"/>
              </a:spcAft>
              <a:buClr>
                <a:schemeClr val="dk1"/>
              </a:buClr>
              <a:buSzPts val="1400"/>
              <a:buChar char="■"/>
              <a:defRPr>
                <a:solidFill>
                  <a:schemeClr val="dk1"/>
                </a:solidFill>
              </a:defRPr>
            </a:lvl3pPr>
            <a:lvl4pPr lvl="3" rtl="0" algn="ctr">
              <a:lnSpc>
                <a:spcPct val="100000"/>
              </a:lnSpc>
              <a:spcBef>
                <a:spcPts val="0"/>
              </a:spcBef>
              <a:spcAft>
                <a:spcPts val="0"/>
              </a:spcAft>
              <a:buClr>
                <a:schemeClr val="dk1"/>
              </a:buClr>
              <a:buSzPts val="1400"/>
              <a:buChar char="●"/>
              <a:defRPr>
                <a:solidFill>
                  <a:schemeClr val="dk1"/>
                </a:solidFill>
              </a:defRPr>
            </a:lvl4pPr>
            <a:lvl5pPr lvl="4" rtl="0" algn="ctr">
              <a:lnSpc>
                <a:spcPct val="100000"/>
              </a:lnSpc>
              <a:spcBef>
                <a:spcPts val="0"/>
              </a:spcBef>
              <a:spcAft>
                <a:spcPts val="0"/>
              </a:spcAft>
              <a:buClr>
                <a:schemeClr val="dk1"/>
              </a:buClr>
              <a:buSzPts val="1400"/>
              <a:buChar char="○"/>
              <a:defRPr>
                <a:solidFill>
                  <a:schemeClr val="dk1"/>
                </a:solidFill>
              </a:defRPr>
            </a:lvl5pPr>
            <a:lvl6pPr lvl="5" rtl="0" algn="ctr">
              <a:lnSpc>
                <a:spcPct val="100000"/>
              </a:lnSpc>
              <a:spcBef>
                <a:spcPts val="0"/>
              </a:spcBef>
              <a:spcAft>
                <a:spcPts val="0"/>
              </a:spcAft>
              <a:buClr>
                <a:schemeClr val="dk1"/>
              </a:buClr>
              <a:buSzPts val="1400"/>
              <a:buChar char="■"/>
              <a:defRPr>
                <a:solidFill>
                  <a:schemeClr val="dk1"/>
                </a:solidFill>
              </a:defRPr>
            </a:lvl6pPr>
            <a:lvl7pPr lvl="6" rtl="0" algn="ctr">
              <a:lnSpc>
                <a:spcPct val="100000"/>
              </a:lnSpc>
              <a:spcBef>
                <a:spcPts val="0"/>
              </a:spcBef>
              <a:spcAft>
                <a:spcPts val="0"/>
              </a:spcAft>
              <a:buClr>
                <a:schemeClr val="dk1"/>
              </a:buClr>
              <a:buSzPts val="1400"/>
              <a:buChar char="●"/>
              <a:defRPr>
                <a:solidFill>
                  <a:schemeClr val="dk1"/>
                </a:solidFill>
              </a:defRPr>
            </a:lvl7pPr>
            <a:lvl8pPr lvl="7" rtl="0" algn="ctr">
              <a:lnSpc>
                <a:spcPct val="100000"/>
              </a:lnSpc>
              <a:spcBef>
                <a:spcPts val="0"/>
              </a:spcBef>
              <a:spcAft>
                <a:spcPts val="0"/>
              </a:spcAft>
              <a:buClr>
                <a:schemeClr val="dk1"/>
              </a:buClr>
              <a:buSzPts val="1400"/>
              <a:buChar char="○"/>
              <a:defRPr>
                <a:solidFill>
                  <a:schemeClr val="dk1"/>
                </a:solidFill>
              </a:defRPr>
            </a:lvl8pPr>
            <a:lvl9pPr lvl="8" rtl="0" algn="ctr">
              <a:lnSpc>
                <a:spcPct val="100000"/>
              </a:lnSpc>
              <a:spcBef>
                <a:spcPts val="0"/>
              </a:spcBef>
              <a:spcAft>
                <a:spcPts val="0"/>
              </a:spcAft>
              <a:buClr>
                <a:schemeClr val="dk1"/>
              </a:buClr>
              <a:buSzPts val="1400"/>
              <a:buChar char="■"/>
              <a:defRPr>
                <a:solidFill>
                  <a:schemeClr val="dk1"/>
                </a:solidFill>
              </a:defRPr>
            </a:lvl9pPr>
          </a:lstStyle>
          <a:p/>
        </p:txBody>
      </p:sp>
      <p:sp>
        <p:nvSpPr>
          <p:cNvPr id="960" name="Google Shape;960;p23"/>
          <p:cNvSpPr txBox="1"/>
          <p:nvPr>
            <p:ph idx="4" type="subTitle"/>
          </p:nvPr>
        </p:nvSpPr>
        <p:spPr>
          <a:xfrm>
            <a:off x="5082300" y="3515400"/>
            <a:ext cx="3341700" cy="4239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b="1" sz="2500">
                <a:solidFill>
                  <a:schemeClr val="lt2"/>
                </a:solidFill>
                <a:latin typeface="Open Sans"/>
                <a:ea typeface="Open Sans"/>
                <a:cs typeface="Open Sans"/>
                <a:sym typeface="Open Sans"/>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961" name="Google Shape;961;p23"/>
          <p:cNvSpPr txBox="1"/>
          <p:nvPr>
            <p:ph idx="5" type="subTitle"/>
          </p:nvPr>
        </p:nvSpPr>
        <p:spPr>
          <a:xfrm>
            <a:off x="5082300" y="3934500"/>
            <a:ext cx="3341700" cy="66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1400"/>
              <a:buChar char="●"/>
              <a:defRPr>
                <a:solidFill>
                  <a:schemeClr val="dk1"/>
                </a:solidFill>
                <a:latin typeface="Open Sans"/>
                <a:ea typeface="Open Sans"/>
                <a:cs typeface="Open Sans"/>
                <a:sym typeface="Open Sans"/>
              </a:defRPr>
            </a:lvl1pPr>
            <a:lvl2pPr lvl="1" rtl="0" algn="ctr">
              <a:lnSpc>
                <a:spcPct val="100000"/>
              </a:lnSpc>
              <a:spcBef>
                <a:spcPts val="0"/>
              </a:spcBef>
              <a:spcAft>
                <a:spcPts val="0"/>
              </a:spcAft>
              <a:buClr>
                <a:schemeClr val="dk1"/>
              </a:buClr>
              <a:buSzPts val="1400"/>
              <a:buChar char="○"/>
              <a:defRPr>
                <a:solidFill>
                  <a:schemeClr val="dk1"/>
                </a:solidFill>
              </a:defRPr>
            </a:lvl2pPr>
            <a:lvl3pPr lvl="2" rtl="0" algn="ctr">
              <a:lnSpc>
                <a:spcPct val="100000"/>
              </a:lnSpc>
              <a:spcBef>
                <a:spcPts val="0"/>
              </a:spcBef>
              <a:spcAft>
                <a:spcPts val="0"/>
              </a:spcAft>
              <a:buClr>
                <a:schemeClr val="dk1"/>
              </a:buClr>
              <a:buSzPts val="1400"/>
              <a:buChar char="■"/>
              <a:defRPr>
                <a:solidFill>
                  <a:schemeClr val="dk1"/>
                </a:solidFill>
              </a:defRPr>
            </a:lvl3pPr>
            <a:lvl4pPr lvl="3" rtl="0" algn="ctr">
              <a:lnSpc>
                <a:spcPct val="100000"/>
              </a:lnSpc>
              <a:spcBef>
                <a:spcPts val="0"/>
              </a:spcBef>
              <a:spcAft>
                <a:spcPts val="0"/>
              </a:spcAft>
              <a:buClr>
                <a:schemeClr val="dk1"/>
              </a:buClr>
              <a:buSzPts val="1400"/>
              <a:buChar char="●"/>
              <a:defRPr>
                <a:solidFill>
                  <a:schemeClr val="dk1"/>
                </a:solidFill>
              </a:defRPr>
            </a:lvl4pPr>
            <a:lvl5pPr lvl="4" rtl="0" algn="ctr">
              <a:lnSpc>
                <a:spcPct val="100000"/>
              </a:lnSpc>
              <a:spcBef>
                <a:spcPts val="0"/>
              </a:spcBef>
              <a:spcAft>
                <a:spcPts val="0"/>
              </a:spcAft>
              <a:buClr>
                <a:schemeClr val="dk1"/>
              </a:buClr>
              <a:buSzPts val="1400"/>
              <a:buChar char="○"/>
              <a:defRPr>
                <a:solidFill>
                  <a:schemeClr val="dk1"/>
                </a:solidFill>
              </a:defRPr>
            </a:lvl5pPr>
            <a:lvl6pPr lvl="5" rtl="0" algn="ctr">
              <a:lnSpc>
                <a:spcPct val="100000"/>
              </a:lnSpc>
              <a:spcBef>
                <a:spcPts val="0"/>
              </a:spcBef>
              <a:spcAft>
                <a:spcPts val="0"/>
              </a:spcAft>
              <a:buClr>
                <a:schemeClr val="dk1"/>
              </a:buClr>
              <a:buSzPts val="1400"/>
              <a:buChar char="■"/>
              <a:defRPr>
                <a:solidFill>
                  <a:schemeClr val="dk1"/>
                </a:solidFill>
              </a:defRPr>
            </a:lvl6pPr>
            <a:lvl7pPr lvl="6" rtl="0" algn="ctr">
              <a:lnSpc>
                <a:spcPct val="100000"/>
              </a:lnSpc>
              <a:spcBef>
                <a:spcPts val="0"/>
              </a:spcBef>
              <a:spcAft>
                <a:spcPts val="0"/>
              </a:spcAft>
              <a:buClr>
                <a:schemeClr val="dk1"/>
              </a:buClr>
              <a:buSzPts val="1400"/>
              <a:buChar char="●"/>
              <a:defRPr>
                <a:solidFill>
                  <a:schemeClr val="dk1"/>
                </a:solidFill>
              </a:defRPr>
            </a:lvl7pPr>
            <a:lvl8pPr lvl="7" rtl="0" algn="ctr">
              <a:lnSpc>
                <a:spcPct val="100000"/>
              </a:lnSpc>
              <a:spcBef>
                <a:spcPts val="0"/>
              </a:spcBef>
              <a:spcAft>
                <a:spcPts val="0"/>
              </a:spcAft>
              <a:buClr>
                <a:schemeClr val="dk1"/>
              </a:buClr>
              <a:buSzPts val="1400"/>
              <a:buChar char="○"/>
              <a:defRPr>
                <a:solidFill>
                  <a:schemeClr val="dk1"/>
                </a:solidFill>
              </a:defRPr>
            </a:lvl8pPr>
            <a:lvl9pPr lvl="8" rtl="0" algn="ctr">
              <a:lnSpc>
                <a:spcPct val="100000"/>
              </a:lnSpc>
              <a:spcBef>
                <a:spcPts val="0"/>
              </a:spcBef>
              <a:spcAft>
                <a:spcPts val="0"/>
              </a:spcAft>
              <a:buClr>
                <a:schemeClr val="dk1"/>
              </a:buClr>
              <a:buSzPts val="1400"/>
              <a:buChar char="■"/>
              <a:defRPr>
                <a:solidFill>
                  <a:schemeClr val="dk1"/>
                </a:solidFill>
              </a:defRPr>
            </a:lvl9pPr>
          </a:lstStyle>
          <a:p/>
        </p:txBody>
      </p:sp>
      <p:sp>
        <p:nvSpPr>
          <p:cNvPr id="962" name="Google Shape;962;p23"/>
          <p:cNvSpPr txBox="1"/>
          <p:nvPr>
            <p:ph idx="6" type="subTitle"/>
          </p:nvPr>
        </p:nvSpPr>
        <p:spPr>
          <a:xfrm>
            <a:off x="720000" y="1703100"/>
            <a:ext cx="4362000" cy="4239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b="1" sz="2500">
                <a:solidFill>
                  <a:schemeClr val="lt2"/>
                </a:solidFill>
                <a:latin typeface="Open Sans"/>
                <a:ea typeface="Open Sans"/>
                <a:cs typeface="Open Sans"/>
                <a:sym typeface="Open Sans"/>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963" name="Google Shape;963;p23"/>
          <p:cNvSpPr txBox="1"/>
          <p:nvPr>
            <p:ph idx="7" type="subTitle"/>
          </p:nvPr>
        </p:nvSpPr>
        <p:spPr>
          <a:xfrm>
            <a:off x="720000" y="2122200"/>
            <a:ext cx="4362000" cy="2481300"/>
          </a:xfrm>
          <a:prstGeom prst="rect">
            <a:avLst/>
          </a:prstGeom>
          <a:noFill/>
          <a:ln>
            <a:noFill/>
          </a:ln>
        </p:spPr>
        <p:txBody>
          <a:bodyPr anchorCtr="0" anchor="t" bIns="91425" lIns="91425" spcFirstLastPara="1" rIns="91425" wrap="square" tIns="91425">
            <a:noAutofit/>
          </a:bodyPr>
          <a:lstStyle>
            <a:lvl1pPr lvl="0" marR="50800" rtl="0">
              <a:spcBef>
                <a:spcPts val="0"/>
              </a:spcBef>
              <a:spcAft>
                <a:spcPts val="0"/>
              </a:spcAft>
              <a:buClr>
                <a:schemeClr val="dk1"/>
              </a:buClr>
              <a:buSzPts val="1400"/>
              <a:buChar char="●"/>
              <a:defRPr>
                <a:solidFill>
                  <a:schemeClr val="dk1"/>
                </a:solidFill>
                <a:latin typeface="Open Sans"/>
                <a:ea typeface="Open Sans"/>
                <a:cs typeface="Open Sans"/>
                <a:sym typeface="Open Sans"/>
              </a:defRPr>
            </a:lvl1pPr>
            <a:lvl2pPr lvl="1" rtl="0" algn="ctr">
              <a:lnSpc>
                <a:spcPct val="100000"/>
              </a:lnSpc>
              <a:spcBef>
                <a:spcPts val="0"/>
              </a:spcBef>
              <a:spcAft>
                <a:spcPts val="0"/>
              </a:spcAft>
              <a:buClr>
                <a:schemeClr val="dk1"/>
              </a:buClr>
              <a:buSzPts val="1400"/>
              <a:buChar char="○"/>
              <a:defRPr>
                <a:solidFill>
                  <a:schemeClr val="dk1"/>
                </a:solidFill>
              </a:defRPr>
            </a:lvl2pPr>
            <a:lvl3pPr lvl="2" rtl="0" algn="ctr">
              <a:lnSpc>
                <a:spcPct val="100000"/>
              </a:lnSpc>
              <a:spcBef>
                <a:spcPts val="0"/>
              </a:spcBef>
              <a:spcAft>
                <a:spcPts val="0"/>
              </a:spcAft>
              <a:buClr>
                <a:schemeClr val="dk1"/>
              </a:buClr>
              <a:buSzPts val="1400"/>
              <a:buChar char="■"/>
              <a:defRPr>
                <a:solidFill>
                  <a:schemeClr val="dk1"/>
                </a:solidFill>
              </a:defRPr>
            </a:lvl3pPr>
            <a:lvl4pPr lvl="3" rtl="0" algn="ctr">
              <a:lnSpc>
                <a:spcPct val="100000"/>
              </a:lnSpc>
              <a:spcBef>
                <a:spcPts val="0"/>
              </a:spcBef>
              <a:spcAft>
                <a:spcPts val="0"/>
              </a:spcAft>
              <a:buClr>
                <a:schemeClr val="dk1"/>
              </a:buClr>
              <a:buSzPts val="1400"/>
              <a:buChar char="●"/>
              <a:defRPr>
                <a:solidFill>
                  <a:schemeClr val="dk1"/>
                </a:solidFill>
              </a:defRPr>
            </a:lvl4pPr>
            <a:lvl5pPr lvl="4" rtl="0" algn="ctr">
              <a:lnSpc>
                <a:spcPct val="100000"/>
              </a:lnSpc>
              <a:spcBef>
                <a:spcPts val="0"/>
              </a:spcBef>
              <a:spcAft>
                <a:spcPts val="0"/>
              </a:spcAft>
              <a:buClr>
                <a:schemeClr val="dk1"/>
              </a:buClr>
              <a:buSzPts val="1400"/>
              <a:buChar char="○"/>
              <a:defRPr>
                <a:solidFill>
                  <a:schemeClr val="dk1"/>
                </a:solidFill>
              </a:defRPr>
            </a:lvl5pPr>
            <a:lvl6pPr lvl="5" rtl="0" algn="ctr">
              <a:lnSpc>
                <a:spcPct val="100000"/>
              </a:lnSpc>
              <a:spcBef>
                <a:spcPts val="0"/>
              </a:spcBef>
              <a:spcAft>
                <a:spcPts val="0"/>
              </a:spcAft>
              <a:buClr>
                <a:schemeClr val="dk1"/>
              </a:buClr>
              <a:buSzPts val="1400"/>
              <a:buChar char="■"/>
              <a:defRPr>
                <a:solidFill>
                  <a:schemeClr val="dk1"/>
                </a:solidFill>
              </a:defRPr>
            </a:lvl6pPr>
            <a:lvl7pPr lvl="6" rtl="0" algn="ctr">
              <a:lnSpc>
                <a:spcPct val="100000"/>
              </a:lnSpc>
              <a:spcBef>
                <a:spcPts val="0"/>
              </a:spcBef>
              <a:spcAft>
                <a:spcPts val="0"/>
              </a:spcAft>
              <a:buClr>
                <a:schemeClr val="dk1"/>
              </a:buClr>
              <a:buSzPts val="1400"/>
              <a:buChar char="●"/>
              <a:defRPr>
                <a:solidFill>
                  <a:schemeClr val="dk1"/>
                </a:solidFill>
              </a:defRPr>
            </a:lvl7pPr>
            <a:lvl8pPr lvl="7" rtl="0" algn="ctr">
              <a:lnSpc>
                <a:spcPct val="100000"/>
              </a:lnSpc>
              <a:spcBef>
                <a:spcPts val="0"/>
              </a:spcBef>
              <a:spcAft>
                <a:spcPts val="0"/>
              </a:spcAft>
              <a:buClr>
                <a:schemeClr val="dk1"/>
              </a:buClr>
              <a:buSzPts val="1400"/>
              <a:buChar char="○"/>
              <a:defRPr>
                <a:solidFill>
                  <a:schemeClr val="dk1"/>
                </a:solidFill>
              </a:defRPr>
            </a:lvl8pPr>
            <a:lvl9pPr lvl="8" rtl="0" algn="ctr">
              <a:lnSpc>
                <a:spcPct val="100000"/>
              </a:lnSpc>
              <a:spcBef>
                <a:spcPts val="0"/>
              </a:spcBef>
              <a:spcAft>
                <a:spcPts val="0"/>
              </a:spcAft>
              <a:buClr>
                <a:schemeClr val="dk1"/>
              </a:buClr>
              <a:buSzPts val="1400"/>
              <a:buChar char="■"/>
              <a:defRPr>
                <a:solidFill>
                  <a:schemeClr val="dk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2_1_1_1_1_1">
    <p:bg>
      <p:bgPr>
        <a:solidFill>
          <a:schemeClr val="dk1"/>
        </a:solidFill>
      </p:bgPr>
    </p:bg>
    <p:spTree>
      <p:nvGrpSpPr>
        <p:cNvPr id="964" name="Shape 964"/>
        <p:cNvGrpSpPr/>
        <p:nvPr/>
      </p:nvGrpSpPr>
      <p:grpSpPr>
        <a:xfrm>
          <a:off x="0" y="0"/>
          <a:ext cx="0" cy="0"/>
          <a:chOff x="0" y="0"/>
          <a:chExt cx="0" cy="0"/>
        </a:xfrm>
      </p:grpSpPr>
      <p:sp>
        <p:nvSpPr>
          <p:cNvPr id="965" name="Google Shape;965;p24"/>
          <p:cNvSpPr/>
          <p:nvPr/>
        </p:nvSpPr>
        <p:spPr>
          <a:xfrm>
            <a:off x="5875027" y="-381011"/>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sp>
        <p:nvSpPr>
          <p:cNvPr id="966" name="Google Shape;966;p24"/>
          <p:cNvSpPr/>
          <p:nvPr/>
        </p:nvSpPr>
        <p:spPr>
          <a:xfrm flipH="1" rot="10800000">
            <a:off x="2880200" y="49320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4"/>
          <p:cNvSpPr/>
          <p:nvPr/>
        </p:nvSpPr>
        <p:spPr>
          <a:xfrm flipH="1" rot="10800000">
            <a:off x="4099400" y="50082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4"/>
          <p:cNvSpPr/>
          <p:nvPr/>
        </p:nvSpPr>
        <p:spPr>
          <a:xfrm flipH="1" rot="10800000">
            <a:off x="6004400" y="49320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4"/>
          <p:cNvSpPr/>
          <p:nvPr/>
        </p:nvSpPr>
        <p:spPr>
          <a:xfrm flipH="1" rot="10800000">
            <a:off x="919750" y="49320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0" name="Google Shape;970;p24"/>
          <p:cNvGrpSpPr/>
          <p:nvPr/>
        </p:nvGrpSpPr>
        <p:grpSpPr>
          <a:xfrm>
            <a:off x="137000" y="99118"/>
            <a:ext cx="8837213" cy="4929863"/>
            <a:chOff x="137000" y="99118"/>
            <a:chExt cx="8837213" cy="4929863"/>
          </a:xfrm>
        </p:grpSpPr>
        <p:grpSp>
          <p:nvGrpSpPr>
            <p:cNvPr id="971" name="Google Shape;971;p24"/>
            <p:cNvGrpSpPr/>
            <p:nvPr/>
          </p:nvGrpSpPr>
          <p:grpSpPr>
            <a:xfrm flipH="1" rot="10800000">
              <a:off x="4488300" y="4861580"/>
              <a:ext cx="167400" cy="167400"/>
              <a:chOff x="3216925" y="225750"/>
              <a:chExt cx="167400" cy="167400"/>
            </a:xfrm>
          </p:grpSpPr>
          <p:cxnSp>
            <p:nvCxnSpPr>
              <p:cNvPr id="972" name="Google Shape;972;p24"/>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973" name="Google Shape;973;p24"/>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974" name="Google Shape;974;p24"/>
            <p:cNvGrpSpPr/>
            <p:nvPr/>
          </p:nvGrpSpPr>
          <p:grpSpPr>
            <a:xfrm flipH="1" rot="10800000">
              <a:off x="138975" y="2485630"/>
              <a:ext cx="167400" cy="167400"/>
              <a:chOff x="3216925" y="225750"/>
              <a:chExt cx="167400" cy="167400"/>
            </a:xfrm>
          </p:grpSpPr>
          <p:cxnSp>
            <p:nvCxnSpPr>
              <p:cNvPr id="975" name="Google Shape;975;p24"/>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976" name="Google Shape;976;p24"/>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977" name="Google Shape;977;p24"/>
            <p:cNvSpPr/>
            <p:nvPr/>
          </p:nvSpPr>
          <p:spPr>
            <a:xfrm flipH="1" rot="10800000">
              <a:off x="289400" y="28746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4"/>
            <p:cNvSpPr/>
            <p:nvPr/>
          </p:nvSpPr>
          <p:spPr>
            <a:xfrm flipH="1" rot="10800000">
              <a:off x="137000" y="18078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4"/>
            <p:cNvSpPr/>
            <p:nvPr/>
          </p:nvSpPr>
          <p:spPr>
            <a:xfrm flipH="1" rot="10800000">
              <a:off x="289400" y="6648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0" name="Google Shape;980;p24"/>
            <p:cNvGrpSpPr/>
            <p:nvPr/>
          </p:nvGrpSpPr>
          <p:grpSpPr>
            <a:xfrm flipH="1" rot="10800000">
              <a:off x="825029" y="119580"/>
              <a:ext cx="94726" cy="124298"/>
              <a:chOff x="850570" y="3419250"/>
              <a:chExt cx="59900" cy="78600"/>
            </a:xfrm>
          </p:grpSpPr>
          <p:sp>
            <p:nvSpPr>
              <p:cNvPr id="981" name="Google Shape;981;p24"/>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4"/>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3" name="Google Shape;983;p24"/>
            <p:cNvSpPr/>
            <p:nvPr/>
          </p:nvSpPr>
          <p:spPr>
            <a:xfrm flipH="1" rot="10800000">
              <a:off x="5242400" y="48558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4" name="Google Shape;984;p24"/>
            <p:cNvGrpSpPr/>
            <p:nvPr/>
          </p:nvGrpSpPr>
          <p:grpSpPr>
            <a:xfrm flipH="1" rot="-7200035">
              <a:off x="1395842" y="4873143"/>
              <a:ext cx="94724" cy="124296"/>
              <a:chOff x="754200" y="3419250"/>
              <a:chExt cx="59900" cy="78600"/>
            </a:xfrm>
          </p:grpSpPr>
          <p:sp>
            <p:nvSpPr>
              <p:cNvPr id="985" name="Google Shape;985;p24"/>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4"/>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7" name="Google Shape;987;p24"/>
            <p:cNvGrpSpPr/>
            <p:nvPr/>
          </p:nvGrpSpPr>
          <p:grpSpPr>
            <a:xfrm flipH="1" rot="10800000">
              <a:off x="216488" y="4861568"/>
              <a:ext cx="167400" cy="167400"/>
              <a:chOff x="3216925" y="225750"/>
              <a:chExt cx="167400" cy="167400"/>
            </a:xfrm>
          </p:grpSpPr>
          <p:cxnSp>
            <p:nvCxnSpPr>
              <p:cNvPr id="988" name="Google Shape;988;p24"/>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989" name="Google Shape;989;p24"/>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990" name="Google Shape;990;p24"/>
            <p:cNvSpPr/>
            <p:nvPr/>
          </p:nvSpPr>
          <p:spPr>
            <a:xfrm flipH="1" rot="10800000">
              <a:off x="211875" y="4322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1" name="Google Shape;991;p24"/>
            <p:cNvGrpSpPr/>
            <p:nvPr/>
          </p:nvGrpSpPr>
          <p:grpSpPr>
            <a:xfrm flipH="1" rot="10800000">
              <a:off x="175316" y="3816305"/>
              <a:ext cx="94726" cy="124298"/>
              <a:chOff x="754200" y="3419250"/>
              <a:chExt cx="59900" cy="78600"/>
            </a:xfrm>
          </p:grpSpPr>
          <p:sp>
            <p:nvSpPr>
              <p:cNvPr id="992" name="Google Shape;992;p24"/>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4"/>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4" name="Google Shape;994;p24"/>
            <p:cNvGrpSpPr/>
            <p:nvPr/>
          </p:nvGrpSpPr>
          <p:grpSpPr>
            <a:xfrm flipH="1" rot="10800000">
              <a:off x="8806813" y="2473505"/>
              <a:ext cx="167400" cy="167400"/>
              <a:chOff x="3216925" y="225750"/>
              <a:chExt cx="167400" cy="167400"/>
            </a:xfrm>
          </p:grpSpPr>
          <p:cxnSp>
            <p:nvCxnSpPr>
              <p:cNvPr id="995" name="Google Shape;995;p24"/>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996" name="Google Shape;996;p24"/>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997" name="Google Shape;997;p24"/>
            <p:cNvSpPr/>
            <p:nvPr/>
          </p:nvSpPr>
          <p:spPr>
            <a:xfrm flipH="1" rot="10800000">
              <a:off x="8900000" y="1274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4"/>
            <p:cNvSpPr/>
            <p:nvPr/>
          </p:nvSpPr>
          <p:spPr>
            <a:xfrm flipH="1" rot="10800000">
              <a:off x="8214200" y="2076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9" name="Google Shape;999;p24"/>
            <p:cNvGrpSpPr/>
            <p:nvPr/>
          </p:nvGrpSpPr>
          <p:grpSpPr>
            <a:xfrm flipH="1" rot="10800000">
              <a:off x="7256729" y="158705"/>
              <a:ext cx="94726" cy="124298"/>
              <a:chOff x="1043311" y="3419250"/>
              <a:chExt cx="59900" cy="78600"/>
            </a:xfrm>
          </p:grpSpPr>
          <p:sp>
            <p:nvSpPr>
              <p:cNvPr id="1000" name="Google Shape;1000;p24"/>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4"/>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2" name="Google Shape;1002;p24"/>
            <p:cNvSpPr/>
            <p:nvPr/>
          </p:nvSpPr>
          <p:spPr>
            <a:xfrm flipH="1" rot="10800000">
              <a:off x="5928200" y="131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4"/>
            <p:cNvSpPr/>
            <p:nvPr/>
          </p:nvSpPr>
          <p:spPr>
            <a:xfrm flipH="1" rot="10800000">
              <a:off x="4175600" y="131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4"/>
            <p:cNvSpPr/>
            <p:nvPr/>
          </p:nvSpPr>
          <p:spPr>
            <a:xfrm flipH="1" rot="10800000">
              <a:off x="1965800" y="2076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4"/>
            <p:cNvSpPr/>
            <p:nvPr/>
          </p:nvSpPr>
          <p:spPr>
            <a:xfrm flipH="1" rot="10800000">
              <a:off x="3032600" y="131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6" name="Google Shape;1006;p24"/>
            <p:cNvGrpSpPr/>
            <p:nvPr/>
          </p:nvGrpSpPr>
          <p:grpSpPr>
            <a:xfrm flipH="1" rot="10800000">
              <a:off x="216500" y="99118"/>
              <a:ext cx="167400" cy="167400"/>
              <a:chOff x="3216925" y="225750"/>
              <a:chExt cx="167400" cy="167400"/>
            </a:xfrm>
          </p:grpSpPr>
          <p:cxnSp>
            <p:nvCxnSpPr>
              <p:cNvPr id="1007" name="Google Shape;1007;p24"/>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008" name="Google Shape;1008;p24"/>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009" name="Google Shape;1009;p24"/>
            <p:cNvGrpSpPr/>
            <p:nvPr/>
          </p:nvGrpSpPr>
          <p:grpSpPr>
            <a:xfrm flipH="1" rot="10800000">
              <a:off x="4488300" y="109105"/>
              <a:ext cx="167400" cy="167400"/>
              <a:chOff x="3216925" y="225750"/>
              <a:chExt cx="167400" cy="167400"/>
            </a:xfrm>
          </p:grpSpPr>
          <p:cxnSp>
            <p:nvCxnSpPr>
              <p:cNvPr id="1010" name="Google Shape;1010;p24"/>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011" name="Google Shape;1011;p24"/>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012" name="Google Shape;1012;p24"/>
            <p:cNvGrpSpPr/>
            <p:nvPr/>
          </p:nvGrpSpPr>
          <p:grpSpPr>
            <a:xfrm flipH="1" rot="10800000">
              <a:off x="8806813" y="109093"/>
              <a:ext cx="167400" cy="167400"/>
              <a:chOff x="3216925" y="225750"/>
              <a:chExt cx="167400" cy="167400"/>
            </a:xfrm>
          </p:grpSpPr>
          <p:cxnSp>
            <p:nvCxnSpPr>
              <p:cNvPr id="1013" name="Google Shape;1013;p24"/>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014" name="Google Shape;1014;p24"/>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sp>
        <p:nvSpPr>
          <p:cNvPr id="1015" name="Google Shape;1015;p24"/>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4"/>
          <p:cNvSpPr txBox="1"/>
          <p:nvPr>
            <p:ph type="title"/>
          </p:nvPr>
        </p:nvSpPr>
        <p:spPr>
          <a:xfrm>
            <a:off x="720000" y="540000"/>
            <a:ext cx="6141900" cy="477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17" name="Google Shape;1017;p24"/>
          <p:cNvSpPr txBox="1"/>
          <p:nvPr>
            <p:ph idx="1" type="subTitle"/>
          </p:nvPr>
        </p:nvSpPr>
        <p:spPr>
          <a:xfrm>
            <a:off x="720000" y="1017600"/>
            <a:ext cx="4056600" cy="592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latin typeface="Open Sans"/>
                <a:ea typeface="Open Sans"/>
                <a:cs typeface="Open Sans"/>
                <a:sym typeface="Open Sans"/>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018" name="Google Shape;1018;p24"/>
          <p:cNvSpPr txBox="1"/>
          <p:nvPr>
            <p:ph idx="2" type="subTitle"/>
          </p:nvPr>
        </p:nvSpPr>
        <p:spPr>
          <a:xfrm>
            <a:off x="5082300" y="1703100"/>
            <a:ext cx="3341700" cy="4239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b="1" sz="2500">
                <a:solidFill>
                  <a:schemeClr val="lt2"/>
                </a:solidFill>
                <a:latin typeface="Open Sans"/>
                <a:ea typeface="Open Sans"/>
                <a:cs typeface="Open Sans"/>
                <a:sym typeface="Open Sans"/>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019" name="Google Shape;1019;p24"/>
          <p:cNvSpPr txBox="1"/>
          <p:nvPr>
            <p:ph idx="3" type="subTitle"/>
          </p:nvPr>
        </p:nvSpPr>
        <p:spPr>
          <a:xfrm>
            <a:off x="5082300" y="2122200"/>
            <a:ext cx="3341700" cy="1393200"/>
          </a:xfrm>
          <a:prstGeom prst="rect">
            <a:avLst/>
          </a:prstGeom>
          <a:noFill/>
          <a:ln>
            <a:noFill/>
          </a:ln>
        </p:spPr>
        <p:txBody>
          <a:bodyPr anchorCtr="0" anchor="t" bIns="91425" lIns="91425" spcFirstLastPara="1" rIns="91425" wrap="square" tIns="91425">
            <a:noAutofit/>
          </a:bodyPr>
          <a:lstStyle>
            <a:lvl1pPr lvl="0" marR="50800" rtl="0">
              <a:spcBef>
                <a:spcPts val="0"/>
              </a:spcBef>
              <a:spcAft>
                <a:spcPts val="0"/>
              </a:spcAft>
              <a:buClr>
                <a:schemeClr val="dk1"/>
              </a:buClr>
              <a:buSzPts val="1400"/>
              <a:buChar char="●"/>
              <a:defRPr>
                <a:solidFill>
                  <a:schemeClr val="dk1"/>
                </a:solidFill>
                <a:latin typeface="Open Sans"/>
                <a:ea typeface="Open Sans"/>
                <a:cs typeface="Open Sans"/>
                <a:sym typeface="Open Sans"/>
              </a:defRPr>
            </a:lvl1pPr>
            <a:lvl2pPr lvl="1" rtl="0" algn="ctr">
              <a:lnSpc>
                <a:spcPct val="100000"/>
              </a:lnSpc>
              <a:spcBef>
                <a:spcPts val="0"/>
              </a:spcBef>
              <a:spcAft>
                <a:spcPts val="0"/>
              </a:spcAft>
              <a:buClr>
                <a:schemeClr val="dk1"/>
              </a:buClr>
              <a:buSzPts val="1400"/>
              <a:buChar char="○"/>
              <a:defRPr>
                <a:solidFill>
                  <a:schemeClr val="dk1"/>
                </a:solidFill>
              </a:defRPr>
            </a:lvl2pPr>
            <a:lvl3pPr lvl="2" rtl="0" algn="ctr">
              <a:lnSpc>
                <a:spcPct val="100000"/>
              </a:lnSpc>
              <a:spcBef>
                <a:spcPts val="0"/>
              </a:spcBef>
              <a:spcAft>
                <a:spcPts val="0"/>
              </a:spcAft>
              <a:buClr>
                <a:schemeClr val="dk1"/>
              </a:buClr>
              <a:buSzPts val="1400"/>
              <a:buChar char="■"/>
              <a:defRPr>
                <a:solidFill>
                  <a:schemeClr val="dk1"/>
                </a:solidFill>
              </a:defRPr>
            </a:lvl3pPr>
            <a:lvl4pPr lvl="3" rtl="0" algn="ctr">
              <a:lnSpc>
                <a:spcPct val="100000"/>
              </a:lnSpc>
              <a:spcBef>
                <a:spcPts val="0"/>
              </a:spcBef>
              <a:spcAft>
                <a:spcPts val="0"/>
              </a:spcAft>
              <a:buClr>
                <a:schemeClr val="dk1"/>
              </a:buClr>
              <a:buSzPts val="1400"/>
              <a:buChar char="●"/>
              <a:defRPr>
                <a:solidFill>
                  <a:schemeClr val="dk1"/>
                </a:solidFill>
              </a:defRPr>
            </a:lvl4pPr>
            <a:lvl5pPr lvl="4" rtl="0" algn="ctr">
              <a:lnSpc>
                <a:spcPct val="100000"/>
              </a:lnSpc>
              <a:spcBef>
                <a:spcPts val="0"/>
              </a:spcBef>
              <a:spcAft>
                <a:spcPts val="0"/>
              </a:spcAft>
              <a:buClr>
                <a:schemeClr val="dk1"/>
              </a:buClr>
              <a:buSzPts val="1400"/>
              <a:buChar char="○"/>
              <a:defRPr>
                <a:solidFill>
                  <a:schemeClr val="dk1"/>
                </a:solidFill>
              </a:defRPr>
            </a:lvl5pPr>
            <a:lvl6pPr lvl="5" rtl="0" algn="ctr">
              <a:lnSpc>
                <a:spcPct val="100000"/>
              </a:lnSpc>
              <a:spcBef>
                <a:spcPts val="0"/>
              </a:spcBef>
              <a:spcAft>
                <a:spcPts val="0"/>
              </a:spcAft>
              <a:buClr>
                <a:schemeClr val="dk1"/>
              </a:buClr>
              <a:buSzPts val="1400"/>
              <a:buChar char="■"/>
              <a:defRPr>
                <a:solidFill>
                  <a:schemeClr val="dk1"/>
                </a:solidFill>
              </a:defRPr>
            </a:lvl6pPr>
            <a:lvl7pPr lvl="6" rtl="0" algn="ctr">
              <a:lnSpc>
                <a:spcPct val="100000"/>
              </a:lnSpc>
              <a:spcBef>
                <a:spcPts val="0"/>
              </a:spcBef>
              <a:spcAft>
                <a:spcPts val="0"/>
              </a:spcAft>
              <a:buClr>
                <a:schemeClr val="dk1"/>
              </a:buClr>
              <a:buSzPts val="1400"/>
              <a:buChar char="●"/>
              <a:defRPr>
                <a:solidFill>
                  <a:schemeClr val="dk1"/>
                </a:solidFill>
              </a:defRPr>
            </a:lvl7pPr>
            <a:lvl8pPr lvl="7" rtl="0" algn="ctr">
              <a:lnSpc>
                <a:spcPct val="100000"/>
              </a:lnSpc>
              <a:spcBef>
                <a:spcPts val="0"/>
              </a:spcBef>
              <a:spcAft>
                <a:spcPts val="0"/>
              </a:spcAft>
              <a:buClr>
                <a:schemeClr val="dk1"/>
              </a:buClr>
              <a:buSzPts val="1400"/>
              <a:buChar char="○"/>
              <a:defRPr>
                <a:solidFill>
                  <a:schemeClr val="dk1"/>
                </a:solidFill>
              </a:defRPr>
            </a:lvl8pPr>
            <a:lvl9pPr lvl="8" rtl="0" algn="ctr">
              <a:lnSpc>
                <a:spcPct val="100000"/>
              </a:lnSpc>
              <a:spcBef>
                <a:spcPts val="0"/>
              </a:spcBef>
              <a:spcAft>
                <a:spcPts val="0"/>
              </a:spcAft>
              <a:buClr>
                <a:schemeClr val="dk1"/>
              </a:buClr>
              <a:buSzPts val="1400"/>
              <a:buChar char="■"/>
              <a:defRPr>
                <a:solidFill>
                  <a:schemeClr val="dk1"/>
                </a:solidFill>
              </a:defRPr>
            </a:lvl9pPr>
          </a:lstStyle>
          <a:p/>
        </p:txBody>
      </p:sp>
      <p:sp>
        <p:nvSpPr>
          <p:cNvPr id="1020" name="Google Shape;1020;p24"/>
          <p:cNvSpPr txBox="1"/>
          <p:nvPr>
            <p:ph idx="4" type="subTitle"/>
          </p:nvPr>
        </p:nvSpPr>
        <p:spPr>
          <a:xfrm>
            <a:off x="720000" y="1703100"/>
            <a:ext cx="4362300" cy="4239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b="1" sz="2500">
                <a:solidFill>
                  <a:schemeClr val="lt2"/>
                </a:solidFill>
                <a:latin typeface="Open Sans"/>
                <a:ea typeface="Open Sans"/>
                <a:cs typeface="Open Sans"/>
                <a:sym typeface="Open Sans"/>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021" name="Google Shape;1021;p24"/>
          <p:cNvSpPr txBox="1"/>
          <p:nvPr>
            <p:ph idx="5" type="subTitle"/>
          </p:nvPr>
        </p:nvSpPr>
        <p:spPr>
          <a:xfrm>
            <a:off x="720000" y="2122200"/>
            <a:ext cx="4362300" cy="2481300"/>
          </a:xfrm>
          <a:prstGeom prst="rect">
            <a:avLst/>
          </a:prstGeom>
          <a:noFill/>
          <a:ln>
            <a:noFill/>
          </a:ln>
        </p:spPr>
        <p:txBody>
          <a:bodyPr anchorCtr="0" anchor="t" bIns="91425" lIns="91425" spcFirstLastPara="1" rIns="91425" wrap="square" tIns="91425">
            <a:noAutofit/>
          </a:bodyPr>
          <a:lstStyle>
            <a:lvl1pPr lvl="0" marR="50800" rtl="0">
              <a:spcBef>
                <a:spcPts val="0"/>
              </a:spcBef>
              <a:spcAft>
                <a:spcPts val="0"/>
              </a:spcAft>
              <a:buClr>
                <a:schemeClr val="dk1"/>
              </a:buClr>
              <a:buSzPts val="1400"/>
              <a:buChar char="●"/>
              <a:defRPr>
                <a:solidFill>
                  <a:schemeClr val="dk1"/>
                </a:solidFill>
                <a:latin typeface="Open Sans"/>
                <a:ea typeface="Open Sans"/>
                <a:cs typeface="Open Sans"/>
                <a:sym typeface="Open Sans"/>
              </a:defRPr>
            </a:lvl1pPr>
            <a:lvl2pPr lvl="1" rtl="0" algn="ctr">
              <a:lnSpc>
                <a:spcPct val="100000"/>
              </a:lnSpc>
              <a:spcBef>
                <a:spcPts val="0"/>
              </a:spcBef>
              <a:spcAft>
                <a:spcPts val="0"/>
              </a:spcAft>
              <a:buClr>
                <a:schemeClr val="dk1"/>
              </a:buClr>
              <a:buSzPts val="1400"/>
              <a:buChar char="○"/>
              <a:defRPr>
                <a:solidFill>
                  <a:schemeClr val="dk1"/>
                </a:solidFill>
              </a:defRPr>
            </a:lvl2pPr>
            <a:lvl3pPr lvl="2" rtl="0" algn="ctr">
              <a:lnSpc>
                <a:spcPct val="100000"/>
              </a:lnSpc>
              <a:spcBef>
                <a:spcPts val="0"/>
              </a:spcBef>
              <a:spcAft>
                <a:spcPts val="0"/>
              </a:spcAft>
              <a:buClr>
                <a:schemeClr val="dk1"/>
              </a:buClr>
              <a:buSzPts val="1400"/>
              <a:buChar char="■"/>
              <a:defRPr>
                <a:solidFill>
                  <a:schemeClr val="dk1"/>
                </a:solidFill>
              </a:defRPr>
            </a:lvl3pPr>
            <a:lvl4pPr lvl="3" rtl="0" algn="ctr">
              <a:lnSpc>
                <a:spcPct val="100000"/>
              </a:lnSpc>
              <a:spcBef>
                <a:spcPts val="0"/>
              </a:spcBef>
              <a:spcAft>
                <a:spcPts val="0"/>
              </a:spcAft>
              <a:buClr>
                <a:schemeClr val="dk1"/>
              </a:buClr>
              <a:buSzPts val="1400"/>
              <a:buChar char="●"/>
              <a:defRPr>
                <a:solidFill>
                  <a:schemeClr val="dk1"/>
                </a:solidFill>
              </a:defRPr>
            </a:lvl4pPr>
            <a:lvl5pPr lvl="4" rtl="0" algn="ctr">
              <a:lnSpc>
                <a:spcPct val="100000"/>
              </a:lnSpc>
              <a:spcBef>
                <a:spcPts val="0"/>
              </a:spcBef>
              <a:spcAft>
                <a:spcPts val="0"/>
              </a:spcAft>
              <a:buClr>
                <a:schemeClr val="dk1"/>
              </a:buClr>
              <a:buSzPts val="1400"/>
              <a:buChar char="○"/>
              <a:defRPr>
                <a:solidFill>
                  <a:schemeClr val="dk1"/>
                </a:solidFill>
              </a:defRPr>
            </a:lvl5pPr>
            <a:lvl6pPr lvl="5" rtl="0" algn="ctr">
              <a:lnSpc>
                <a:spcPct val="100000"/>
              </a:lnSpc>
              <a:spcBef>
                <a:spcPts val="0"/>
              </a:spcBef>
              <a:spcAft>
                <a:spcPts val="0"/>
              </a:spcAft>
              <a:buClr>
                <a:schemeClr val="dk1"/>
              </a:buClr>
              <a:buSzPts val="1400"/>
              <a:buChar char="■"/>
              <a:defRPr>
                <a:solidFill>
                  <a:schemeClr val="dk1"/>
                </a:solidFill>
              </a:defRPr>
            </a:lvl6pPr>
            <a:lvl7pPr lvl="6" rtl="0" algn="ctr">
              <a:lnSpc>
                <a:spcPct val="100000"/>
              </a:lnSpc>
              <a:spcBef>
                <a:spcPts val="0"/>
              </a:spcBef>
              <a:spcAft>
                <a:spcPts val="0"/>
              </a:spcAft>
              <a:buClr>
                <a:schemeClr val="dk1"/>
              </a:buClr>
              <a:buSzPts val="1400"/>
              <a:buChar char="●"/>
              <a:defRPr>
                <a:solidFill>
                  <a:schemeClr val="dk1"/>
                </a:solidFill>
              </a:defRPr>
            </a:lvl7pPr>
            <a:lvl8pPr lvl="7" rtl="0" algn="ctr">
              <a:lnSpc>
                <a:spcPct val="100000"/>
              </a:lnSpc>
              <a:spcBef>
                <a:spcPts val="0"/>
              </a:spcBef>
              <a:spcAft>
                <a:spcPts val="0"/>
              </a:spcAft>
              <a:buClr>
                <a:schemeClr val="dk1"/>
              </a:buClr>
              <a:buSzPts val="1400"/>
              <a:buChar char="○"/>
              <a:defRPr>
                <a:solidFill>
                  <a:schemeClr val="dk1"/>
                </a:solidFill>
              </a:defRPr>
            </a:lvl8pPr>
            <a:lvl9pPr lvl="8" rtl="0" algn="ctr">
              <a:lnSpc>
                <a:spcPct val="100000"/>
              </a:lnSpc>
              <a:spcBef>
                <a:spcPts val="0"/>
              </a:spcBef>
              <a:spcAft>
                <a:spcPts val="0"/>
              </a:spcAft>
              <a:buClr>
                <a:schemeClr val="dk1"/>
              </a:buClr>
              <a:buSzPts val="1400"/>
              <a:buChar char="■"/>
              <a:defRPr>
                <a:solidFill>
                  <a:schemeClr val="dk1"/>
                </a:solidFill>
              </a:defRPr>
            </a:lvl9pPr>
          </a:lstStyle>
          <a:p/>
        </p:txBody>
      </p:sp>
      <p:sp>
        <p:nvSpPr>
          <p:cNvPr id="1022" name="Google Shape;1022;p24"/>
          <p:cNvSpPr/>
          <p:nvPr/>
        </p:nvSpPr>
        <p:spPr>
          <a:xfrm>
            <a:off x="6861889" y="3458839"/>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pic>
        <p:nvPicPr>
          <p:cNvPr id="1023" name="Google Shape;1023;p24"/>
          <p:cNvPicPr preferRelativeResize="0"/>
          <p:nvPr/>
        </p:nvPicPr>
        <p:blipFill>
          <a:blip r:embed="rId2">
            <a:alphaModFix/>
          </a:blip>
          <a:stretch>
            <a:fillRect/>
          </a:stretch>
        </p:blipFill>
        <p:spPr>
          <a:xfrm>
            <a:off x="7352112" y="3758637"/>
            <a:ext cx="2143799" cy="2146949"/>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9">
    <p:bg>
      <p:bgPr>
        <a:solidFill>
          <a:schemeClr val="dk1"/>
        </a:solidFill>
      </p:bgPr>
    </p:bg>
    <p:spTree>
      <p:nvGrpSpPr>
        <p:cNvPr id="1024" name="Shape 1024"/>
        <p:cNvGrpSpPr/>
        <p:nvPr/>
      </p:nvGrpSpPr>
      <p:grpSpPr>
        <a:xfrm>
          <a:off x="0" y="0"/>
          <a:ext cx="0" cy="0"/>
          <a:chOff x="0" y="0"/>
          <a:chExt cx="0" cy="0"/>
        </a:xfrm>
      </p:grpSpPr>
      <p:sp>
        <p:nvSpPr>
          <p:cNvPr id="1025" name="Google Shape;1025;p25"/>
          <p:cNvSpPr/>
          <p:nvPr/>
        </p:nvSpPr>
        <p:spPr>
          <a:xfrm>
            <a:off x="6114700" y="1737863"/>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sp>
        <p:nvSpPr>
          <p:cNvPr id="1026" name="Google Shape;1026;p25"/>
          <p:cNvSpPr/>
          <p:nvPr/>
        </p:nvSpPr>
        <p:spPr>
          <a:xfrm>
            <a:off x="-819500" y="-433837"/>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grpSp>
        <p:nvGrpSpPr>
          <p:cNvPr id="1027" name="Google Shape;1027;p25"/>
          <p:cNvGrpSpPr/>
          <p:nvPr/>
        </p:nvGrpSpPr>
        <p:grpSpPr>
          <a:xfrm>
            <a:off x="135625" y="3946"/>
            <a:ext cx="8944005" cy="5139556"/>
            <a:chOff x="135625" y="3946"/>
            <a:chExt cx="8944005" cy="5139556"/>
          </a:xfrm>
        </p:grpSpPr>
        <p:grpSp>
          <p:nvGrpSpPr>
            <p:cNvPr id="1028" name="Google Shape;1028;p25"/>
            <p:cNvGrpSpPr/>
            <p:nvPr/>
          </p:nvGrpSpPr>
          <p:grpSpPr>
            <a:xfrm rot="10800000">
              <a:off x="8756443" y="4862848"/>
              <a:ext cx="167400" cy="167400"/>
              <a:chOff x="3216925" y="225750"/>
              <a:chExt cx="167400" cy="167400"/>
            </a:xfrm>
          </p:grpSpPr>
          <p:cxnSp>
            <p:nvCxnSpPr>
              <p:cNvPr id="1029" name="Google Shape;1029;p25"/>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030" name="Google Shape;1030;p25"/>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031" name="Google Shape;1031;p25"/>
            <p:cNvGrpSpPr/>
            <p:nvPr/>
          </p:nvGrpSpPr>
          <p:grpSpPr>
            <a:xfrm rot="10800000">
              <a:off x="4484643" y="4872835"/>
              <a:ext cx="167400" cy="167400"/>
              <a:chOff x="3216925" y="225750"/>
              <a:chExt cx="167400" cy="167400"/>
            </a:xfrm>
          </p:grpSpPr>
          <p:cxnSp>
            <p:nvCxnSpPr>
              <p:cNvPr id="1032" name="Google Shape;1032;p25"/>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033" name="Google Shape;1033;p25"/>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034" name="Google Shape;1034;p25"/>
            <p:cNvGrpSpPr/>
            <p:nvPr/>
          </p:nvGrpSpPr>
          <p:grpSpPr>
            <a:xfrm rot="10800000">
              <a:off x="8833968" y="2496885"/>
              <a:ext cx="167400" cy="167400"/>
              <a:chOff x="3216925" y="225750"/>
              <a:chExt cx="167400" cy="167400"/>
            </a:xfrm>
          </p:grpSpPr>
          <p:cxnSp>
            <p:nvCxnSpPr>
              <p:cNvPr id="1035" name="Google Shape;1035;p25"/>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036" name="Google Shape;1036;p25"/>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1037" name="Google Shape;1037;p25"/>
            <p:cNvSpPr/>
            <p:nvPr/>
          </p:nvSpPr>
          <p:spPr>
            <a:xfrm rot="10800000">
              <a:off x="88293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5"/>
            <p:cNvSpPr/>
            <p:nvPr/>
          </p:nvSpPr>
          <p:spPr>
            <a:xfrm rot="10800000">
              <a:off x="8829343" y="2885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5"/>
            <p:cNvSpPr/>
            <p:nvPr/>
          </p:nvSpPr>
          <p:spPr>
            <a:xfrm rot="10800000">
              <a:off x="8981743" y="1819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5"/>
            <p:cNvSpPr/>
            <p:nvPr/>
          </p:nvSpPr>
          <p:spPr>
            <a:xfrm rot="10800000">
              <a:off x="8829343" y="676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5"/>
            <p:cNvSpPr/>
            <p:nvPr/>
          </p:nvSpPr>
          <p:spPr>
            <a:xfrm rot="10800000">
              <a:off x="62385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5"/>
            <p:cNvSpPr/>
            <p:nvPr/>
          </p:nvSpPr>
          <p:spPr>
            <a:xfrm rot="10800000">
              <a:off x="5019343" y="50194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5"/>
            <p:cNvSpPr/>
            <p:nvPr/>
          </p:nvSpPr>
          <p:spPr>
            <a:xfrm rot="10800000">
              <a:off x="3876343" y="4867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5"/>
            <p:cNvSpPr/>
            <p:nvPr/>
          </p:nvSpPr>
          <p:spPr>
            <a:xfrm rot="10800000">
              <a:off x="3114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5" name="Google Shape;1045;p25"/>
            <p:cNvGrpSpPr/>
            <p:nvPr/>
          </p:nvGrpSpPr>
          <p:grpSpPr>
            <a:xfrm rot="10800000">
              <a:off x="166131" y="4872823"/>
              <a:ext cx="167400" cy="167400"/>
              <a:chOff x="3216925" y="225750"/>
              <a:chExt cx="167400" cy="167400"/>
            </a:xfrm>
          </p:grpSpPr>
          <p:cxnSp>
            <p:nvCxnSpPr>
              <p:cNvPr id="1046" name="Google Shape;1046;p25"/>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047" name="Google Shape;1047;p25"/>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1048" name="Google Shape;1048;p25"/>
            <p:cNvSpPr/>
            <p:nvPr/>
          </p:nvSpPr>
          <p:spPr>
            <a:xfrm rot="10800000">
              <a:off x="1209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5"/>
            <p:cNvSpPr/>
            <p:nvPr/>
          </p:nvSpPr>
          <p:spPr>
            <a:xfrm rot="10800000">
              <a:off x="2187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0" name="Google Shape;1050;p25"/>
            <p:cNvGrpSpPr/>
            <p:nvPr/>
          </p:nvGrpSpPr>
          <p:grpSpPr>
            <a:xfrm rot="10800000">
              <a:off x="166131" y="2484760"/>
              <a:ext cx="167400" cy="167400"/>
              <a:chOff x="3216925" y="225750"/>
              <a:chExt cx="167400" cy="167400"/>
            </a:xfrm>
          </p:grpSpPr>
          <p:cxnSp>
            <p:nvCxnSpPr>
              <p:cNvPr id="1051" name="Google Shape;1051;p25"/>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052" name="Google Shape;1052;p25"/>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1053" name="Google Shape;1053;p25"/>
            <p:cNvSpPr/>
            <p:nvPr/>
          </p:nvSpPr>
          <p:spPr>
            <a:xfrm rot="10800000">
              <a:off x="218743" y="1285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5"/>
            <p:cNvSpPr/>
            <p:nvPr/>
          </p:nvSpPr>
          <p:spPr>
            <a:xfrm rot="10800000">
              <a:off x="9045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5"/>
            <p:cNvSpPr/>
            <p:nvPr/>
          </p:nvSpPr>
          <p:spPr>
            <a:xfrm rot="10800000">
              <a:off x="31905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5"/>
            <p:cNvSpPr/>
            <p:nvPr/>
          </p:nvSpPr>
          <p:spPr>
            <a:xfrm rot="10800000">
              <a:off x="4943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5"/>
            <p:cNvSpPr/>
            <p:nvPr/>
          </p:nvSpPr>
          <p:spPr>
            <a:xfrm rot="10800000">
              <a:off x="71529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5"/>
            <p:cNvSpPr/>
            <p:nvPr/>
          </p:nvSpPr>
          <p:spPr>
            <a:xfrm rot="10800000">
              <a:off x="6086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9" name="Google Shape;1059;p25"/>
            <p:cNvGrpSpPr/>
            <p:nvPr/>
          </p:nvGrpSpPr>
          <p:grpSpPr>
            <a:xfrm rot="10800000">
              <a:off x="8756443" y="110373"/>
              <a:ext cx="167400" cy="167400"/>
              <a:chOff x="3216925" y="225750"/>
              <a:chExt cx="167400" cy="167400"/>
            </a:xfrm>
          </p:grpSpPr>
          <p:cxnSp>
            <p:nvCxnSpPr>
              <p:cNvPr id="1060" name="Google Shape;1060;p25"/>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061" name="Google Shape;1061;p25"/>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062" name="Google Shape;1062;p25"/>
            <p:cNvGrpSpPr/>
            <p:nvPr/>
          </p:nvGrpSpPr>
          <p:grpSpPr>
            <a:xfrm rot="10800000">
              <a:off x="4484643" y="120360"/>
              <a:ext cx="167400" cy="167400"/>
              <a:chOff x="3216925" y="225750"/>
              <a:chExt cx="167400" cy="167400"/>
            </a:xfrm>
          </p:grpSpPr>
          <p:cxnSp>
            <p:nvCxnSpPr>
              <p:cNvPr id="1063" name="Google Shape;1063;p25"/>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064" name="Google Shape;1064;p25"/>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065" name="Google Shape;1065;p25"/>
            <p:cNvGrpSpPr/>
            <p:nvPr/>
          </p:nvGrpSpPr>
          <p:grpSpPr>
            <a:xfrm rot="10800000">
              <a:off x="166131" y="120348"/>
              <a:ext cx="167400" cy="167400"/>
              <a:chOff x="3216925" y="225750"/>
              <a:chExt cx="167400" cy="167400"/>
            </a:xfrm>
          </p:grpSpPr>
          <p:cxnSp>
            <p:nvCxnSpPr>
              <p:cNvPr id="1066" name="Google Shape;1066;p25"/>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067" name="Google Shape;1067;p25"/>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068" name="Google Shape;1068;p25"/>
            <p:cNvGrpSpPr/>
            <p:nvPr/>
          </p:nvGrpSpPr>
          <p:grpSpPr>
            <a:xfrm>
              <a:off x="135625" y="766950"/>
              <a:ext cx="236975" cy="250650"/>
              <a:chOff x="238125" y="3398475"/>
              <a:chExt cx="236975" cy="250650"/>
            </a:xfrm>
          </p:grpSpPr>
          <p:sp>
            <p:nvSpPr>
              <p:cNvPr id="1069" name="Google Shape;1069;p25"/>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5"/>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5"/>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5"/>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3" name="Google Shape;1073;p25"/>
            <p:cNvGrpSpPr/>
            <p:nvPr/>
          </p:nvGrpSpPr>
          <p:grpSpPr>
            <a:xfrm rot="2353736">
              <a:off x="3734624" y="50633"/>
              <a:ext cx="236967" cy="250642"/>
              <a:chOff x="238125" y="3398475"/>
              <a:chExt cx="236975" cy="250650"/>
            </a:xfrm>
          </p:grpSpPr>
          <p:sp>
            <p:nvSpPr>
              <p:cNvPr id="1074" name="Google Shape;1074;p25"/>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5"/>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5"/>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5"/>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8" name="Google Shape;1078;p25"/>
            <p:cNvGrpSpPr/>
            <p:nvPr/>
          </p:nvGrpSpPr>
          <p:grpSpPr>
            <a:xfrm rot="-4500040">
              <a:off x="8809430" y="3191093"/>
              <a:ext cx="236968" cy="250643"/>
              <a:chOff x="238125" y="3398475"/>
              <a:chExt cx="236975" cy="250650"/>
            </a:xfrm>
          </p:grpSpPr>
          <p:sp>
            <p:nvSpPr>
              <p:cNvPr id="1079" name="Google Shape;1079;p25"/>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5"/>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5"/>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5"/>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3" name="Google Shape;1083;p25"/>
            <p:cNvGrpSpPr/>
            <p:nvPr/>
          </p:nvGrpSpPr>
          <p:grpSpPr>
            <a:xfrm rot="-8100000">
              <a:off x="5484782" y="4845778"/>
              <a:ext cx="236973" cy="250648"/>
              <a:chOff x="238125" y="3398475"/>
              <a:chExt cx="236975" cy="250650"/>
            </a:xfrm>
          </p:grpSpPr>
          <p:sp>
            <p:nvSpPr>
              <p:cNvPr id="1084" name="Google Shape;1084;p25"/>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5"/>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5"/>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5"/>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88" name="Google Shape;1088;p25"/>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5"/>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3500"/>
              <a:buNone/>
              <a:defRPr>
                <a:solidFill>
                  <a:schemeClr val="dk1"/>
                </a:solidFill>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9_1">
    <p:bg>
      <p:bgPr>
        <a:solidFill>
          <a:schemeClr val="dk1"/>
        </a:solidFill>
      </p:bgPr>
    </p:bg>
    <p:spTree>
      <p:nvGrpSpPr>
        <p:cNvPr id="1090" name="Shape 1090"/>
        <p:cNvGrpSpPr/>
        <p:nvPr/>
      </p:nvGrpSpPr>
      <p:grpSpPr>
        <a:xfrm>
          <a:off x="0" y="0"/>
          <a:ext cx="0" cy="0"/>
          <a:chOff x="0" y="0"/>
          <a:chExt cx="0" cy="0"/>
        </a:xfrm>
      </p:grpSpPr>
      <p:grpSp>
        <p:nvGrpSpPr>
          <p:cNvPr id="1091" name="Google Shape;1091;p26"/>
          <p:cNvGrpSpPr/>
          <p:nvPr/>
        </p:nvGrpSpPr>
        <p:grpSpPr>
          <a:xfrm>
            <a:off x="166131" y="110373"/>
            <a:ext cx="8837213" cy="4930707"/>
            <a:chOff x="166131" y="110373"/>
            <a:chExt cx="8837213" cy="4930707"/>
          </a:xfrm>
        </p:grpSpPr>
        <p:grpSp>
          <p:nvGrpSpPr>
            <p:cNvPr id="1092" name="Google Shape;1092;p26"/>
            <p:cNvGrpSpPr/>
            <p:nvPr/>
          </p:nvGrpSpPr>
          <p:grpSpPr>
            <a:xfrm rot="10800000">
              <a:off x="8756443" y="4862848"/>
              <a:ext cx="167400" cy="167400"/>
              <a:chOff x="3216925" y="225750"/>
              <a:chExt cx="167400" cy="167400"/>
            </a:xfrm>
          </p:grpSpPr>
          <p:cxnSp>
            <p:nvCxnSpPr>
              <p:cNvPr id="1093" name="Google Shape;1093;p26"/>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094" name="Google Shape;1094;p26"/>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095" name="Google Shape;1095;p26"/>
            <p:cNvGrpSpPr/>
            <p:nvPr/>
          </p:nvGrpSpPr>
          <p:grpSpPr>
            <a:xfrm rot="10800000">
              <a:off x="4484643" y="4872835"/>
              <a:ext cx="167400" cy="167400"/>
              <a:chOff x="3216925" y="225750"/>
              <a:chExt cx="167400" cy="167400"/>
            </a:xfrm>
          </p:grpSpPr>
          <p:cxnSp>
            <p:nvCxnSpPr>
              <p:cNvPr id="1096" name="Google Shape;1096;p26"/>
              <p:cNvCxnSpPr/>
              <p:nvPr/>
            </p:nvCxnSpPr>
            <p:spPr>
              <a:xfrm>
                <a:off x="3300613" y="225750"/>
                <a:ext cx="0" cy="167400"/>
              </a:xfrm>
              <a:prstGeom prst="straightConnector1">
                <a:avLst/>
              </a:prstGeom>
              <a:noFill/>
              <a:ln cap="flat" cmpd="sng" w="19050">
                <a:solidFill>
                  <a:schemeClr val="lt2"/>
                </a:solidFill>
                <a:prstDash val="solid"/>
                <a:round/>
                <a:headEnd len="med" w="med" type="none"/>
                <a:tailEnd len="med" w="med" type="none"/>
              </a:ln>
            </p:spPr>
          </p:cxnSp>
          <p:cxnSp>
            <p:nvCxnSpPr>
              <p:cNvPr id="1097" name="Google Shape;1097;p26"/>
              <p:cNvCxnSpPr/>
              <p:nvPr/>
            </p:nvCxnSpPr>
            <p:spPr>
              <a:xfrm rot="10800000">
                <a:off x="3216925" y="309377"/>
                <a:ext cx="167400" cy="0"/>
              </a:xfrm>
              <a:prstGeom prst="straightConnector1">
                <a:avLst/>
              </a:prstGeom>
              <a:noFill/>
              <a:ln cap="flat" cmpd="sng" w="19050">
                <a:solidFill>
                  <a:schemeClr val="lt2"/>
                </a:solidFill>
                <a:prstDash val="solid"/>
                <a:round/>
                <a:headEnd len="med" w="med" type="none"/>
                <a:tailEnd len="med" w="med" type="none"/>
              </a:ln>
            </p:spPr>
          </p:cxnSp>
        </p:grpSp>
        <p:grpSp>
          <p:nvGrpSpPr>
            <p:cNvPr id="1098" name="Google Shape;1098;p26"/>
            <p:cNvGrpSpPr/>
            <p:nvPr/>
          </p:nvGrpSpPr>
          <p:grpSpPr>
            <a:xfrm rot="10800000">
              <a:off x="8833968" y="2496885"/>
              <a:ext cx="167400" cy="167400"/>
              <a:chOff x="3216925" y="225750"/>
              <a:chExt cx="167400" cy="167400"/>
            </a:xfrm>
          </p:grpSpPr>
          <p:cxnSp>
            <p:nvCxnSpPr>
              <p:cNvPr id="1099" name="Google Shape;1099;p26"/>
              <p:cNvCxnSpPr/>
              <p:nvPr/>
            </p:nvCxnSpPr>
            <p:spPr>
              <a:xfrm>
                <a:off x="3300613" y="225750"/>
                <a:ext cx="0" cy="167400"/>
              </a:xfrm>
              <a:prstGeom prst="straightConnector1">
                <a:avLst/>
              </a:prstGeom>
              <a:noFill/>
              <a:ln cap="flat" cmpd="sng" w="19050">
                <a:solidFill>
                  <a:schemeClr val="accent3"/>
                </a:solidFill>
                <a:prstDash val="solid"/>
                <a:round/>
                <a:headEnd len="med" w="med" type="none"/>
                <a:tailEnd len="med" w="med" type="none"/>
              </a:ln>
            </p:spPr>
          </p:cxnSp>
          <p:cxnSp>
            <p:nvCxnSpPr>
              <p:cNvPr id="1100" name="Google Shape;1100;p26"/>
              <p:cNvCxnSpPr/>
              <p:nvPr/>
            </p:nvCxnSpPr>
            <p:spPr>
              <a:xfrm rot="10800000">
                <a:off x="3216925" y="309377"/>
                <a:ext cx="167400" cy="0"/>
              </a:xfrm>
              <a:prstGeom prst="straightConnector1">
                <a:avLst/>
              </a:prstGeom>
              <a:noFill/>
              <a:ln cap="flat" cmpd="sng" w="19050">
                <a:solidFill>
                  <a:schemeClr val="accent3"/>
                </a:solidFill>
                <a:prstDash val="solid"/>
                <a:round/>
                <a:headEnd len="med" w="med" type="none"/>
                <a:tailEnd len="med" w="med" type="none"/>
              </a:ln>
            </p:spPr>
          </p:cxnSp>
        </p:grpSp>
        <p:sp>
          <p:nvSpPr>
            <p:cNvPr id="1101" name="Google Shape;1101;p26"/>
            <p:cNvSpPr/>
            <p:nvPr/>
          </p:nvSpPr>
          <p:spPr>
            <a:xfrm rot="10800000">
              <a:off x="88293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6"/>
            <p:cNvSpPr/>
            <p:nvPr/>
          </p:nvSpPr>
          <p:spPr>
            <a:xfrm rot="10800000">
              <a:off x="8829343" y="2885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6"/>
            <p:cNvSpPr/>
            <p:nvPr/>
          </p:nvSpPr>
          <p:spPr>
            <a:xfrm rot="10800000">
              <a:off x="8981743" y="1819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6"/>
            <p:cNvSpPr/>
            <p:nvPr/>
          </p:nvSpPr>
          <p:spPr>
            <a:xfrm rot="10800000">
              <a:off x="8829343" y="676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6"/>
            <p:cNvSpPr/>
            <p:nvPr/>
          </p:nvSpPr>
          <p:spPr>
            <a:xfrm rot="10800000">
              <a:off x="5019343" y="50194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6"/>
            <p:cNvSpPr/>
            <p:nvPr/>
          </p:nvSpPr>
          <p:spPr>
            <a:xfrm rot="10800000">
              <a:off x="3876343" y="4867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6"/>
            <p:cNvSpPr/>
            <p:nvPr/>
          </p:nvSpPr>
          <p:spPr>
            <a:xfrm rot="10800000">
              <a:off x="3114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8" name="Google Shape;1108;p26"/>
            <p:cNvGrpSpPr/>
            <p:nvPr/>
          </p:nvGrpSpPr>
          <p:grpSpPr>
            <a:xfrm rot="10800000">
              <a:off x="166131" y="4872823"/>
              <a:ext cx="167400" cy="167400"/>
              <a:chOff x="3216925" y="225750"/>
              <a:chExt cx="167400" cy="167400"/>
            </a:xfrm>
          </p:grpSpPr>
          <p:cxnSp>
            <p:nvCxnSpPr>
              <p:cNvPr id="1109" name="Google Shape;1109;p26"/>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110" name="Google Shape;1110;p26"/>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1111" name="Google Shape;1111;p26"/>
            <p:cNvSpPr/>
            <p:nvPr/>
          </p:nvSpPr>
          <p:spPr>
            <a:xfrm rot="10800000">
              <a:off x="1209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6"/>
            <p:cNvSpPr/>
            <p:nvPr/>
          </p:nvSpPr>
          <p:spPr>
            <a:xfrm rot="10800000">
              <a:off x="2187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6"/>
            <p:cNvSpPr/>
            <p:nvPr/>
          </p:nvSpPr>
          <p:spPr>
            <a:xfrm rot="10800000">
              <a:off x="9045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6"/>
            <p:cNvSpPr/>
            <p:nvPr/>
          </p:nvSpPr>
          <p:spPr>
            <a:xfrm rot="10800000">
              <a:off x="31905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6"/>
            <p:cNvSpPr/>
            <p:nvPr/>
          </p:nvSpPr>
          <p:spPr>
            <a:xfrm rot="10800000">
              <a:off x="4943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6"/>
            <p:cNvSpPr/>
            <p:nvPr/>
          </p:nvSpPr>
          <p:spPr>
            <a:xfrm rot="10800000">
              <a:off x="71529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6"/>
            <p:cNvSpPr/>
            <p:nvPr/>
          </p:nvSpPr>
          <p:spPr>
            <a:xfrm rot="10800000">
              <a:off x="6086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8" name="Google Shape;1118;p26"/>
            <p:cNvGrpSpPr/>
            <p:nvPr/>
          </p:nvGrpSpPr>
          <p:grpSpPr>
            <a:xfrm rot="10800000">
              <a:off x="8756443" y="110373"/>
              <a:ext cx="167400" cy="167400"/>
              <a:chOff x="3216925" y="225750"/>
              <a:chExt cx="167400" cy="167400"/>
            </a:xfrm>
          </p:grpSpPr>
          <p:cxnSp>
            <p:nvCxnSpPr>
              <p:cNvPr id="1119" name="Google Shape;1119;p26"/>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120" name="Google Shape;1120;p26"/>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121" name="Google Shape;1121;p26"/>
            <p:cNvGrpSpPr/>
            <p:nvPr/>
          </p:nvGrpSpPr>
          <p:grpSpPr>
            <a:xfrm rot="10800000">
              <a:off x="4484643" y="120360"/>
              <a:ext cx="167400" cy="167400"/>
              <a:chOff x="3216925" y="225750"/>
              <a:chExt cx="167400" cy="167400"/>
            </a:xfrm>
          </p:grpSpPr>
          <p:cxnSp>
            <p:nvCxnSpPr>
              <p:cNvPr id="1122" name="Google Shape;1122;p26"/>
              <p:cNvCxnSpPr/>
              <p:nvPr/>
            </p:nvCxnSpPr>
            <p:spPr>
              <a:xfrm>
                <a:off x="3300613" y="225750"/>
                <a:ext cx="0" cy="167400"/>
              </a:xfrm>
              <a:prstGeom prst="straightConnector1">
                <a:avLst/>
              </a:prstGeom>
              <a:noFill/>
              <a:ln cap="flat" cmpd="sng" w="19050">
                <a:solidFill>
                  <a:schemeClr val="accent5"/>
                </a:solidFill>
                <a:prstDash val="solid"/>
                <a:round/>
                <a:headEnd len="med" w="med" type="none"/>
                <a:tailEnd len="med" w="med" type="none"/>
              </a:ln>
            </p:spPr>
          </p:cxnSp>
          <p:cxnSp>
            <p:nvCxnSpPr>
              <p:cNvPr id="1123" name="Google Shape;1123;p26"/>
              <p:cNvCxnSpPr/>
              <p:nvPr/>
            </p:nvCxnSpPr>
            <p:spPr>
              <a:xfrm rot="10800000">
                <a:off x="3216925" y="309377"/>
                <a:ext cx="167400" cy="0"/>
              </a:xfrm>
              <a:prstGeom prst="straightConnector1">
                <a:avLst/>
              </a:prstGeom>
              <a:noFill/>
              <a:ln cap="flat" cmpd="sng" w="19050">
                <a:solidFill>
                  <a:schemeClr val="accent5"/>
                </a:solidFill>
                <a:prstDash val="solid"/>
                <a:round/>
                <a:headEnd len="med" w="med" type="none"/>
                <a:tailEnd len="med" w="med" type="none"/>
              </a:ln>
            </p:spPr>
          </p:cxnSp>
        </p:grpSp>
        <p:grpSp>
          <p:nvGrpSpPr>
            <p:cNvPr id="1124" name="Google Shape;1124;p26"/>
            <p:cNvGrpSpPr/>
            <p:nvPr/>
          </p:nvGrpSpPr>
          <p:grpSpPr>
            <a:xfrm rot="10800000">
              <a:off x="166131" y="120348"/>
              <a:ext cx="167400" cy="167400"/>
              <a:chOff x="3216925" y="225750"/>
              <a:chExt cx="167400" cy="167400"/>
            </a:xfrm>
          </p:grpSpPr>
          <p:cxnSp>
            <p:nvCxnSpPr>
              <p:cNvPr id="1125" name="Google Shape;1125;p26"/>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126" name="Google Shape;1126;p26"/>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sp>
        <p:nvSpPr>
          <p:cNvPr id="1127" name="Google Shape;1127;p26"/>
          <p:cNvSpPr/>
          <p:nvPr/>
        </p:nvSpPr>
        <p:spPr>
          <a:xfrm rot="400">
            <a:off x="5079216" y="2948504"/>
            <a:ext cx="334478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pic>
        <p:nvPicPr>
          <p:cNvPr id="1128" name="Google Shape;1128;p26"/>
          <p:cNvPicPr preferRelativeResize="0"/>
          <p:nvPr/>
        </p:nvPicPr>
        <p:blipFill>
          <a:blip r:embed="rId2">
            <a:alphaModFix/>
          </a:blip>
          <a:stretch>
            <a:fillRect/>
          </a:stretch>
        </p:blipFill>
        <p:spPr>
          <a:xfrm>
            <a:off x="5679700" y="3530037"/>
            <a:ext cx="2143799" cy="2146949"/>
          </a:xfrm>
          <a:prstGeom prst="rect">
            <a:avLst/>
          </a:prstGeom>
          <a:noFill/>
          <a:ln>
            <a:noFill/>
          </a:ln>
        </p:spPr>
      </p:pic>
      <p:sp>
        <p:nvSpPr>
          <p:cNvPr id="1129" name="Google Shape;1129;p26"/>
          <p:cNvSpPr/>
          <p:nvPr/>
        </p:nvSpPr>
        <p:spPr>
          <a:xfrm rot="400">
            <a:off x="-952384" y="395979"/>
            <a:ext cx="334478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pic>
        <p:nvPicPr>
          <p:cNvPr id="1130" name="Google Shape;1130;p26"/>
          <p:cNvPicPr preferRelativeResize="0"/>
          <p:nvPr/>
        </p:nvPicPr>
        <p:blipFill>
          <a:blip r:embed="rId2">
            <a:alphaModFix/>
          </a:blip>
          <a:stretch>
            <a:fillRect/>
          </a:stretch>
        </p:blipFill>
        <p:spPr>
          <a:xfrm>
            <a:off x="-351900" y="977512"/>
            <a:ext cx="2143799" cy="2146949"/>
          </a:xfrm>
          <a:prstGeom prst="rect">
            <a:avLst/>
          </a:prstGeom>
          <a:noFill/>
          <a:ln>
            <a:noFill/>
          </a:ln>
        </p:spPr>
      </p:pic>
      <p:sp>
        <p:nvSpPr>
          <p:cNvPr id="1131" name="Google Shape;1131;p26"/>
          <p:cNvSpPr/>
          <p:nvPr/>
        </p:nvSpPr>
        <p:spPr>
          <a:xfrm>
            <a:off x="439325" y="355925"/>
            <a:ext cx="89574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6"/>
          <p:cNvSpPr txBox="1"/>
          <p:nvPr>
            <p:ph type="title"/>
          </p:nvPr>
        </p:nvSpPr>
        <p:spPr>
          <a:xfrm>
            <a:off x="720000" y="540000"/>
            <a:ext cx="5569500" cy="477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9_1_2">
    <p:bg>
      <p:bgPr>
        <a:solidFill>
          <a:schemeClr val="dk1"/>
        </a:solidFill>
      </p:bgPr>
    </p:bg>
    <p:spTree>
      <p:nvGrpSpPr>
        <p:cNvPr id="1133" name="Shape 1133"/>
        <p:cNvGrpSpPr/>
        <p:nvPr/>
      </p:nvGrpSpPr>
      <p:grpSpPr>
        <a:xfrm>
          <a:off x="0" y="0"/>
          <a:ext cx="0" cy="0"/>
          <a:chOff x="0" y="0"/>
          <a:chExt cx="0" cy="0"/>
        </a:xfrm>
      </p:grpSpPr>
      <p:sp>
        <p:nvSpPr>
          <p:cNvPr id="1134" name="Google Shape;1134;p27"/>
          <p:cNvSpPr/>
          <p:nvPr/>
        </p:nvSpPr>
        <p:spPr>
          <a:xfrm rot="400">
            <a:off x="6751604" y="2948504"/>
            <a:ext cx="334478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pic>
        <p:nvPicPr>
          <p:cNvPr id="1135" name="Google Shape;1135;p27"/>
          <p:cNvPicPr preferRelativeResize="0"/>
          <p:nvPr/>
        </p:nvPicPr>
        <p:blipFill>
          <a:blip r:embed="rId2">
            <a:alphaModFix/>
          </a:blip>
          <a:stretch>
            <a:fillRect/>
          </a:stretch>
        </p:blipFill>
        <p:spPr>
          <a:xfrm>
            <a:off x="7352087" y="3530037"/>
            <a:ext cx="2143799" cy="2146949"/>
          </a:xfrm>
          <a:prstGeom prst="rect">
            <a:avLst/>
          </a:prstGeom>
          <a:noFill/>
          <a:ln>
            <a:noFill/>
          </a:ln>
        </p:spPr>
      </p:pic>
      <p:sp>
        <p:nvSpPr>
          <p:cNvPr id="1136" name="Google Shape;1136;p27"/>
          <p:cNvSpPr/>
          <p:nvPr/>
        </p:nvSpPr>
        <p:spPr>
          <a:xfrm rot="400">
            <a:off x="1243216" y="-1100146"/>
            <a:ext cx="334478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pic>
        <p:nvPicPr>
          <p:cNvPr id="1137" name="Google Shape;1137;p27"/>
          <p:cNvPicPr preferRelativeResize="0"/>
          <p:nvPr/>
        </p:nvPicPr>
        <p:blipFill>
          <a:blip r:embed="rId2">
            <a:alphaModFix/>
          </a:blip>
          <a:stretch>
            <a:fillRect/>
          </a:stretch>
        </p:blipFill>
        <p:spPr>
          <a:xfrm>
            <a:off x="1843700" y="-518613"/>
            <a:ext cx="2143799" cy="2146949"/>
          </a:xfrm>
          <a:prstGeom prst="rect">
            <a:avLst/>
          </a:prstGeom>
          <a:noFill/>
          <a:ln>
            <a:noFill/>
          </a:ln>
        </p:spPr>
      </p:pic>
      <p:grpSp>
        <p:nvGrpSpPr>
          <p:cNvPr id="1138" name="Google Shape;1138;p27"/>
          <p:cNvGrpSpPr/>
          <p:nvPr/>
        </p:nvGrpSpPr>
        <p:grpSpPr>
          <a:xfrm>
            <a:off x="166131" y="110373"/>
            <a:ext cx="8837213" cy="4930707"/>
            <a:chOff x="166131" y="110373"/>
            <a:chExt cx="8837213" cy="4930707"/>
          </a:xfrm>
        </p:grpSpPr>
        <p:grpSp>
          <p:nvGrpSpPr>
            <p:cNvPr id="1139" name="Google Shape;1139;p27"/>
            <p:cNvGrpSpPr/>
            <p:nvPr/>
          </p:nvGrpSpPr>
          <p:grpSpPr>
            <a:xfrm rot="10800000">
              <a:off x="4484643" y="4872835"/>
              <a:ext cx="167400" cy="167400"/>
              <a:chOff x="3216925" y="225750"/>
              <a:chExt cx="167400" cy="167400"/>
            </a:xfrm>
          </p:grpSpPr>
          <p:cxnSp>
            <p:nvCxnSpPr>
              <p:cNvPr id="1140" name="Google Shape;1140;p27"/>
              <p:cNvCxnSpPr/>
              <p:nvPr/>
            </p:nvCxnSpPr>
            <p:spPr>
              <a:xfrm>
                <a:off x="3300613" y="225750"/>
                <a:ext cx="0" cy="167400"/>
              </a:xfrm>
              <a:prstGeom prst="straightConnector1">
                <a:avLst/>
              </a:prstGeom>
              <a:noFill/>
              <a:ln cap="flat" cmpd="sng" w="19050">
                <a:solidFill>
                  <a:schemeClr val="lt2"/>
                </a:solidFill>
                <a:prstDash val="solid"/>
                <a:round/>
                <a:headEnd len="med" w="med" type="none"/>
                <a:tailEnd len="med" w="med" type="none"/>
              </a:ln>
            </p:spPr>
          </p:cxnSp>
          <p:cxnSp>
            <p:nvCxnSpPr>
              <p:cNvPr id="1141" name="Google Shape;1141;p27"/>
              <p:cNvCxnSpPr/>
              <p:nvPr/>
            </p:nvCxnSpPr>
            <p:spPr>
              <a:xfrm rot="10800000">
                <a:off x="3216925" y="309377"/>
                <a:ext cx="167400" cy="0"/>
              </a:xfrm>
              <a:prstGeom prst="straightConnector1">
                <a:avLst/>
              </a:prstGeom>
              <a:noFill/>
              <a:ln cap="flat" cmpd="sng" w="19050">
                <a:solidFill>
                  <a:schemeClr val="lt2"/>
                </a:solidFill>
                <a:prstDash val="solid"/>
                <a:round/>
                <a:headEnd len="med" w="med" type="none"/>
                <a:tailEnd len="med" w="med" type="none"/>
              </a:ln>
            </p:spPr>
          </p:cxnSp>
        </p:grpSp>
        <p:grpSp>
          <p:nvGrpSpPr>
            <p:cNvPr id="1142" name="Google Shape;1142;p27"/>
            <p:cNvGrpSpPr/>
            <p:nvPr/>
          </p:nvGrpSpPr>
          <p:grpSpPr>
            <a:xfrm rot="10800000">
              <a:off x="8833968" y="2496885"/>
              <a:ext cx="167400" cy="167400"/>
              <a:chOff x="3216925" y="225750"/>
              <a:chExt cx="167400" cy="167400"/>
            </a:xfrm>
          </p:grpSpPr>
          <p:cxnSp>
            <p:nvCxnSpPr>
              <p:cNvPr id="1143" name="Google Shape;1143;p27"/>
              <p:cNvCxnSpPr/>
              <p:nvPr/>
            </p:nvCxnSpPr>
            <p:spPr>
              <a:xfrm>
                <a:off x="3300613" y="225750"/>
                <a:ext cx="0" cy="167400"/>
              </a:xfrm>
              <a:prstGeom prst="straightConnector1">
                <a:avLst/>
              </a:prstGeom>
              <a:noFill/>
              <a:ln cap="flat" cmpd="sng" w="19050">
                <a:solidFill>
                  <a:schemeClr val="accent3"/>
                </a:solidFill>
                <a:prstDash val="solid"/>
                <a:round/>
                <a:headEnd len="med" w="med" type="none"/>
                <a:tailEnd len="med" w="med" type="none"/>
              </a:ln>
            </p:spPr>
          </p:cxnSp>
          <p:cxnSp>
            <p:nvCxnSpPr>
              <p:cNvPr id="1144" name="Google Shape;1144;p27"/>
              <p:cNvCxnSpPr/>
              <p:nvPr/>
            </p:nvCxnSpPr>
            <p:spPr>
              <a:xfrm rot="10800000">
                <a:off x="3216925" y="309377"/>
                <a:ext cx="167400" cy="0"/>
              </a:xfrm>
              <a:prstGeom prst="straightConnector1">
                <a:avLst/>
              </a:prstGeom>
              <a:noFill/>
              <a:ln cap="flat" cmpd="sng" w="19050">
                <a:solidFill>
                  <a:schemeClr val="accent3"/>
                </a:solidFill>
                <a:prstDash val="solid"/>
                <a:round/>
                <a:headEnd len="med" w="med" type="none"/>
                <a:tailEnd len="med" w="med" type="none"/>
              </a:ln>
            </p:spPr>
          </p:cxnSp>
        </p:grpSp>
        <p:sp>
          <p:nvSpPr>
            <p:cNvPr id="1145" name="Google Shape;1145;p27"/>
            <p:cNvSpPr/>
            <p:nvPr/>
          </p:nvSpPr>
          <p:spPr>
            <a:xfrm rot="10800000">
              <a:off x="6009943" y="4867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7"/>
            <p:cNvSpPr/>
            <p:nvPr/>
          </p:nvSpPr>
          <p:spPr>
            <a:xfrm rot="10800000">
              <a:off x="8829343" y="2885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7"/>
            <p:cNvSpPr/>
            <p:nvPr/>
          </p:nvSpPr>
          <p:spPr>
            <a:xfrm rot="10800000">
              <a:off x="8981743" y="1819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7"/>
            <p:cNvSpPr/>
            <p:nvPr/>
          </p:nvSpPr>
          <p:spPr>
            <a:xfrm rot="10800000">
              <a:off x="8829343" y="676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7"/>
            <p:cNvSpPr/>
            <p:nvPr/>
          </p:nvSpPr>
          <p:spPr>
            <a:xfrm rot="10800000">
              <a:off x="5019343" y="50194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7"/>
            <p:cNvSpPr/>
            <p:nvPr/>
          </p:nvSpPr>
          <p:spPr>
            <a:xfrm rot="10800000">
              <a:off x="3876343" y="4867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7"/>
            <p:cNvSpPr/>
            <p:nvPr/>
          </p:nvSpPr>
          <p:spPr>
            <a:xfrm rot="10800000">
              <a:off x="3114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2" name="Google Shape;1152;p27"/>
            <p:cNvGrpSpPr/>
            <p:nvPr/>
          </p:nvGrpSpPr>
          <p:grpSpPr>
            <a:xfrm rot="10800000">
              <a:off x="166131" y="4872823"/>
              <a:ext cx="167400" cy="167400"/>
              <a:chOff x="3216925" y="225750"/>
              <a:chExt cx="167400" cy="167400"/>
            </a:xfrm>
          </p:grpSpPr>
          <p:cxnSp>
            <p:nvCxnSpPr>
              <p:cNvPr id="1153" name="Google Shape;1153;p27"/>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154" name="Google Shape;1154;p27"/>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1155" name="Google Shape;1155;p27"/>
            <p:cNvSpPr/>
            <p:nvPr/>
          </p:nvSpPr>
          <p:spPr>
            <a:xfrm rot="10800000">
              <a:off x="1209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7"/>
            <p:cNvSpPr/>
            <p:nvPr/>
          </p:nvSpPr>
          <p:spPr>
            <a:xfrm rot="10800000">
              <a:off x="2187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7"/>
            <p:cNvSpPr/>
            <p:nvPr/>
          </p:nvSpPr>
          <p:spPr>
            <a:xfrm rot="10800000">
              <a:off x="9045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7"/>
            <p:cNvSpPr/>
            <p:nvPr/>
          </p:nvSpPr>
          <p:spPr>
            <a:xfrm rot="10800000">
              <a:off x="4943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7"/>
            <p:cNvSpPr/>
            <p:nvPr/>
          </p:nvSpPr>
          <p:spPr>
            <a:xfrm rot="10800000">
              <a:off x="71529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7"/>
            <p:cNvSpPr/>
            <p:nvPr/>
          </p:nvSpPr>
          <p:spPr>
            <a:xfrm rot="10800000">
              <a:off x="6086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1" name="Google Shape;1161;p27"/>
            <p:cNvGrpSpPr/>
            <p:nvPr/>
          </p:nvGrpSpPr>
          <p:grpSpPr>
            <a:xfrm rot="10800000">
              <a:off x="8756443" y="110373"/>
              <a:ext cx="167400" cy="167400"/>
              <a:chOff x="3216925" y="225750"/>
              <a:chExt cx="167400" cy="167400"/>
            </a:xfrm>
          </p:grpSpPr>
          <p:cxnSp>
            <p:nvCxnSpPr>
              <p:cNvPr id="1162" name="Google Shape;1162;p27"/>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163" name="Google Shape;1163;p27"/>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164" name="Google Shape;1164;p27"/>
            <p:cNvGrpSpPr/>
            <p:nvPr/>
          </p:nvGrpSpPr>
          <p:grpSpPr>
            <a:xfrm rot="10800000">
              <a:off x="4484643" y="120360"/>
              <a:ext cx="167400" cy="167400"/>
              <a:chOff x="3216925" y="225750"/>
              <a:chExt cx="167400" cy="167400"/>
            </a:xfrm>
          </p:grpSpPr>
          <p:cxnSp>
            <p:nvCxnSpPr>
              <p:cNvPr id="1165" name="Google Shape;1165;p27"/>
              <p:cNvCxnSpPr/>
              <p:nvPr/>
            </p:nvCxnSpPr>
            <p:spPr>
              <a:xfrm>
                <a:off x="3300613" y="225750"/>
                <a:ext cx="0" cy="167400"/>
              </a:xfrm>
              <a:prstGeom prst="straightConnector1">
                <a:avLst/>
              </a:prstGeom>
              <a:noFill/>
              <a:ln cap="flat" cmpd="sng" w="19050">
                <a:solidFill>
                  <a:schemeClr val="accent5"/>
                </a:solidFill>
                <a:prstDash val="solid"/>
                <a:round/>
                <a:headEnd len="med" w="med" type="none"/>
                <a:tailEnd len="med" w="med" type="none"/>
              </a:ln>
            </p:spPr>
          </p:cxnSp>
          <p:cxnSp>
            <p:nvCxnSpPr>
              <p:cNvPr id="1166" name="Google Shape;1166;p27"/>
              <p:cNvCxnSpPr/>
              <p:nvPr/>
            </p:nvCxnSpPr>
            <p:spPr>
              <a:xfrm rot="10800000">
                <a:off x="3216925" y="309377"/>
                <a:ext cx="167400" cy="0"/>
              </a:xfrm>
              <a:prstGeom prst="straightConnector1">
                <a:avLst/>
              </a:prstGeom>
              <a:noFill/>
              <a:ln cap="flat" cmpd="sng" w="19050">
                <a:solidFill>
                  <a:schemeClr val="accent5"/>
                </a:solidFill>
                <a:prstDash val="solid"/>
                <a:round/>
                <a:headEnd len="med" w="med" type="none"/>
                <a:tailEnd len="med" w="med" type="none"/>
              </a:ln>
            </p:spPr>
          </p:cxnSp>
        </p:grpSp>
        <p:grpSp>
          <p:nvGrpSpPr>
            <p:cNvPr id="1167" name="Google Shape;1167;p27"/>
            <p:cNvGrpSpPr/>
            <p:nvPr/>
          </p:nvGrpSpPr>
          <p:grpSpPr>
            <a:xfrm rot="10800000">
              <a:off x="166131" y="120348"/>
              <a:ext cx="167400" cy="167400"/>
              <a:chOff x="3216925" y="225750"/>
              <a:chExt cx="167400" cy="167400"/>
            </a:xfrm>
          </p:grpSpPr>
          <p:cxnSp>
            <p:nvCxnSpPr>
              <p:cNvPr id="1168" name="Google Shape;1168;p27"/>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169" name="Google Shape;1169;p27"/>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sp>
        <p:nvSpPr>
          <p:cNvPr id="1170" name="Google Shape;1170;p27"/>
          <p:cNvSpPr/>
          <p:nvPr/>
        </p:nvSpPr>
        <p:spPr>
          <a:xfrm>
            <a:off x="-292275" y="355925"/>
            <a:ext cx="90210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7"/>
          <p:cNvSpPr txBox="1"/>
          <p:nvPr>
            <p:ph type="title"/>
          </p:nvPr>
        </p:nvSpPr>
        <p:spPr>
          <a:xfrm>
            <a:off x="720000" y="540000"/>
            <a:ext cx="5606100" cy="477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9_1_1">
    <p:bg>
      <p:bgPr>
        <a:solidFill>
          <a:schemeClr val="dk1"/>
        </a:solidFill>
      </p:bgPr>
    </p:bg>
    <p:spTree>
      <p:nvGrpSpPr>
        <p:cNvPr id="1172" name="Shape 1172"/>
        <p:cNvGrpSpPr/>
        <p:nvPr/>
      </p:nvGrpSpPr>
      <p:grpSpPr>
        <a:xfrm>
          <a:off x="0" y="0"/>
          <a:ext cx="0" cy="0"/>
          <a:chOff x="0" y="0"/>
          <a:chExt cx="0" cy="0"/>
        </a:xfrm>
      </p:grpSpPr>
      <p:sp>
        <p:nvSpPr>
          <p:cNvPr id="1173" name="Google Shape;1173;p28"/>
          <p:cNvSpPr/>
          <p:nvPr/>
        </p:nvSpPr>
        <p:spPr>
          <a:xfrm rot="400">
            <a:off x="104" y="540204"/>
            <a:ext cx="334478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pic>
        <p:nvPicPr>
          <p:cNvPr id="1174" name="Google Shape;1174;p28"/>
          <p:cNvPicPr preferRelativeResize="0"/>
          <p:nvPr/>
        </p:nvPicPr>
        <p:blipFill>
          <a:blip r:embed="rId2">
            <a:alphaModFix/>
          </a:blip>
          <a:stretch>
            <a:fillRect/>
          </a:stretch>
        </p:blipFill>
        <p:spPr>
          <a:xfrm>
            <a:off x="600587" y="1121737"/>
            <a:ext cx="2143799" cy="2146949"/>
          </a:xfrm>
          <a:prstGeom prst="rect">
            <a:avLst/>
          </a:prstGeom>
          <a:noFill/>
          <a:ln>
            <a:noFill/>
          </a:ln>
        </p:spPr>
      </p:pic>
      <p:sp>
        <p:nvSpPr>
          <p:cNvPr id="1175" name="Google Shape;1175;p28"/>
          <p:cNvSpPr/>
          <p:nvPr/>
        </p:nvSpPr>
        <p:spPr>
          <a:xfrm rot="-1636484">
            <a:off x="5794614" y="1568464"/>
            <a:ext cx="3344946" cy="3310042"/>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sp>
        <p:nvSpPr>
          <p:cNvPr id="1176" name="Google Shape;1176;p28"/>
          <p:cNvSpPr/>
          <p:nvPr/>
        </p:nvSpPr>
        <p:spPr>
          <a:xfrm>
            <a:off x="439325" y="370200"/>
            <a:ext cx="8289300" cy="793800"/>
          </a:xfrm>
          <a:prstGeom prst="roundRect">
            <a:avLst>
              <a:gd fmla="val 2477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8"/>
          <p:cNvSpPr txBox="1"/>
          <p:nvPr>
            <p:ph type="title"/>
          </p:nvPr>
        </p:nvSpPr>
        <p:spPr>
          <a:xfrm>
            <a:off x="720000" y="540000"/>
            <a:ext cx="5787000" cy="477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178" name="Google Shape;1178;p28"/>
          <p:cNvGrpSpPr/>
          <p:nvPr/>
        </p:nvGrpSpPr>
        <p:grpSpPr>
          <a:xfrm>
            <a:off x="137000" y="99118"/>
            <a:ext cx="8837213" cy="4930707"/>
            <a:chOff x="137000" y="99118"/>
            <a:chExt cx="8837213" cy="4930707"/>
          </a:xfrm>
        </p:grpSpPr>
        <p:grpSp>
          <p:nvGrpSpPr>
            <p:cNvPr id="1179" name="Google Shape;1179;p28"/>
            <p:cNvGrpSpPr/>
            <p:nvPr/>
          </p:nvGrpSpPr>
          <p:grpSpPr>
            <a:xfrm rot="6300016">
              <a:off x="1102154" y="131504"/>
              <a:ext cx="94725" cy="124297"/>
              <a:chOff x="754200" y="3419250"/>
              <a:chExt cx="59900" cy="78600"/>
            </a:xfrm>
          </p:grpSpPr>
          <p:sp>
            <p:nvSpPr>
              <p:cNvPr id="1180" name="Google Shape;1180;p28"/>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8"/>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2" name="Google Shape;1182;p28"/>
            <p:cNvGrpSpPr/>
            <p:nvPr/>
          </p:nvGrpSpPr>
          <p:grpSpPr>
            <a:xfrm>
              <a:off x="216500" y="109950"/>
              <a:ext cx="167400" cy="167400"/>
              <a:chOff x="3216925" y="225750"/>
              <a:chExt cx="167400" cy="167400"/>
            </a:xfrm>
          </p:grpSpPr>
          <p:cxnSp>
            <p:nvCxnSpPr>
              <p:cNvPr id="1183" name="Google Shape;1183;p28"/>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184" name="Google Shape;1184;p28"/>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185" name="Google Shape;1185;p28"/>
            <p:cNvGrpSpPr/>
            <p:nvPr/>
          </p:nvGrpSpPr>
          <p:grpSpPr>
            <a:xfrm>
              <a:off x="4488300" y="99963"/>
              <a:ext cx="167400" cy="167400"/>
              <a:chOff x="3216925" y="225750"/>
              <a:chExt cx="167400" cy="167400"/>
            </a:xfrm>
          </p:grpSpPr>
          <p:cxnSp>
            <p:nvCxnSpPr>
              <p:cNvPr id="1186" name="Google Shape;1186;p28"/>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187" name="Google Shape;1187;p28"/>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188" name="Google Shape;1188;p28"/>
            <p:cNvGrpSpPr/>
            <p:nvPr/>
          </p:nvGrpSpPr>
          <p:grpSpPr>
            <a:xfrm>
              <a:off x="138975" y="2475913"/>
              <a:ext cx="167400" cy="167400"/>
              <a:chOff x="3216925" y="225750"/>
              <a:chExt cx="167400" cy="167400"/>
            </a:xfrm>
          </p:grpSpPr>
          <p:cxnSp>
            <p:nvCxnSpPr>
              <p:cNvPr id="1189" name="Google Shape;1189;p28"/>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190" name="Google Shape;1190;p28"/>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1191" name="Google Shape;1191;p28"/>
            <p:cNvSpPr/>
            <p:nvPr/>
          </p:nvSpPr>
          <p:spPr>
            <a:xfrm>
              <a:off x="2894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8"/>
            <p:cNvSpPr/>
            <p:nvPr/>
          </p:nvSpPr>
          <p:spPr>
            <a:xfrm>
              <a:off x="289400" y="2232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8"/>
            <p:cNvSpPr/>
            <p:nvPr/>
          </p:nvSpPr>
          <p:spPr>
            <a:xfrm>
              <a:off x="137000" y="3299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8"/>
            <p:cNvSpPr/>
            <p:nvPr/>
          </p:nvSpPr>
          <p:spPr>
            <a:xfrm>
              <a:off x="289400" y="444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5" name="Google Shape;1195;p28"/>
            <p:cNvGrpSpPr/>
            <p:nvPr/>
          </p:nvGrpSpPr>
          <p:grpSpPr>
            <a:xfrm>
              <a:off x="825029" y="4885065"/>
              <a:ext cx="94726" cy="124298"/>
              <a:chOff x="850570" y="3419250"/>
              <a:chExt cx="59900" cy="78600"/>
            </a:xfrm>
          </p:grpSpPr>
          <p:sp>
            <p:nvSpPr>
              <p:cNvPr id="1196" name="Google Shape;1196;p28"/>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8"/>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8" name="Google Shape;1198;p28"/>
            <p:cNvSpPr/>
            <p:nvPr/>
          </p:nvSpPr>
          <p:spPr>
            <a:xfrm>
              <a:off x="28802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8"/>
            <p:cNvSpPr/>
            <p:nvPr/>
          </p:nvSpPr>
          <p:spPr>
            <a:xfrm>
              <a:off x="4099400" y="991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8"/>
            <p:cNvSpPr/>
            <p:nvPr/>
          </p:nvSpPr>
          <p:spPr>
            <a:xfrm>
              <a:off x="5242400" y="251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8"/>
            <p:cNvSpPr/>
            <p:nvPr/>
          </p:nvSpPr>
          <p:spPr>
            <a:xfrm>
              <a:off x="6004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2" name="Google Shape;1202;p28"/>
            <p:cNvGrpSpPr/>
            <p:nvPr/>
          </p:nvGrpSpPr>
          <p:grpSpPr>
            <a:xfrm rot="-3599965">
              <a:off x="7375742" y="131504"/>
              <a:ext cx="94724" cy="124296"/>
              <a:chOff x="754200" y="3419250"/>
              <a:chExt cx="59900" cy="78600"/>
            </a:xfrm>
          </p:grpSpPr>
          <p:sp>
            <p:nvSpPr>
              <p:cNvPr id="1203" name="Google Shape;1203;p28"/>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8"/>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5" name="Google Shape;1205;p28"/>
            <p:cNvGrpSpPr/>
            <p:nvPr/>
          </p:nvGrpSpPr>
          <p:grpSpPr>
            <a:xfrm>
              <a:off x="8806813" y="99975"/>
              <a:ext cx="167400" cy="167400"/>
              <a:chOff x="3216925" y="225750"/>
              <a:chExt cx="167400" cy="167400"/>
            </a:xfrm>
          </p:grpSpPr>
          <p:cxnSp>
            <p:nvCxnSpPr>
              <p:cNvPr id="1206" name="Google Shape;1206;p28"/>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207" name="Google Shape;1207;p28"/>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1208" name="Google Shape;1208;p28"/>
            <p:cNvSpPr/>
            <p:nvPr/>
          </p:nvSpPr>
          <p:spPr>
            <a:xfrm>
              <a:off x="7909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8"/>
            <p:cNvSpPr/>
            <p:nvPr/>
          </p:nvSpPr>
          <p:spPr>
            <a:xfrm>
              <a:off x="89000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0" name="Google Shape;1210;p28"/>
            <p:cNvGrpSpPr/>
            <p:nvPr/>
          </p:nvGrpSpPr>
          <p:grpSpPr>
            <a:xfrm>
              <a:off x="8856929" y="1188340"/>
              <a:ext cx="94726" cy="124298"/>
              <a:chOff x="754200" y="3419250"/>
              <a:chExt cx="59900" cy="78600"/>
            </a:xfrm>
          </p:grpSpPr>
          <p:sp>
            <p:nvSpPr>
              <p:cNvPr id="1211" name="Google Shape;1211;p28"/>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8"/>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3" name="Google Shape;1213;p28"/>
            <p:cNvGrpSpPr/>
            <p:nvPr/>
          </p:nvGrpSpPr>
          <p:grpSpPr>
            <a:xfrm>
              <a:off x="8806813" y="2488038"/>
              <a:ext cx="167400" cy="167400"/>
              <a:chOff x="3216925" y="225750"/>
              <a:chExt cx="167400" cy="167400"/>
            </a:xfrm>
          </p:grpSpPr>
          <p:cxnSp>
            <p:nvCxnSpPr>
              <p:cNvPr id="1214" name="Google Shape;1214;p28"/>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215" name="Google Shape;1215;p28"/>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1216" name="Google Shape;1216;p28"/>
            <p:cNvSpPr/>
            <p:nvPr/>
          </p:nvSpPr>
          <p:spPr>
            <a:xfrm>
              <a:off x="8900000" y="3832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8"/>
            <p:cNvSpPr/>
            <p:nvPr/>
          </p:nvSpPr>
          <p:spPr>
            <a:xfrm>
              <a:off x="82142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8" name="Google Shape;1218;p28"/>
            <p:cNvGrpSpPr/>
            <p:nvPr/>
          </p:nvGrpSpPr>
          <p:grpSpPr>
            <a:xfrm>
              <a:off x="7256729" y="4845940"/>
              <a:ext cx="94726" cy="124298"/>
              <a:chOff x="1043311" y="3419250"/>
              <a:chExt cx="59900" cy="78600"/>
            </a:xfrm>
          </p:grpSpPr>
          <p:sp>
            <p:nvSpPr>
              <p:cNvPr id="1219" name="Google Shape;1219;p28"/>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8"/>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1" name="Google Shape;1221;p28"/>
            <p:cNvSpPr/>
            <p:nvPr/>
          </p:nvSpPr>
          <p:spPr>
            <a:xfrm>
              <a:off x="59282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8"/>
            <p:cNvSpPr/>
            <p:nvPr/>
          </p:nvSpPr>
          <p:spPr>
            <a:xfrm>
              <a:off x="4175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8"/>
            <p:cNvSpPr/>
            <p:nvPr/>
          </p:nvSpPr>
          <p:spPr>
            <a:xfrm>
              <a:off x="19658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8"/>
            <p:cNvSpPr/>
            <p:nvPr/>
          </p:nvSpPr>
          <p:spPr>
            <a:xfrm>
              <a:off x="3032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5" name="Google Shape;1225;p28"/>
            <p:cNvGrpSpPr/>
            <p:nvPr/>
          </p:nvGrpSpPr>
          <p:grpSpPr>
            <a:xfrm>
              <a:off x="216500" y="4862425"/>
              <a:ext cx="167400" cy="167400"/>
              <a:chOff x="3216925" y="225750"/>
              <a:chExt cx="167400" cy="167400"/>
            </a:xfrm>
          </p:grpSpPr>
          <p:cxnSp>
            <p:nvCxnSpPr>
              <p:cNvPr id="1226" name="Google Shape;1226;p28"/>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227" name="Google Shape;1227;p28"/>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228" name="Google Shape;1228;p28"/>
            <p:cNvGrpSpPr/>
            <p:nvPr/>
          </p:nvGrpSpPr>
          <p:grpSpPr>
            <a:xfrm>
              <a:off x="4488300" y="4852438"/>
              <a:ext cx="167400" cy="167400"/>
              <a:chOff x="3216925" y="225750"/>
              <a:chExt cx="167400" cy="167400"/>
            </a:xfrm>
          </p:grpSpPr>
          <p:cxnSp>
            <p:nvCxnSpPr>
              <p:cNvPr id="1229" name="Google Shape;1229;p28"/>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230" name="Google Shape;1230;p28"/>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231" name="Google Shape;1231;p28"/>
            <p:cNvGrpSpPr/>
            <p:nvPr/>
          </p:nvGrpSpPr>
          <p:grpSpPr>
            <a:xfrm>
              <a:off x="8806813" y="4852450"/>
              <a:ext cx="167400" cy="167400"/>
              <a:chOff x="3216925" y="225750"/>
              <a:chExt cx="167400" cy="167400"/>
            </a:xfrm>
          </p:grpSpPr>
          <p:cxnSp>
            <p:nvCxnSpPr>
              <p:cNvPr id="1232" name="Google Shape;1232;p28"/>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233" name="Google Shape;1233;p28"/>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9_1_1_1">
    <p:bg>
      <p:bgPr>
        <a:solidFill>
          <a:schemeClr val="dk1"/>
        </a:solidFill>
      </p:bgPr>
    </p:bg>
    <p:spTree>
      <p:nvGrpSpPr>
        <p:cNvPr id="1234" name="Shape 1234"/>
        <p:cNvGrpSpPr/>
        <p:nvPr/>
      </p:nvGrpSpPr>
      <p:grpSpPr>
        <a:xfrm>
          <a:off x="0" y="0"/>
          <a:ext cx="0" cy="0"/>
          <a:chOff x="0" y="0"/>
          <a:chExt cx="0" cy="0"/>
        </a:xfrm>
      </p:grpSpPr>
      <p:sp>
        <p:nvSpPr>
          <p:cNvPr id="1235" name="Google Shape;1235;p29"/>
          <p:cNvSpPr/>
          <p:nvPr/>
        </p:nvSpPr>
        <p:spPr>
          <a:xfrm>
            <a:off x="439325" y="370200"/>
            <a:ext cx="8289300" cy="793800"/>
          </a:xfrm>
          <a:prstGeom prst="roundRect">
            <a:avLst>
              <a:gd fmla="val 2477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9"/>
          <p:cNvSpPr txBox="1"/>
          <p:nvPr>
            <p:ph type="title"/>
          </p:nvPr>
        </p:nvSpPr>
        <p:spPr>
          <a:xfrm>
            <a:off x="720000" y="540000"/>
            <a:ext cx="6291000" cy="477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237" name="Google Shape;1237;p29"/>
          <p:cNvGrpSpPr/>
          <p:nvPr/>
        </p:nvGrpSpPr>
        <p:grpSpPr>
          <a:xfrm flipH="1">
            <a:off x="137000" y="99118"/>
            <a:ext cx="8837213" cy="4930707"/>
            <a:chOff x="137000" y="99118"/>
            <a:chExt cx="8837213" cy="4930707"/>
          </a:xfrm>
        </p:grpSpPr>
        <p:grpSp>
          <p:nvGrpSpPr>
            <p:cNvPr id="1238" name="Google Shape;1238;p29"/>
            <p:cNvGrpSpPr/>
            <p:nvPr/>
          </p:nvGrpSpPr>
          <p:grpSpPr>
            <a:xfrm rot="6300016">
              <a:off x="1102154" y="131504"/>
              <a:ext cx="94725" cy="124297"/>
              <a:chOff x="754200" y="3419250"/>
              <a:chExt cx="59900" cy="78600"/>
            </a:xfrm>
          </p:grpSpPr>
          <p:sp>
            <p:nvSpPr>
              <p:cNvPr id="1239" name="Google Shape;1239;p29"/>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9"/>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1" name="Google Shape;1241;p29"/>
            <p:cNvGrpSpPr/>
            <p:nvPr/>
          </p:nvGrpSpPr>
          <p:grpSpPr>
            <a:xfrm>
              <a:off x="216500" y="109950"/>
              <a:ext cx="167400" cy="167400"/>
              <a:chOff x="3216925" y="225750"/>
              <a:chExt cx="167400" cy="167400"/>
            </a:xfrm>
          </p:grpSpPr>
          <p:cxnSp>
            <p:nvCxnSpPr>
              <p:cNvPr id="1242" name="Google Shape;1242;p29"/>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243" name="Google Shape;1243;p29"/>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244" name="Google Shape;1244;p29"/>
            <p:cNvGrpSpPr/>
            <p:nvPr/>
          </p:nvGrpSpPr>
          <p:grpSpPr>
            <a:xfrm>
              <a:off x="4488300" y="99963"/>
              <a:ext cx="167400" cy="167400"/>
              <a:chOff x="3216925" y="225750"/>
              <a:chExt cx="167400" cy="167400"/>
            </a:xfrm>
          </p:grpSpPr>
          <p:cxnSp>
            <p:nvCxnSpPr>
              <p:cNvPr id="1245" name="Google Shape;1245;p29"/>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246" name="Google Shape;1246;p29"/>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247" name="Google Shape;1247;p29"/>
            <p:cNvGrpSpPr/>
            <p:nvPr/>
          </p:nvGrpSpPr>
          <p:grpSpPr>
            <a:xfrm>
              <a:off x="138975" y="2475913"/>
              <a:ext cx="167400" cy="167400"/>
              <a:chOff x="3216925" y="225750"/>
              <a:chExt cx="167400" cy="167400"/>
            </a:xfrm>
          </p:grpSpPr>
          <p:cxnSp>
            <p:nvCxnSpPr>
              <p:cNvPr id="1248" name="Google Shape;1248;p29"/>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249" name="Google Shape;1249;p29"/>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1250" name="Google Shape;1250;p29"/>
            <p:cNvSpPr/>
            <p:nvPr/>
          </p:nvSpPr>
          <p:spPr>
            <a:xfrm>
              <a:off x="2894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9"/>
            <p:cNvSpPr/>
            <p:nvPr/>
          </p:nvSpPr>
          <p:spPr>
            <a:xfrm>
              <a:off x="289400" y="2232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9"/>
            <p:cNvSpPr/>
            <p:nvPr/>
          </p:nvSpPr>
          <p:spPr>
            <a:xfrm>
              <a:off x="137000" y="3299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9"/>
            <p:cNvSpPr/>
            <p:nvPr/>
          </p:nvSpPr>
          <p:spPr>
            <a:xfrm>
              <a:off x="289400" y="444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4" name="Google Shape;1254;p29"/>
            <p:cNvGrpSpPr/>
            <p:nvPr/>
          </p:nvGrpSpPr>
          <p:grpSpPr>
            <a:xfrm>
              <a:off x="825029" y="4885065"/>
              <a:ext cx="94726" cy="124298"/>
              <a:chOff x="850570" y="3419250"/>
              <a:chExt cx="59900" cy="78600"/>
            </a:xfrm>
          </p:grpSpPr>
          <p:sp>
            <p:nvSpPr>
              <p:cNvPr id="1255" name="Google Shape;1255;p29"/>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9"/>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7" name="Google Shape;1257;p29"/>
            <p:cNvSpPr/>
            <p:nvPr/>
          </p:nvSpPr>
          <p:spPr>
            <a:xfrm>
              <a:off x="28802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9"/>
            <p:cNvSpPr/>
            <p:nvPr/>
          </p:nvSpPr>
          <p:spPr>
            <a:xfrm>
              <a:off x="4099400" y="991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9"/>
            <p:cNvSpPr/>
            <p:nvPr/>
          </p:nvSpPr>
          <p:spPr>
            <a:xfrm>
              <a:off x="5242400" y="251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9"/>
            <p:cNvSpPr/>
            <p:nvPr/>
          </p:nvSpPr>
          <p:spPr>
            <a:xfrm>
              <a:off x="6004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1" name="Google Shape;1261;p29"/>
            <p:cNvGrpSpPr/>
            <p:nvPr/>
          </p:nvGrpSpPr>
          <p:grpSpPr>
            <a:xfrm rot="-3599965">
              <a:off x="7375742" y="131504"/>
              <a:ext cx="94724" cy="124296"/>
              <a:chOff x="754200" y="3419250"/>
              <a:chExt cx="59900" cy="78600"/>
            </a:xfrm>
          </p:grpSpPr>
          <p:sp>
            <p:nvSpPr>
              <p:cNvPr id="1262" name="Google Shape;1262;p29"/>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9"/>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4" name="Google Shape;1264;p29"/>
            <p:cNvGrpSpPr/>
            <p:nvPr/>
          </p:nvGrpSpPr>
          <p:grpSpPr>
            <a:xfrm>
              <a:off x="8806813" y="99975"/>
              <a:ext cx="167400" cy="167400"/>
              <a:chOff x="3216925" y="225750"/>
              <a:chExt cx="167400" cy="167400"/>
            </a:xfrm>
          </p:grpSpPr>
          <p:cxnSp>
            <p:nvCxnSpPr>
              <p:cNvPr id="1265" name="Google Shape;1265;p29"/>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266" name="Google Shape;1266;p29"/>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1267" name="Google Shape;1267;p29"/>
            <p:cNvSpPr/>
            <p:nvPr/>
          </p:nvSpPr>
          <p:spPr>
            <a:xfrm>
              <a:off x="7909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9"/>
            <p:cNvSpPr/>
            <p:nvPr/>
          </p:nvSpPr>
          <p:spPr>
            <a:xfrm>
              <a:off x="89000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9" name="Google Shape;1269;p29"/>
            <p:cNvGrpSpPr/>
            <p:nvPr/>
          </p:nvGrpSpPr>
          <p:grpSpPr>
            <a:xfrm>
              <a:off x="8856929" y="1188340"/>
              <a:ext cx="94726" cy="124298"/>
              <a:chOff x="754200" y="3419250"/>
              <a:chExt cx="59900" cy="78600"/>
            </a:xfrm>
          </p:grpSpPr>
          <p:sp>
            <p:nvSpPr>
              <p:cNvPr id="1270" name="Google Shape;1270;p29"/>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9"/>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2" name="Google Shape;1272;p29"/>
            <p:cNvGrpSpPr/>
            <p:nvPr/>
          </p:nvGrpSpPr>
          <p:grpSpPr>
            <a:xfrm>
              <a:off x="8806813" y="2488038"/>
              <a:ext cx="167400" cy="167400"/>
              <a:chOff x="3216925" y="225750"/>
              <a:chExt cx="167400" cy="167400"/>
            </a:xfrm>
          </p:grpSpPr>
          <p:cxnSp>
            <p:nvCxnSpPr>
              <p:cNvPr id="1273" name="Google Shape;1273;p29"/>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274" name="Google Shape;1274;p29"/>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1275" name="Google Shape;1275;p29"/>
            <p:cNvSpPr/>
            <p:nvPr/>
          </p:nvSpPr>
          <p:spPr>
            <a:xfrm>
              <a:off x="8900000" y="3832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9"/>
            <p:cNvSpPr/>
            <p:nvPr/>
          </p:nvSpPr>
          <p:spPr>
            <a:xfrm>
              <a:off x="82142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7" name="Google Shape;1277;p29"/>
            <p:cNvGrpSpPr/>
            <p:nvPr/>
          </p:nvGrpSpPr>
          <p:grpSpPr>
            <a:xfrm>
              <a:off x="7256729" y="4845940"/>
              <a:ext cx="94726" cy="124298"/>
              <a:chOff x="1043311" y="3419250"/>
              <a:chExt cx="59900" cy="78600"/>
            </a:xfrm>
          </p:grpSpPr>
          <p:sp>
            <p:nvSpPr>
              <p:cNvPr id="1278" name="Google Shape;1278;p29"/>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9"/>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0" name="Google Shape;1280;p29"/>
            <p:cNvSpPr/>
            <p:nvPr/>
          </p:nvSpPr>
          <p:spPr>
            <a:xfrm>
              <a:off x="59282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9"/>
            <p:cNvSpPr/>
            <p:nvPr/>
          </p:nvSpPr>
          <p:spPr>
            <a:xfrm>
              <a:off x="4175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9"/>
            <p:cNvSpPr/>
            <p:nvPr/>
          </p:nvSpPr>
          <p:spPr>
            <a:xfrm>
              <a:off x="19658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9"/>
            <p:cNvSpPr/>
            <p:nvPr/>
          </p:nvSpPr>
          <p:spPr>
            <a:xfrm>
              <a:off x="3032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4" name="Google Shape;1284;p29"/>
            <p:cNvGrpSpPr/>
            <p:nvPr/>
          </p:nvGrpSpPr>
          <p:grpSpPr>
            <a:xfrm>
              <a:off x="216500" y="4862425"/>
              <a:ext cx="167400" cy="167400"/>
              <a:chOff x="3216925" y="225750"/>
              <a:chExt cx="167400" cy="167400"/>
            </a:xfrm>
          </p:grpSpPr>
          <p:cxnSp>
            <p:nvCxnSpPr>
              <p:cNvPr id="1285" name="Google Shape;1285;p29"/>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286" name="Google Shape;1286;p29"/>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287" name="Google Shape;1287;p29"/>
            <p:cNvGrpSpPr/>
            <p:nvPr/>
          </p:nvGrpSpPr>
          <p:grpSpPr>
            <a:xfrm>
              <a:off x="4488300" y="4852438"/>
              <a:ext cx="167400" cy="167400"/>
              <a:chOff x="3216925" y="225750"/>
              <a:chExt cx="167400" cy="167400"/>
            </a:xfrm>
          </p:grpSpPr>
          <p:cxnSp>
            <p:nvCxnSpPr>
              <p:cNvPr id="1288" name="Google Shape;1288;p29"/>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289" name="Google Shape;1289;p29"/>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290" name="Google Shape;1290;p29"/>
            <p:cNvGrpSpPr/>
            <p:nvPr/>
          </p:nvGrpSpPr>
          <p:grpSpPr>
            <a:xfrm>
              <a:off x="8806813" y="4852450"/>
              <a:ext cx="167400" cy="167400"/>
              <a:chOff x="3216925" y="225750"/>
              <a:chExt cx="167400" cy="167400"/>
            </a:xfrm>
          </p:grpSpPr>
          <p:cxnSp>
            <p:nvCxnSpPr>
              <p:cNvPr id="1291" name="Google Shape;1291;p29"/>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292" name="Google Shape;1292;p29"/>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bg>
      <p:bgPr>
        <a:solidFill>
          <a:schemeClr val="dk1"/>
        </a:solidFill>
      </p:bgPr>
    </p:bg>
    <p:spTree>
      <p:nvGrpSpPr>
        <p:cNvPr id="1293" name="Shape 1293"/>
        <p:cNvGrpSpPr/>
        <p:nvPr/>
      </p:nvGrpSpPr>
      <p:grpSpPr>
        <a:xfrm>
          <a:off x="0" y="0"/>
          <a:ext cx="0" cy="0"/>
          <a:chOff x="0" y="0"/>
          <a:chExt cx="0" cy="0"/>
        </a:xfrm>
      </p:grpSpPr>
      <p:sp>
        <p:nvSpPr>
          <p:cNvPr id="1294" name="Google Shape;1294;p30"/>
          <p:cNvSpPr/>
          <p:nvPr/>
        </p:nvSpPr>
        <p:spPr>
          <a:xfrm>
            <a:off x="5947925" y="-841650"/>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sp>
        <p:nvSpPr>
          <p:cNvPr id="1295" name="Google Shape;1295;p30"/>
          <p:cNvSpPr/>
          <p:nvPr/>
        </p:nvSpPr>
        <p:spPr>
          <a:xfrm>
            <a:off x="-590900" y="1688300"/>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sp>
        <p:nvSpPr>
          <p:cNvPr id="1296" name="Google Shape;1296;p30"/>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7" name="Google Shape;1297;p30"/>
          <p:cNvGrpSpPr/>
          <p:nvPr/>
        </p:nvGrpSpPr>
        <p:grpSpPr>
          <a:xfrm>
            <a:off x="137000" y="99118"/>
            <a:ext cx="8837213" cy="4930707"/>
            <a:chOff x="137000" y="99118"/>
            <a:chExt cx="8837213" cy="4930707"/>
          </a:xfrm>
        </p:grpSpPr>
        <p:grpSp>
          <p:nvGrpSpPr>
            <p:cNvPr id="1298" name="Google Shape;1298;p30"/>
            <p:cNvGrpSpPr/>
            <p:nvPr/>
          </p:nvGrpSpPr>
          <p:grpSpPr>
            <a:xfrm rot="6300016">
              <a:off x="1102154" y="131504"/>
              <a:ext cx="94725" cy="124297"/>
              <a:chOff x="754200" y="3419250"/>
              <a:chExt cx="59900" cy="78600"/>
            </a:xfrm>
          </p:grpSpPr>
          <p:sp>
            <p:nvSpPr>
              <p:cNvPr id="1299" name="Google Shape;1299;p30"/>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0"/>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1" name="Google Shape;1301;p30"/>
            <p:cNvGrpSpPr/>
            <p:nvPr/>
          </p:nvGrpSpPr>
          <p:grpSpPr>
            <a:xfrm>
              <a:off x="216500" y="109950"/>
              <a:ext cx="167400" cy="167400"/>
              <a:chOff x="3216925" y="225750"/>
              <a:chExt cx="167400" cy="167400"/>
            </a:xfrm>
          </p:grpSpPr>
          <p:cxnSp>
            <p:nvCxnSpPr>
              <p:cNvPr id="1302" name="Google Shape;1302;p30"/>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303" name="Google Shape;1303;p30"/>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304" name="Google Shape;1304;p30"/>
            <p:cNvGrpSpPr/>
            <p:nvPr/>
          </p:nvGrpSpPr>
          <p:grpSpPr>
            <a:xfrm>
              <a:off x="4488300" y="99963"/>
              <a:ext cx="167400" cy="167400"/>
              <a:chOff x="3216925" y="225750"/>
              <a:chExt cx="167400" cy="167400"/>
            </a:xfrm>
          </p:grpSpPr>
          <p:cxnSp>
            <p:nvCxnSpPr>
              <p:cNvPr id="1305" name="Google Shape;1305;p30"/>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306" name="Google Shape;1306;p30"/>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307" name="Google Shape;1307;p30"/>
            <p:cNvGrpSpPr/>
            <p:nvPr/>
          </p:nvGrpSpPr>
          <p:grpSpPr>
            <a:xfrm>
              <a:off x="138975" y="2475913"/>
              <a:ext cx="167400" cy="167400"/>
              <a:chOff x="3216925" y="225750"/>
              <a:chExt cx="167400" cy="167400"/>
            </a:xfrm>
          </p:grpSpPr>
          <p:cxnSp>
            <p:nvCxnSpPr>
              <p:cNvPr id="1308" name="Google Shape;1308;p30"/>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309" name="Google Shape;1309;p30"/>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1310" name="Google Shape;1310;p30"/>
            <p:cNvSpPr/>
            <p:nvPr/>
          </p:nvSpPr>
          <p:spPr>
            <a:xfrm>
              <a:off x="2894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0"/>
            <p:cNvSpPr/>
            <p:nvPr/>
          </p:nvSpPr>
          <p:spPr>
            <a:xfrm>
              <a:off x="289400" y="2232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0"/>
            <p:cNvSpPr/>
            <p:nvPr/>
          </p:nvSpPr>
          <p:spPr>
            <a:xfrm>
              <a:off x="137000" y="3299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0"/>
            <p:cNvSpPr/>
            <p:nvPr/>
          </p:nvSpPr>
          <p:spPr>
            <a:xfrm>
              <a:off x="289400" y="444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4" name="Google Shape;1314;p30"/>
            <p:cNvGrpSpPr/>
            <p:nvPr/>
          </p:nvGrpSpPr>
          <p:grpSpPr>
            <a:xfrm>
              <a:off x="825029" y="4885065"/>
              <a:ext cx="94726" cy="124298"/>
              <a:chOff x="850570" y="3419250"/>
              <a:chExt cx="59900" cy="78600"/>
            </a:xfrm>
          </p:grpSpPr>
          <p:sp>
            <p:nvSpPr>
              <p:cNvPr id="1315" name="Google Shape;1315;p30"/>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0"/>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7" name="Google Shape;1317;p30"/>
            <p:cNvSpPr/>
            <p:nvPr/>
          </p:nvSpPr>
          <p:spPr>
            <a:xfrm>
              <a:off x="28802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0"/>
            <p:cNvSpPr/>
            <p:nvPr/>
          </p:nvSpPr>
          <p:spPr>
            <a:xfrm>
              <a:off x="4099400" y="991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0"/>
            <p:cNvSpPr/>
            <p:nvPr/>
          </p:nvSpPr>
          <p:spPr>
            <a:xfrm>
              <a:off x="5242400" y="251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0"/>
            <p:cNvSpPr/>
            <p:nvPr/>
          </p:nvSpPr>
          <p:spPr>
            <a:xfrm>
              <a:off x="6004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1" name="Google Shape;1321;p30"/>
            <p:cNvGrpSpPr/>
            <p:nvPr/>
          </p:nvGrpSpPr>
          <p:grpSpPr>
            <a:xfrm rot="-3599965">
              <a:off x="7375742" y="131504"/>
              <a:ext cx="94724" cy="124296"/>
              <a:chOff x="754200" y="3419250"/>
              <a:chExt cx="59900" cy="78600"/>
            </a:xfrm>
          </p:grpSpPr>
          <p:sp>
            <p:nvSpPr>
              <p:cNvPr id="1322" name="Google Shape;1322;p30"/>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0"/>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4" name="Google Shape;1324;p30"/>
            <p:cNvGrpSpPr/>
            <p:nvPr/>
          </p:nvGrpSpPr>
          <p:grpSpPr>
            <a:xfrm>
              <a:off x="8806813" y="99975"/>
              <a:ext cx="167400" cy="167400"/>
              <a:chOff x="3216925" y="225750"/>
              <a:chExt cx="167400" cy="167400"/>
            </a:xfrm>
          </p:grpSpPr>
          <p:cxnSp>
            <p:nvCxnSpPr>
              <p:cNvPr id="1325" name="Google Shape;1325;p30"/>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326" name="Google Shape;1326;p30"/>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1327" name="Google Shape;1327;p30"/>
            <p:cNvSpPr/>
            <p:nvPr/>
          </p:nvSpPr>
          <p:spPr>
            <a:xfrm>
              <a:off x="7909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0"/>
            <p:cNvSpPr/>
            <p:nvPr/>
          </p:nvSpPr>
          <p:spPr>
            <a:xfrm>
              <a:off x="89000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9" name="Google Shape;1329;p30"/>
            <p:cNvGrpSpPr/>
            <p:nvPr/>
          </p:nvGrpSpPr>
          <p:grpSpPr>
            <a:xfrm>
              <a:off x="8856929" y="1188340"/>
              <a:ext cx="94726" cy="124298"/>
              <a:chOff x="754200" y="3419250"/>
              <a:chExt cx="59900" cy="78600"/>
            </a:xfrm>
          </p:grpSpPr>
          <p:sp>
            <p:nvSpPr>
              <p:cNvPr id="1330" name="Google Shape;1330;p30"/>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0"/>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2" name="Google Shape;1332;p30"/>
            <p:cNvGrpSpPr/>
            <p:nvPr/>
          </p:nvGrpSpPr>
          <p:grpSpPr>
            <a:xfrm>
              <a:off x="8806813" y="2488038"/>
              <a:ext cx="167400" cy="167400"/>
              <a:chOff x="3216925" y="225750"/>
              <a:chExt cx="167400" cy="167400"/>
            </a:xfrm>
          </p:grpSpPr>
          <p:cxnSp>
            <p:nvCxnSpPr>
              <p:cNvPr id="1333" name="Google Shape;1333;p30"/>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334" name="Google Shape;1334;p30"/>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1335" name="Google Shape;1335;p30"/>
            <p:cNvSpPr/>
            <p:nvPr/>
          </p:nvSpPr>
          <p:spPr>
            <a:xfrm>
              <a:off x="8900000" y="3832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0"/>
            <p:cNvSpPr/>
            <p:nvPr/>
          </p:nvSpPr>
          <p:spPr>
            <a:xfrm>
              <a:off x="82142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7" name="Google Shape;1337;p30"/>
            <p:cNvGrpSpPr/>
            <p:nvPr/>
          </p:nvGrpSpPr>
          <p:grpSpPr>
            <a:xfrm>
              <a:off x="7256729" y="4845940"/>
              <a:ext cx="94726" cy="124298"/>
              <a:chOff x="1043311" y="3419250"/>
              <a:chExt cx="59900" cy="78600"/>
            </a:xfrm>
          </p:grpSpPr>
          <p:sp>
            <p:nvSpPr>
              <p:cNvPr id="1338" name="Google Shape;1338;p30"/>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0"/>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0" name="Google Shape;1340;p30"/>
            <p:cNvSpPr/>
            <p:nvPr/>
          </p:nvSpPr>
          <p:spPr>
            <a:xfrm>
              <a:off x="59282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0"/>
            <p:cNvSpPr/>
            <p:nvPr/>
          </p:nvSpPr>
          <p:spPr>
            <a:xfrm>
              <a:off x="4175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0"/>
            <p:cNvSpPr/>
            <p:nvPr/>
          </p:nvSpPr>
          <p:spPr>
            <a:xfrm>
              <a:off x="19658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0"/>
            <p:cNvSpPr/>
            <p:nvPr/>
          </p:nvSpPr>
          <p:spPr>
            <a:xfrm>
              <a:off x="3032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4" name="Google Shape;1344;p30"/>
            <p:cNvGrpSpPr/>
            <p:nvPr/>
          </p:nvGrpSpPr>
          <p:grpSpPr>
            <a:xfrm>
              <a:off x="216500" y="4862425"/>
              <a:ext cx="167400" cy="167400"/>
              <a:chOff x="3216925" y="225750"/>
              <a:chExt cx="167400" cy="167400"/>
            </a:xfrm>
          </p:grpSpPr>
          <p:cxnSp>
            <p:nvCxnSpPr>
              <p:cNvPr id="1345" name="Google Shape;1345;p30"/>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346" name="Google Shape;1346;p30"/>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347" name="Google Shape;1347;p30"/>
            <p:cNvGrpSpPr/>
            <p:nvPr/>
          </p:nvGrpSpPr>
          <p:grpSpPr>
            <a:xfrm>
              <a:off x="4488300" y="4852438"/>
              <a:ext cx="167400" cy="167400"/>
              <a:chOff x="3216925" y="225750"/>
              <a:chExt cx="167400" cy="167400"/>
            </a:xfrm>
          </p:grpSpPr>
          <p:cxnSp>
            <p:nvCxnSpPr>
              <p:cNvPr id="1348" name="Google Shape;1348;p30"/>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349" name="Google Shape;1349;p30"/>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350" name="Google Shape;1350;p30"/>
            <p:cNvGrpSpPr/>
            <p:nvPr/>
          </p:nvGrpSpPr>
          <p:grpSpPr>
            <a:xfrm>
              <a:off x="8806813" y="4852450"/>
              <a:ext cx="167400" cy="167400"/>
              <a:chOff x="3216925" y="225750"/>
              <a:chExt cx="167400" cy="167400"/>
            </a:xfrm>
          </p:grpSpPr>
          <p:cxnSp>
            <p:nvCxnSpPr>
              <p:cNvPr id="1351" name="Google Shape;1351;p30"/>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352" name="Google Shape;1352;p30"/>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sp>
        <p:nvSpPr>
          <p:cNvPr id="1353" name="Google Shape;1353;p30"/>
          <p:cNvSpPr txBox="1"/>
          <p:nvPr>
            <p:ph type="title"/>
          </p:nvPr>
        </p:nvSpPr>
        <p:spPr>
          <a:xfrm>
            <a:off x="720000" y="2423313"/>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500">
                <a:solidFill>
                  <a:schemeClr val="lt2"/>
                </a:solidFill>
                <a:latin typeface="Open Sans"/>
                <a:ea typeface="Open Sans"/>
                <a:cs typeface="Open Sans"/>
                <a:sym typeface="Open San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54" name="Google Shape;1354;p30"/>
          <p:cNvSpPr txBox="1"/>
          <p:nvPr>
            <p:ph idx="1" type="subTitle"/>
          </p:nvPr>
        </p:nvSpPr>
        <p:spPr>
          <a:xfrm>
            <a:off x="720000" y="2951034"/>
            <a:ext cx="2336400" cy="8403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55" name="Google Shape;1355;p30"/>
          <p:cNvSpPr txBox="1"/>
          <p:nvPr>
            <p:ph idx="2" type="title"/>
          </p:nvPr>
        </p:nvSpPr>
        <p:spPr>
          <a:xfrm>
            <a:off x="3403800" y="2423313"/>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500">
                <a:solidFill>
                  <a:schemeClr val="lt2"/>
                </a:solidFill>
                <a:latin typeface="Open Sans"/>
                <a:ea typeface="Open Sans"/>
                <a:cs typeface="Open Sans"/>
                <a:sym typeface="Open San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56" name="Google Shape;1356;p30"/>
          <p:cNvSpPr txBox="1"/>
          <p:nvPr>
            <p:ph idx="3" type="subTitle"/>
          </p:nvPr>
        </p:nvSpPr>
        <p:spPr>
          <a:xfrm>
            <a:off x="3403800" y="2951034"/>
            <a:ext cx="2336400" cy="8403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57" name="Google Shape;1357;p30"/>
          <p:cNvSpPr txBox="1"/>
          <p:nvPr>
            <p:ph idx="4" type="title"/>
          </p:nvPr>
        </p:nvSpPr>
        <p:spPr>
          <a:xfrm>
            <a:off x="6087600" y="2423313"/>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500">
                <a:solidFill>
                  <a:schemeClr val="lt2"/>
                </a:solidFill>
                <a:latin typeface="Open Sans"/>
                <a:ea typeface="Open Sans"/>
                <a:cs typeface="Open Sans"/>
                <a:sym typeface="Open San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58" name="Google Shape;1358;p30"/>
          <p:cNvSpPr txBox="1"/>
          <p:nvPr>
            <p:ph idx="5" type="subTitle"/>
          </p:nvPr>
        </p:nvSpPr>
        <p:spPr>
          <a:xfrm>
            <a:off x="6087600" y="2951034"/>
            <a:ext cx="2336400" cy="8403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59" name="Google Shape;1359;p30"/>
          <p:cNvSpPr txBox="1"/>
          <p:nvPr>
            <p:ph idx="6" type="title"/>
          </p:nvPr>
        </p:nvSpPr>
        <p:spPr>
          <a:xfrm>
            <a:off x="720000" y="540000"/>
            <a:ext cx="3852000" cy="477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1"/>
        </a:solidFill>
      </p:bgPr>
    </p:bg>
    <p:spTree>
      <p:nvGrpSpPr>
        <p:cNvPr id="87" name="Shape 87"/>
        <p:cNvGrpSpPr/>
        <p:nvPr/>
      </p:nvGrpSpPr>
      <p:grpSpPr>
        <a:xfrm>
          <a:off x="0" y="0"/>
          <a:ext cx="0" cy="0"/>
          <a:chOff x="0" y="0"/>
          <a:chExt cx="0" cy="0"/>
        </a:xfrm>
      </p:grpSpPr>
      <p:sp>
        <p:nvSpPr>
          <p:cNvPr id="88" name="Google Shape;88;p4"/>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500"/>
              <a:buNone/>
              <a:defRPr>
                <a:solidFill>
                  <a:schemeClr val="dk1"/>
                </a:solidFill>
              </a:defRPr>
            </a:lvl1pPr>
            <a:lvl2pPr lvl="1" rtl="0">
              <a:spcBef>
                <a:spcPts val="0"/>
              </a:spcBef>
              <a:spcAft>
                <a:spcPts val="0"/>
              </a:spcAft>
              <a:buClr>
                <a:schemeClr val="dk1"/>
              </a:buClr>
              <a:buSzPts val="3500"/>
              <a:buNone/>
              <a:defRPr>
                <a:solidFill>
                  <a:schemeClr val="dk1"/>
                </a:solidFill>
              </a:defRPr>
            </a:lvl2pPr>
            <a:lvl3pPr lvl="2" rtl="0">
              <a:spcBef>
                <a:spcPts val="0"/>
              </a:spcBef>
              <a:spcAft>
                <a:spcPts val="0"/>
              </a:spcAft>
              <a:buClr>
                <a:schemeClr val="dk1"/>
              </a:buClr>
              <a:buSzPts val="3500"/>
              <a:buNone/>
              <a:defRPr>
                <a:solidFill>
                  <a:schemeClr val="dk1"/>
                </a:solidFill>
              </a:defRPr>
            </a:lvl3pPr>
            <a:lvl4pPr lvl="3" rtl="0">
              <a:spcBef>
                <a:spcPts val="0"/>
              </a:spcBef>
              <a:spcAft>
                <a:spcPts val="0"/>
              </a:spcAft>
              <a:buClr>
                <a:schemeClr val="dk1"/>
              </a:buClr>
              <a:buSzPts val="3500"/>
              <a:buNone/>
              <a:defRPr>
                <a:solidFill>
                  <a:schemeClr val="dk1"/>
                </a:solidFill>
              </a:defRPr>
            </a:lvl4pPr>
            <a:lvl5pPr lvl="4" rtl="0">
              <a:spcBef>
                <a:spcPts val="0"/>
              </a:spcBef>
              <a:spcAft>
                <a:spcPts val="0"/>
              </a:spcAft>
              <a:buClr>
                <a:schemeClr val="dk1"/>
              </a:buClr>
              <a:buSzPts val="3500"/>
              <a:buNone/>
              <a:defRPr>
                <a:solidFill>
                  <a:schemeClr val="dk1"/>
                </a:solidFill>
              </a:defRPr>
            </a:lvl5pPr>
            <a:lvl6pPr lvl="5" rtl="0">
              <a:spcBef>
                <a:spcPts val="0"/>
              </a:spcBef>
              <a:spcAft>
                <a:spcPts val="0"/>
              </a:spcAft>
              <a:buClr>
                <a:schemeClr val="dk1"/>
              </a:buClr>
              <a:buSzPts val="3500"/>
              <a:buNone/>
              <a:defRPr>
                <a:solidFill>
                  <a:schemeClr val="dk1"/>
                </a:solidFill>
              </a:defRPr>
            </a:lvl6pPr>
            <a:lvl7pPr lvl="6" rtl="0">
              <a:spcBef>
                <a:spcPts val="0"/>
              </a:spcBef>
              <a:spcAft>
                <a:spcPts val="0"/>
              </a:spcAft>
              <a:buClr>
                <a:schemeClr val="dk1"/>
              </a:buClr>
              <a:buSzPts val="3500"/>
              <a:buNone/>
              <a:defRPr>
                <a:solidFill>
                  <a:schemeClr val="dk1"/>
                </a:solidFill>
              </a:defRPr>
            </a:lvl7pPr>
            <a:lvl8pPr lvl="7" rtl="0">
              <a:spcBef>
                <a:spcPts val="0"/>
              </a:spcBef>
              <a:spcAft>
                <a:spcPts val="0"/>
              </a:spcAft>
              <a:buClr>
                <a:schemeClr val="dk1"/>
              </a:buClr>
              <a:buSzPts val="3500"/>
              <a:buNone/>
              <a:defRPr>
                <a:solidFill>
                  <a:schemeClr val="dk1"/>
                </a:solidFill>
              </a:defRPr>
            </a:lvl8pPr>
            <a:lvl9pPr lvl="8" rtl="0">
              <a:spcBef>
                <a:spcPts val="0"/>
              </a:spcBef>
              <a:spcAft>
                <a:spcPts val="0"/>
              </a:spcAft>
              <a:buClr>
                <a:schemeClr val="dk1"/>
              </a:buClr>
              <a:buSzPts val="3500"/>
              <a:buNone/>
              <a:defRPr>
                <a:solidFill>
                  <a:schemeClr val="dk1"/>
                </a:solidFill>
              </a:defRPr>
            </a:lvl9pPr>
          </a:lstStyle>
          <a:p/>
        </p:txBody>
      </p:sp>
      <p:sp>
        <p:nvSpPr>
          <p:cNvPr id="90" name="Google Shape;90;p4"/>
          <p:cNvSpPr txBox="1"/>
          <p:nvPr>
            <p:ph idx="1" type="body"/>
          </p:nvPr>
        </p:nvSpPr>
        <p:spPr>
          <a:xfrm>
            <a:off x="720000" y="1017600"/>
            <a:ext cx="7704000" cy="35859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Clr>
                <a:srgbClr val="9F0102"/>
              </a:buClr>
              <a:buSzPts val="1400"/>
              <a:buFont typeface="Asap"/>
              <a:buChar char="●"/>
              <a:defRPr sz="1200">
                <a:solidFill>
                  <a:srgbClr val="434343"/>
                </a:solidFill>
              </a:defRPr>
            </a:lvl1pPr>
            <a:lvl2pPr indent="-304800" lvl="1" marL="914400" rtl="0">
              <a:lnSpc>
                <a:spcPct val="115000"/>
              </a:lnSpc>
              <a:spcBef>
                <a:spcPts val="0"/>
              </a:spcBef>
              <a:spcAft>
                <a:spcPts val="0"/>
              </a:spcAft>
              <a:buClr>
                <a:srgbClr val="FFC800"/>
              </a:buClr>
              <a:buSzPts val="1200"/>
              <a:buFont typeface="Nunito Light"/>
              <a:buChar char="○"/>
              <a:defRPr>
                <a:solidFill>
                  <a:srgbClr val="434343"/>
                </a:solidFill>
              </a:defRPr>
            </a:lvl2pPr>
            <a:lvl3pPr indent="-304800" lvl="2" marL="1371600" rtl="0">
              <a:lnSpc>
                <a:spcPct val="115000"/>
              </a:lnSpc>
              <a:spcBef>
                <a:spcPts val="0"/>
              </a:spcBef>
              <a:spcAft>
                <a:spcPts val="0"/>
              </a:spcAft>
              <a:buClr>
                <a:srgbClr val="FFC800"/>
              </a:buClr>
              <a:buSzPts val="1200"/>
              <a:buFont typeface="Nunito Light"/>
              <a:buChar char="■"/>
              <a:defRPr>
                <a:solidFill>
                  <a:srgbClr val="434343"/>
                </a:solidFill>
              </a:defRPr>
            </a:lvl3pPr>
            <a:lvl4pPr indent="-304800" lvl="3" marL="1828800" rtl="0">
              <a:lnSpc>
                <a:spcPct val="115000"/>
              </a:lnSpc>
              <a:spcBef>
                <a:spcPts val="0"/>
              </a:spcBef>
              <a:spcAft>
                <a:spcPts val="0"/>
              </a:spcAft>
              <a:buClr>
                <a:srgbClr val="FFC800"/>
              </a:buClr>
              <a:buSzPts val="1200"/>
              <a:buFont typeface="Nunito Light"/>
              <a:buChar char="●"/>
              <a:defRPr>
                <a:solidFill>
                  <a:srgbClr val="434343"/>
                </a:solidFill>
              </a:defRPr>
            </a:lvl4pPr>
            <a:lvl5pPr indent="-304800" lvl="4" marL="2286000" rtl="0">
              <a:lnSpc>
                <a:spcPct val="115000"/>
              </a:lnSpc>
              <a:spcBef>
                <a:spcPts val="0"/>
              </a:spcBef>
              <a:spcAft>
                <a:spcPts val="0"/>
              </a:spcAft>
              <a:buClr>
                <a:srgbClr val="434343"/>
              </a:buClr>
              <a:buSzPts val="1200"/>
              <a:buFont typeface="Nunito Light"/>
              <a:buChar char="○"/>
              <a:defRPr>
                <a:solidFill>
                  <a:srgbClr val="434343"/>
                </a:solidFill>
              </a:defRPr>
            </a:lvl5pPr>
            <a:lvl6pPr indent="-304800" lvl="5" marL="2743200" rtl="0">
              <a:lnSpc>
                <a:spcPct val="115000"/>
              </a:lnSpc>
              <a:spcBef>
                <a:spcPts val="0"/>
              </a:spcBef>
              <a:spcAft>
                <a:spcPts val="0"/>
              </a:spcAft>
              <a:buClr>
                <a:srgbClr val="434343"/>
              </a:buClr>
              <a:buSzPts val="1200"/>
              <a:buFont typeface="Nunito Light"/>
              <a:buChar char="■"/>
              <a:defRPr>
                <a:solidFill>
                  <a:srgbClr val="434343"/>
                </a:solidFill>
              </a:defRPr>
            </a:lvl6pPr>
            <a:lvl7pPr indent="-304800" lvl="6" marL="3200400" rtl="0">
              <a:lnSpc>
                <a:spcPct val="115000"/>
              </a:lnSpc>
              <a:spcBef>
                <a:spcPts val="0"/>
              </a:spcBef>
              <a:spcAft>
                <a:spcPts val="0"/>
              </a:spcAft>
              <a:buClr>
                <a:srgbClr val="434343"/>
              </a:buClr>
              <a:buSzPts val="1200"/>
              <a:buFont typeface="Nunito Light"/>
              <a:buChar char="●"/>
              <a:defRPr>
                <a:solidFill>
                  <a:srgbClr val="434343"/>
                </a:solidFill>
              </a:defRPr>
            </a:lvl7pPr>
            <a:lvl8pPr indent="-304800" lvl="7" marL="3657600" rtl="0">
              <a:lnSpc>
                <a:spcPct val="115000"/>
              </a:lnSpc>
              <a:spcBef>
                <a:spcPts val="0"/>
              </a:spcBef>
              <a:spcAft>
                <a:spcPts val="0"/>
              </a:spcAft>
              <a:buClr>
                <a:srgbClr val="434343"/>
              </a:buClr>
              <a:buSzPts val="1200"/>
              <a:buFont typeface="Nunito Light"/>
              <a:buChar char="○"/>
              <a:defRPr>
                <a:solidFill>
                  <a:srgbClr val="434343"/>
                </a:solidFill>
              </a:defRPr>
            </a:lvl8pPr>
            <a:lvl9pPr indent="-304800" lvl="8" marL="4114800" rtl="0">
              <a:lnSpc>
                <a:spcPct val="115000"/>
              </a:lnSpc>
              <a:spcBef>
                <a:spcPts val="0"/>
              </a:spcBef>
              <a:spcAft>
                <a:spcPts val="0"/>
              </a:spcAft>
              <a:buClr>
                <a:srgbClr val="434343"/>
              </a:buClr>
              <a:buSzPts val="1200"/>
              <a:buFont typeface="Nunito Light"/>
              <a:buChar char="■"/>
              <a:defRPr>
                <a:solidFill>
                  <a:srgbClr val="434343"/>
                </a:solidFill>
              </a:defRPr>
            </a:lvl9pPr>
          </a:lstStyle>
          <a:p/>
        </p:txBody>
      </p:sp>
      <p:grpSp>
        <p:nvGrpSpPr>
          <p:cNvPr id="91" name="Google Shape;91;p4"/>
          <p:cNvGrpSpPr/>
          <p:nvPr/>
        </p:nvGrpSpPr>
        <p:grpSpPr>
          <a:xfrm>
            <a:off x="165368" y="106398"/>
            <a:ext cx="8837213" cy="4930707"/>
            <a:chOff x="166131" y="110373"/>
            <a:chExt cx="8837213" cy="4930707"/>
          </a:xfrm>
        </p:grpSpPr>
        <p:grpSp>
          <p:nvGrpSpPr>
            <p:cNvPr id="92" name="Google Shape;92;p4"/>
            <p:cNvGrpSpPr/>
            <p:nvPr/>
          </p:nvGrpSpPr>
          <p:grpSpPr>
            <a:xfrm rot="10800000">
              <a:off x="4484643" y="4872835"/>
              <a:ext cx="167400" cy="167400"/>
              <a:chOff x="3216925" y="225750"/>
              <a:chExt cx="167400" cy="167400"/>
            </a:xfrm>
          </p:grpSpPr>
          <p:cxnSp>
            <p:nvCxnSpPr>
              <p:cNvPr id="93" name="Google Shape;93;p4"/>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94" name="Google Shape;94;p4"/>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95" name="Google Shape;95;p4"/>
            <p:cNvGrpSpPr/>
            <p:nvPr/>
          </p:nvGrpSpPr>
          <p:grpSpPr>
            <a:xfrm rot="10800000">
              <a:off x="8833968" y="2496885"/>
              <a:ext cx="167400" cy="167400"/>
              <a:chOff x="3216925" y="225750"/>
              <a:chExt cx="167400" cy="167400"/>
            </a:xfrm>
          </p:grpSpPr>
          <p:cxnSp>
            <p:nvCxnSpPr>
              <p:cNvPr id="96" name="Google Shape;96;p4"/>
              <p:cNvCxnSpPr/>
              <p:nvPr/>
            </p:nvCxnSpPr>
            <p:spPr>
              <a:xfrm>
                <a:off x="3300613" y="225750"/>
                <a:ext cx="0" cy="167400"/>
              </a:xfrm>
              <a:prstGeom prst="straightConnector1">
                <a:avLst/>
              </a:prstGeom>
              <a:noFill/>
              <a:ln cap="flat" cmpd="sng" w="19050">
                <a:solidFill>
                  <a:schemeClr val="accent6"/>
                </a:solidFill>
                <a:prstDash val="solid"/>
                <a:round/>
                <a:headEnd len="med" w="med" type="none"/>
                <a:tailEnd len="med" w="med" type="none"/>
              </a:ln>
            </p:spPr>
          </p:cxnSp>
          <p:cxnSp>
            <p:nvCxnSpPr>
              <p:cNvPr id="97" name="Google Shape;97;p4"/>
              <p:cNvCxnSpPr/>
              <p:nvPr/>
            </p:nvCxnSpPr>
            <p:spPr>
              <a:xfrm rot="10800000">
                <a:off x="3216925" y="309377"/>
                <a:ext cx="167400" cy="0"/>
              </a:xfrm>
              <a:prstGeom prst="straightConnector1">
                <a:avLst/>
              </a:prstGeom>
              <a:noFill/>
              <a:ln cap="flat" cmpd="sng" w="19050">
                <a:solidFill>
                  <a:schemeClr val="accent6"/>
                </a:solidFill>
                <a:prstDash val="solid"/>
                <a:round/>
                <a:headEnd len="med" w="med" type="none"/>
                <a:tailEnd len="med" w="med" type="none"/>
              </a:ln>
            </p:spPr>
          </p:cxnSp>
        </p:grpSp>
        <p:sp>
          <p:nvSpPr>
            <p:cNvPr id="98" name="Google Shape;98;p4"/>
            <p:cNvSpPr/>
            <p:nvPr/>
          </p:nvSpPr>
          <p:spPr>
            <a:xfrm rot="10800000">
              <a:off x="8829343" y="2885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
            <p:cNvSpPr/>
            <p:nvPr/>
          </p:nvSpPr>
          <p:spPr>
            <a:xfrm rot="10800000">
              <a:off x="8981743" y="1819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
            <p:cNvSpPr/>
            <p:nvPr/>
          </p:nvSpPr>
          <p:spPr>
            <a:xfrm rot="10800000">
              <a:off x="8829343" y="676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
            <p:cNvSpPr/>
            <p:nvPr/>
          </p:nvSpPr>
          <p:spPr>
            <a:xfrm rot="10800000">
              <a:off x="55527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rot="10800000">
              <a:off x="5019343" y="50194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p:nvPr/>
          </p:nvSpPr>
          <p:spPr>
            <a:xfrm rot="10800000">
              <a:off x="3876343" y="4867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rot="10800000">
              <a:off x="3114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 name="Google Shape;105;p4"/>
            <p:cNvGrpSpPr/>
            <p:nvPr/>
          </p:nvGrpSpPr>
          <p:grpSpPr>
            <a:xfrm rot="10800000">
              <a:off x="166131" y="4872823"/>
              <a:ext cx="167400" cy="167400"/>
              <a:chOff x="3216925" y="225750"/>
              <a:chExt cx="167400" cy="167400"/>
            </a:xfrm>
          </p:grpSpPr>
          <p:cxnSp>
            <p:nvCxnSpPr>
              <p:cNvPr id="106" name="Google Shape;106;p4"/>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07" name="Google Shape;107;p4"/>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108" name="Google Shape;108;p4"/>
            <p:cNvSpPr/>
            <p:nvPr/>
          </p:nvSpPr>
          <p:spPr>
            <a:xfrm rot="10800000">
              <a:off x="1209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
            <p:cNvSpPr/>
            <p:nvPr/>
          </p:nvSpPr>
          <p:spPr>
            <a:xfrm rot="10800000">
              <a:off x="2187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4"/>
            <p:cNvGrpSpPr/>
            <p:nvPr/>
          </p:nvGrpSpPr>
          <p:grpSpPr>
            <a:xfrm rot="10800000">
              <a:off x="166131" y="2484760"/>
              <a:ext cx="167400" cy="167400"/>
              <a:chOff x="3216925" y="225750"/>
              <a:chExt cx="167400" cy="167400"/>
            </a:xfrm>
          </p:grpSpPr>
          <p:cxnSp>
            <p:nvCxnSpPr>
              <p:cNvPr id="111" name="Google Shape;111;p4"/>
              <p:cNvCxnSpPr/>
              <p:nvPr/>
            </p:nvCxnSpPr>
            <p:spPr>
              <a:xfrm>
                <a:off x="3300613" y="225750"/>
                <a:ext cx="0" cy="167400"/>
              </a:xfrm>
              <a:prstGeom prst="straightConnector1">
                <a:avLst/>
              </a:prstGeom>
              <a:noFill/>
              <a:ln cap="flat" cmpd="sng" w="19050">
                <a:solidFill>
                  <a:schemeClr val="accent2"/>
                </a:solidFill>
                <a:prstDash val="solid"/>
                <a:round/>
                <a:headEnd len="med" w="med" type="none"/>
                <a:tailEnd len="med" w="med" type="none"/>
              </a:ln>
            </p:spPr>
          </p:cxnSp>
          <p:cxnSp>
            <p:nvCxnSpPr>
              <p:cNvPr id="112" name="Google Shape;112;p4"/>
              <p:cNvCxnSpPr/>
              <p:nvPr/>
            </p:nvCxnSpPr>
            <p:spPr>
              <a:xfrm rot="10800000">
                <a:off x="3216925" y="309377"/>
                <a:ext cx="167400" cy="0"/>
              </a:xfrm>
              <a:prstGeom prst="straightConnector1">
                <a:avLst/>
              </a:prstGeom>
              <a:noFill/>
              <a:ln cap="flat" cmpd="sng" w="19050">
                <a:solidFill>
                  <a:schemeClr val="accent2"/>
                </a:solidFill>
                <a:prstDash val="solid"/>
                <a:round/>
                <a:headEnd len="med" w="med" type="none"/>
                <a:tailEnd len="med" w="med" type="none"/>
              </a:ln>
            </p:spPr>
          </p:cxnSp>
        </p:grpSp>
        <p:sp>
          <p:nvSpPr>
            <p:cNvPr id="113" name="Google Shape;113;p4"/>
            <p:cNvSpPr/>
            <p:nvPr/>
          </p:nvSpPr>
          <p:spPr>
            <a:xfrm rot="10800000">
              <a:off x="218743" y="1285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rot="10800000">
              <a:off x="9045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p:nvPr/>
          </p:nvSpPr>
          <p:spPr>
            <a:xfrm rot="10800000">
              <a:off x="31905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p:nvPr/>
          </p:nvSpPr>
          <p:spPr>
            <a:xfrm rot="10800000">
              <a:off x="4943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
            <p:cNvSpPr/>
            <p:nvPr/>
          </p:nvSpPr>
          <p:spPr>
            <a:xfrm rot="10800000">
              <a:off x="71529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
            <p:cNvSpPr/>
            <p:nvPr/>
          </p:nvSpPr>
          <p:spPr>
            <a:xfrm rot="10800000">
              <a:off x="6086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4"/>
            <p:cNvGrpSpPr/>
            <p:nvPr/>
          </p:nvGrpSpPr>
          <p:grpSpPr>
            <a:xfrm rot="10800000">
              <a:off x="8756443" y="110373"/>
              <a:ext cx="167400" cy="167400"/>
              <a:chOff x="3216925" y="225750"/>
              <a:chExt cx="167400" cy="167400"/>
            </a:xfrm>
          </p:grpSpPr>
          <p:cxnSp>
            <p:nvCxnSpPr>
              <p:cNvPr id="120" name="Google Shape;120;p4"/>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21" name="Google Shape;121;p4"/>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22" name="Google Shape;122;p4"/>
            <p:cNvGrpSpPr/>
            <p:nvPr/>
          </p:nvGrpSpPr>
          <p:grpSpPr>
            <a:xfrm rot="10800000">
              <a:off x="4484643" y="120360"/>
              <a:ext cx="167400" cy="167400"/>
              <a:chOff x="3216925" y="225750"/>
              <a:chExt cx="167400" cy="167400"/>
            </a:xfrm>
          </p:grpSpPr>
          <p:cxnSp>
            <p:nvCxnSpPr>
              <p:cNvPr id="123" name="Google Shape;123;p4"/>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24" name="Google Shape;124;p4"/>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25" name="Google Shape;125;p4"/>
            <p:cNvGrpSpPr/>
            <p:nvPr/>
          </p:nvGrpSpPr>
          <p:grpSpPr>
            <a:xfrm rot="10800000">
              <a:off x="166131" y="120348"/>
              <a:ext cx="167400" cy="167400"/>
              <a:chOff x="3216925" y="225750"/>
              <a:chExt cx="167400" cy="167400"/>
            </a:xfrm>
          </p:grpSpPr>
          <p:cxnSp>
            <p:nvCxnSpPr>
              <p:cNvPr id="126" name="Google Shape;126;p4"/>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27" name="Google Shape;127;p4"/>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28" name="Google Shape;128;p4"/>
            <p:cNvGrpSpPr/>
            <p:nvPr/>
          </p:nvGrpSpPr>
          <p:grpSpPr>
            <a:xfrm rot="10800000">
              <a:off x="2325387" y="120348"/>
              <a:ext cx="167400" cy="167400"/>
              <a:chOff x="3216925" y="225750"/>
              <a:chExt cx="167400" cy="167400"/>
            </a:xfrm>
          </p:grpSpPr>
          <p:cxnSp>
            <p:nvCxnSpPr>
              <p:cNvPr id="129" name="Google Shape;129;p4"/>
              <p:cNvCxnSpPr/>
              <p:nvPr/>
            </p:nvCxnSpPr>
            <p:spPr>
              <a:xfrm>
                <a:off x="3300613" y="225750"/>
                <a:ext cx="0" cy="167400"/>
              </a:xfrm>
              <a:prstGeom prst="straightConnector1">
                <a:avLst/>
              </a:prstGeom>
              <a:noFill/>
              <a:ln cap="flat" cmpd="sng" w="19050">
                <a:solidFill>
                  <a:schemeClr val="accent1"/>
                </a:solidFill>
                <a:prstDash val="solid"/>
                <a:round/>
                <a:headEnd len="med" w="med" type="none"/>
                <a:tailEnd len="med" w="med" type="none"/>
              </a:ln>
            </p:spPr>
          </p:cxnSp>
          <p:cxnSp>
            <p:nvCxnSpPr>
              <p:cNvPr id="130" name="Google Shape;130;p4"/>
              <p:cNvCxnSpPr/>
              <p:nvPr/>
            </p:nvCxnSpPr>
            <p:spPr>
              <a:xfrm rot="10800000">
                <a:off x="3216925" y="309377"/>
                <a:ext cx="167400" cy="0"/>
              </a:xfrm>
              <a:prstGeom prst="straightConnector1">
                <a:avLst/>
              </a:prstGeom>
              <a:noFill/>
              <a:ln cap="flat" cmpd="sng" w="19050">
                <a:solidFill>
                  <a:schemeClr val="accent1"/>
                </a:solidFill>
                <a:prstDash val="solid"/>
                <a:round/>
                <a:headEnd len="med" w="med" type="none"/>
                <a:tailEnd len="med" w="med" type="none"/>
              </a:ln>
            </p:spPr>
          </p:cxnSp>
        </p:grpSp>
        <p:grpSp>
          <p:nvGrpSpPr>
            <p:cNvPr id="131" name="Google Shape;131;p4"/>
            <p:cNvGrpSpPr/>
            <p:nvPr/>
          </p:nvGrpSpPr>
          <p:grpSpPr>
            <a:xfrm rot="10800000">
              <a:off x="2325387" y="4872823"/>
              <a:ext cx="167400" cy="167400"/>
              <a:chOff x="3216925" y="225750"/>
              <a:chExt cx="167400" cy="167400"/>
            </a:xfrm>
          </p:grpSpPr>
          <p:cxnSp>
            <p:nvCxnSpPr>
              <p:cNvPr id="132" name="Google Shape;132;p4"/>
              <p:cNvCxnSpPr/>
              <p:nvPr/>
            </p:nvCxnSpPr>
            <p:spPr>
              <a:xfrm>
                <a:off x="3300613" y="225750"/>
                <a:ext cx="0" cy="167400"/>
              </a:xfrm>
              <a:prstGeom prst="straightConnector1">
                <a:avLst/>
              </a:prstGeom>
              <a:noFill/>
              <a:ln cap="flat" cmpd="sng" w="19050">
                <a:solidFill>
                  <a:schemeClr val="lt2"/>
                </a:solidFill>
                <a:prstDash val="solid"/>
                <a:round/>
                <a:headEnd len="med" w="med" type="none"/>
                <a:tailEnd len="med" w="med" type="none"/>
              </a:ln>
            </p:spPr>
          </p:cxnSp>
          <p:cxnSp>
            <p:nvCxnSpPr>
              <p:cNvPr id="133" name="Google Shape;133;p4"/>
              <p:cNvCxnSpPr/>
              <p:nvPr/>
            </p:nvCxnSpPr>
            <p:spPr>
              <a:xfrm rot="10800000">
                <a:off x="3216925" y="309377"/>
                <a:ext cx="167400" cy="0"/>
              </a:xfrm>
              <a:prstGeom prst="straightConnector1">
                <a:avLst/>
              </a:prstGeom>
              <a:noFill/>
              <a:ln cap="flat" cmpd="sng" w="19050">
                <a:solidFill>
                  <a:schemeClr val="lt2"/>
                </a:solidFill>
                <a:prstDash val="solid"/>
                <a:round/>
                <a:headEnd len="med" w="med" type="none"/>
                <a:tailEnd len="med" w="med" type="none"/>
              </a:ln>
            </p:spPr>
          </p:cxnSp>
        </p:grpSp>
        <p:grpSp>
          <p:nvGrpSpPr>
            <p:cNvPr id="134" name="Google Shape;134;p4"/>
            <p:cNvGrpSpPr/>
            <p:nvPr/>
          </p:nvGrpSpPr>
          <p:grpSpPr>
            <a:xfrm rot="10800000">
              <a:off x="6620543" y="120348"/>
              <a:ext cx="167400" cy="167400"/>
              <a:chOff x="3216925" y="225750"/>
              <a:chExt cx="167400" cy="167400"/>
            </a:xfrm>
          </p:grpSpPr>
          <p:cxnSp>
            <p:nvCxnSpPr>
              <p:cNvPr id="135" name="Google Shape;135;p4"/>
              <p:cNvCxnSpPr/>
              <p:nvPr/>
            </p:nvCxnSpPr>
            <p:spPr>
              <a:xfrm>
                <a:off x="3300613" y="225750"/>
                <a:ext cx="0" cy="167400"/>
              </a:xfrm>
              <a:prstGeom prst="straightConnector1">
                <a:avLst/>
              </a:prstGeom>
              <a:noFill/>
              <a:ln cap="flat" cmpd="sng" w="19050">
                <a:solidFill>
                  <a:schemeClr val="accent5"/>
                </a:solidFill>
                <a:prstDash val="solid"/>
                <a:round/>
                <a:headEnd len="med" w="med" type="none"/>
                <a:tailEnd len="med" w="med" type="none"/>
              </a:ln>
            </p:spPr>
          </p:cxnSp>
          <p:cxnSp>
            <p:nvCxnSpPr>
              <p:cNvPr id="136" name="Google Shape;136;p4"/>
              <p:cNvCxnSpPr/>
              <p:nvPr/>
            </p:nvCxnSpPr>
            <p:spPr>
              <a:xfrm rot="10800000">
                <a:off x="3216925" y="309377"/>
                <a:ext cx="167400" cy="0"/>
              </a:xfrm>
              <a:prstGeom prst="straightConnector1">
                <a:avLst/>
              </a:prstGeom>
              <a:noFill/>
              <a:ln cap="flat" cmpd="sng" w="19050">
                <a:solidFill>
                  <a:schemeClr val="accent5"/>
                </a:solidFill>
                <a:prstDash val="solid"/>
                <a:round/>
                <a:headEnd len="med" w="med" type="none"/>
                <a:tailEnd len="med" w="med" type="none"/>
              </a:ln>
            </p:spPr>
          </p:cxnSp>
        </p:grpSp>
        <p:grpSp>
          <p:nvGrpSpPr>
            <p:cNvPr id="137" name="Google Shape;137;p4"/>
            <p:cNvGrpSpPr/>
            <p:nvPr/>
          </p:nvGrpSpPr>
          <p:grpSpPr>
            <a:xfrm rot="10800000">
              <a:off x="5934743" y="4872823"/>
              <a:ext cx="167400" cy="167400"/>
              <a:chOff x="3902725" y="225750"/>
              <a:chExt cx="167400" cy="167400"/>
            </a:xfrm>
          </p:grpSpPr>
          <p:cxnSp>
            <p:nvCxnSpPr>
              <p:cNvPr id="138" name="Google Shape;138;p4"/>
              <p:cNvCxnSpPr/>
              <p:nvPr/>
            </p:nvCxnSpPr>
            <p:spPr>
              <a:xfrm>
                <a:off x="3986413" y="225750"/>
                <a:ext cx="0" cy="167400"/>
              </a:xfrm>
              <a:prstGeom prst="straightConnector1">
                <a:avLst/>
              </a:prstGeom>
              <a:noFill/>
              <a:ln cap="flat" cmpd="sng" w="19050">
                <a:solidFill>
                  <a:schemeClr val="accent3"/>
                </a:solidFill>
                <a:prstDash val="solid"/>
                <a:round/>
                <a:headEnd len="med" w="med" type="none"/>
                <a:tailEnd len="med" w="med" type="none"/>
              </a:ln>
            </p:spPr>
          </p:cxnSp>
          <p:cxnSp>
            <p:nvCxnSpPr>
              <p:cNvPr id="139" name="Google Shape;139;p4"/>
              <p:cNvCxnSpPr/>
              <p:nvPr/>
            </p:nvCxnSpPr>
            <p:spPr>
              <a:xfrm rot="10800000">
                <a:off x="3902725" y="309377"/>
                <a:ext cx="167400" cy="0"/>
              </a:xfrm>
              <a:prstGeom prst="straightConnector1">
                <a:avLst/>
              </a:prstGeom>
              <a:noFill/>
              <a:ln cap="flat" cmpd="sng" w="19050">
                <a:solidFill>
                  <a:schemeClr val="accent3"/>
                </a:solidFill>
                <a:prstDash val="solid"/>
                <a:round/>
                <a:headEnd len="med" w="med" type="none"/>
                <a:tailEnd len="med" w="med" type="none"/>
              </a:ln>
            </p:spPr>
          </p:cxnSp>
        </p:grpSp>
      </p:grpSp>
    </p:spTree>
  </p:cSld>
  <p:clrMapOvr>
    <a:masterClrMapping/>
  </p:clrMapOvr>
  <p:extLst>
    <p:ext uri="{DCECCB84-F9BA-43D5-87BE-67443E8EF086}">
      <p15:sldGuideLst>
        <p15:guide id="1" pos="454">
          <p15:clr>
            <a:srgbClr val="FA7B17"/>
          </p15:clr>
        </p15:guide>
        <p15:guide id="2" pos="5306">
          <p15:clr>
            <a:srgbClr val="FA7B17"/>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_1">
    <p:bg>
      <p:bgPr>
        <a:solidFill>
          <a:schemeClr val="dk1"/>
        </a:solidFill>
      </p:bgPr>
    </p:bg>
    <p:spTree>
      <p:nvGrpSpPr>
        <p:cNvPr id="1360" name="Shape 1360"/>
        <p:cNvGrpSpPr/>
        <p:nvPr/>
      </p:nvGrpSpPr>
      <p:grpSpPr>
        <a:xfrm>
          <a:off x="0" y="0"/>
          <a:ext cx="0" cy="0"/>
          <a:chOff x="0" y="0"/>
          <a:chExt cx="0" cy="0"/>
        </a:xfrm>
      </p:grpSpPr>
      <p:sp>
        <p:nvSpPr>
          <p:cNvPr id="1361" name="Google Shape;1361;p31"/>
          <p:cNvSpPr/>
          <p:nvPr/>
        </p:nvSpPr>
        <p:spPr>
          <a:xfrm rot="5400000">
            <a:off x="5128240" y="1127737"/>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sp>
        <p:nvSpPr>
          <p:cNvPr id="1362" name="Google Shape;1362;p31"/>
          <p:cNvSpPr/>
          <p:nvPr/>
        </p:nvSpPr>
        <p:spPr>
          <a:xfrm>
            <a:off x="0" y="0"/>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sp>
        <p:nvSpPr>
          <p:cNvPr id="1363" name="Google Shape;1363;p31"/>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4" name="Google Shape;1364;p31"/>
          <p:cNvGrpSpPr/>
          <p:nvPr/>
        </p:nvGrpSpPr>
        <p:grpSpPr>
          <a:xfrm flipH="1">
            <a:off x="137000" y="99118"/>
            <a:ext cx="8837213" cy="4930707"/>
            <a:chOff x="137000" y="99118"/>
            <a:chExt cx="8837213" cy="4930707"/>
          </a:xfrm>
        </p:grpSpPr>
        <p:grpSp>
          <p:nvGrpSpPr>
            <p:cNvPr id="1365" name="Google Shape;1365;p31"/>
            <p:cNvGrpSpPr/>
            <p:nvPr/>
          </p:nvGrpSpPr>
          <p:grpSpPr>
            <a:xfrm rot="6300016">
              <a:off x="1102154" y="131504"/>
              <a:ext cx="94725" cy="124297"/>
              <a:chOff x="754200" y="3419250"/>
              <a:chExt cx="59900" cy="78600"/>
            </a:xfrm>
          </p:grpSpPr>
          <p:sp>
            <p:nvSpPr>
              <p:cNvPr id="1366" name="Google Shape;1366;p31"/>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1"/>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8" name="Google Shape;1368;p31"/>
            <p:cNvGrpSpPr/>
            <p:nvPr/>
          </p:nvGrpSpPr>
          <p:grpSpPr>
            <a:xfrm>
              <a:off x="216500" y="109950"/>
              <a:ext cx="167400" cy="167400"/>
              <a:chOff x="3216925" y="225750"/>
              <a:chExt cx="167400" cy="167400"/>
            </a:xfrm>
          </p:grpSpPr>
          <p:cxnSp>
            <p:nvCxnSpPr>
              <p:cNvPr id="1369" name="Google Shape;1369;p31"/>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370" name="Google Shape;1370;p31"/>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371" name="Google Shape;1371;p31"/>
            <p:cNvGrpSpPr/>
            <p:nvPr/>
          </p:nvGrpSpPr>
          <p:grpSpPr>
            <a:xfrm>
              <a:off x="4488300" y="99963"/>
              <a:ext cx="167400" cy="167400"/>
              <a:chOff x="3216925" y="225750"/>
              <a:chExt cx="167400" cy="167400"/>
            </a:xfrm>
          </p:grpSpPr>
          <p:cxnSp>
            <p:nvCxnSpPr>
              <p:cNvPr id="1372" name="Google Shape;1372;p31"/>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373" name="Google Shape;1373;p31"/>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374" name="Google Shape;1374;p31"/>
            <p:cNvGrpSpPr/>
            <p:nvPr/>
          </p:nvGrpSpPr>
          <p:grpSpPr>
            <a:xfrm>
              <a:off x="138975" y="2475913"/>
              <a:ext cx="167400" cy="167400"/>
              <a:chOff x="3216925" y="225750"/>
              <a:chExt cx="167400" cy="167400"/>
            </a:xfrm>
          </p:grpSpPr>
          <p:cxnSp>
            <p:nvCxnSpPr>
              <p:cNvPr id="1375" name="Google Shape;1375;p31"/>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376" name="Google Shape;1376;p31"/>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1377" name="Google Shape;1377;p31"/>
            <p:cNvSpPr/>
            <p:nvPr/>
          </p:nvSpPr>
          <p:spPr>
            <a:xfrm>
              <a:off x="2894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1"/>
            <p:cNvSpPr/>
            <p:nvPr/>
          </p:nvSpPr>
          <p:spPr>
            <a:xfrm>
              <a:off x="289400" y="2232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1"/>
            <p:cNvSpPr/>
            <p:nvPr/>
          </p:nvSpPr>
          <p:spPr>
            <a:xfrm>
              <a:off x="137000" y="3299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1"/>
            <p:cNvSpPr/>
            <p:nvPr/>
          </p:nvSpPr>
          <p:spPr>
            <a:xfrm>
              <a:off x="289400" y="444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1" name="Google Shape;1381;p31"/>
            <p:cNvGrpSpPr/>
            <p:nvPr/>
          </p:nvGrpSpPr>
          <p:grpSpPr>
            <a:xfrm>
              <a:off x="825029" y="4885065"/>
              <a:ext cx="94726" cy="124298"/>
              <a:chOff x="850570" y="3419250"/>
              <a:chExt cx="59900" cy="78600"/>
            </a:xfrm>
          </p:grpSpPr>
          <p:sp>
            <p:nvSpPr>
              <p:cNvPr id="1382" name="Google Shape;1382;p31"/>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1"/>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4" name="Google Shape;1384;p31"/>
            <p:cNvSpPr/>
            <p:nvPr/>
          </p:nvSpPr>
          <p:spPr>
            <a:xfrm>
              <a:off x="28802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1"/>
            <p:cNvSpPr/>
            <p:nvPr/>
          </p:nvSpPr>
          <p:spPr>
            <a:xfrm>
              <a:off x="4099400" y="991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1"/>
            <p:cNvSpPr/>
            <p:nvPr/>
          </p:nvSpPr>
          <p:spPr>
            <a:xfrm>
              <a:off x="5242400" y="251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1"/>
            <p:cNvSpPr/>
            <p:nvPr/>
          </p:nvSpPr>
          <p:spPr>
            <a:xfrm>
              <a:off x="6004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8" name="Google Shape;1388;p31"/>
            <p:cNvGrpSpPr/>
            <p:nvPr/>
          </p:nvGrpSpPr>
          <p:grpSpPr>
            <a:xfrm rot="-3599965">
              <a:off x="7375742" y="131504"/>
              <a:ext cx="94724" cy="124296"/>
              <a:chOff x="754200" y="3419250"/>
              <a:chExt cx="59900" cy="78600"/>
            </a:xfrm>
          </p:grpSpPr>
          <p:sp>
            <p:nvSpPr>
              <p:cNvPr id="1389" name="Google Shape;1389;p31"/>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1"/>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1" name="Google Shape;1391;p31"/>
            <p:cNvGrpSpPr/>
            <p:nvPr/>
          </p:nvGrpSpPr>
          <p:grpSpPr>
            <a:xfrm>
              <a:off x="8806813" y="99975"/>
              <a:ext cx="167400" cy="167400"/>
              <a:chOff x="3216925" y="225750"/>
              <a:chExt cx="167400" cy="167400"/>
            </a:xfrm>
          </p:grpSpPr>
          <p:cxnSp>
            <p:nvCxnSpPr>
              <p:cNvPr id="1392" name="Google Shape;1392;p31"/>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393" name="Google Shape;1393;p31"/>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1394" name="Google Shape;1394;p31"/>
            <p:cNvSpPr/>
            <p:nvPr/>
          </p:nvSpPr>
          <p:spPr>
            <a:xfrm>
              <a:off x="7909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1"/>
            <p:cNvSpPr/>
            <p:nvPr/>
          </p:nvSpPr>
          <p:spPr>
            <a:xfrm>
              <a:off x="89000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6" name="Google Shape;1396;p31"/>
            <p:cNvGrpSpPr/>
            <p:nvPr/>
          </p:nvGrpSpPr>
          <p:grpSpPr>
            <a:xfrm>
              <a:off x="8856929" y="1188340"/>
              <a:ext cx="94726" cy="124298"/>
              <a:chOff x="754200" y="3419250"/>
              <a:chExt cx="59900" cy="78600"/>
            </a:xfrm>
          </p:grpSpPr>
          <p:sp>
            <p:nvSpPr>
              <p:cNvPr id="1397" name="Google Shape;1397;p31"/>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1"/>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9" name="Google Shape;1399;p31"/>
            <p:cNvGrpSpPr/>
            <p:nvPr/>
          </p:nvGrpSpPr>
          <p:grpSpPr>
            <a:xfrm>
              <a:off x="8806813" y="2488038"/>
              <a:ext cx="167400" cy="167400"/>
              <a:chOff x="3216925" y="225750"/>
              <a:chExt cx="167400" cy="167400"/>
            </a:xfrm>
          </p:grpSpPr>
          <p:cxnSp>
            <p:nvCxnSpPr>
              <p:cNvPr id="1400" name="Google Shape;1400;p31"/>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401" name="Google Shape;1401;p31"/>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1402" name="Google Shape;1402;p31"/>
            <p:cNvSpPr/>
            <p:nvPr/>
          </p:nvSpPr>
          <p:spPr>
            <a:xfrm>
              <a:off x="8900000" y="3832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1"/>
            <p:cNvSpPr/>
            <p:nvPr/>
          </p:nvSpPr>
          <p:spPr>
            <a:xfrm>
              <a:off x="82142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4" name="Google Shape;1404;p31"/>
            <p:cNvGrpSpPr/>
            <p:nvPr/>
          </p:nvGrpSpPr>
          <p:grpSpPr>
            <a:xfrm>
              <a:off x="7256729" y="4845940"/>
              <a:ext cx="94726" cy="124298"/>
              <a:chOff x="1043311" y="3419250"/>
              <a:chExt cx="59900" cy="78600"/>
            </a:xfrm>
          </p:grpSpPr>
          <p:sp>
            <p:nvSpPr>
              <p:cNvPr id="1405" name="Google Shape;1405;p31"/>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1"/>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7" name="Google Shape;1407;p31"/>
            <p:cNvSpPr/>
            <p:nvPr/>
          </p:nvSpPr>
          <p:spPr>
            <a:xfrm>
              <a:off x="59282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1"/>
            <p:cNvSpPr/>
            <p:nvPr/>
          </p:nvSpPr>
          <p:spPr>
            <a:xfrm>
              <a:off x="4175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1"/>
            <p:cNvSpPr/>
            <p:nvPr/>
          </p:nvSpPr>
          <p:spPr>
            <a:xfrm>
              <a:off x="19658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1"/>
            <p:cNvSpPr/>
            <p:nvPr/>
          </p:nvSpPr>
          <p:spPr>
            <a:xfrm>
              <a:off x="3032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1" name="Google Shape;1411;p31"/>
            <p:cNvGrpSpPr/>
            <p:nvPr/>
          </p:nvGrpSpPr>
          <p:grpSpPr>
            <a:xfrm>
              <a:off x="216500" y="4862425"/>
              <a:ext cx="167400" cy="167400"/>
              <a:chOff x="3216925" y="225750"/>
              <a:chExt cx="167400" cy="167400"/>
            </a:xfrm>
          </p:grpSpPr>
          <p:cxnSp>
            <p:nvCxnSpPr>
              <p:cNvPr id="1412" name="Google Shape;1412;p31"/>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413" name="Google Shape;1413;p31"/>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414" name="Google Shape;1414;p31"/>
            <p:cNvGrpSpPr/>
            <p:nvPr/>
          </p:nvGrpSpPr>
          <p:grpSpPr>
            <a:xfrm>
              <a:off x="4488300" y="4852438"/>
              <a:ext cx="167400" cy="167400"/>
              <a:chOff x="3216925" y="225750"/>
              <a:chExt cx="167400" cy="167400"/>
            </a:xfrm>
          </p:grpSpPr>
          <p:cxnSp>
            <p:nvCxnSpPr>
              <p:cNvPr id="1415" name="Google Shape;1415;p31"/>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416" name="Google Shape;1416;p31"/>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417" name="Google Shape;1417;p31"/>
            <p:cNvGrpSpPr/>
            <p:nvPr/>
          </p:nvGrpSpPr>
          <p:grpSpPr>
            <a:xfrm>
              <a:off x="8806813" y="4852450"/>
              <a:ext cx="167400" cy="167400"/>
              <a:chOff x="3216925" y="225750"/>
              <a:chExt cx="167400" cy="167400"/>
            </a:xfrm>
          </p:grpSpPr>
          <p:cxnSp>
            <p:nvCxnSpPr>
              <p:cNvPr id="1418" name="Google Shape;1418;p31"/>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419" name="Google Shape;1419;p31"/>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sp>
        <p:nvSpPr>
          <p:cNvPr id="1420" name="Google Shape;1420;p31"/>
          <p:cNvSpPr txBox="1"/>
          <p:nvPr>
            <p:ph type="title"/>
          </p:nvPr>
        </p:nvSpPr>
        <p:spPr>
          <a:xfrm>
            <a:off x="3382500" y="3034626"/>
            <a:ext cx="2379000" cy="537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solidFill>
                  <a:schemeClr val="lt2"/>
                </a:solidFill>
                <a:latin typeface="Open Sans"/>
                <a:ea typeface="Open Sans"/>
                <a:cs typeface="Open Sans"/>
                <a:sym typeface="Open San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21" name="Google Shape;1421;p31"/>
          <p:cNvSpPr txBox="1"/>
          <p:nvPr>
            <p:ph idx="1" type="subTitle"/>
          </p:nvPr>
        </p:nvSpPr>
        <p:spPr>
          <a:xfrm>
            <a:off x="3382500" y="3571778"/>
            <a:ext cx="2379000" cy="477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2" name="Google Shape;1422;p31"/>
          <p:cNvSpPr txBox="1"/>
          <p:nvPr>
            <p:ph idx="2" type="title"/>
          </p:nvPr>
        </p:nvSpPr>
        <p:spPr>
          <a:xfrm>
            <a:off x="720000" y="3034613"/>
            <a:ext cx="2379000" cy="537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solidFill>
                  <a:schemeClr val="lt2"/>
                </a:solidFill>
                <a:latin typeface="Open Sans"/>
                <a:ea typeface="Open Sans"/>
                <a:cs typeface="Open Sans"/>
                <a:sym typeface="Open San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23" name="Google Shape;1423;p31"/>
          <p:cNvSpPr txBox="1"/>
          <p:nvPr>
            <p:ph idx="3" type="subTitle"/>
          </p:nvPr>
        </p:nvSpPr>
        <p:spPr>
          <a:xfrm>
            <a:off x="720000" y="3571749"/>
            <a:ext cx="2379000" cy="477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4" name="Google Shape;1424;p31"/>
          <p:cNvSpPr txBox="1"/>
          <p:nvPr>
            <p:ph idx="4" type="title"/>
          </p:nvPr>
        </p:nvSpPr>
        <p:spPr>
          <a:xfrm>
            <a:off x="6045000" y="3034613"/>
            <a:ext cx="2379000" cy="537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solidFill>
                  <a:schemeClr val="lt2"/>
                </a:solidFill>
                <a:latin typeface="Open Sans"/>
                <a:ea typeface="Open Sans"/>
                <a:cs typeface="Open Sans"/>
                <a:sym typeface="Open San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25" name="Google Shape;1425;p31"/>
          <p:cNvSpPr txBox="1"/>
          <p:nvPr>
            <p:ph idx="5" type="subTitle"/>
          </p:nvPr>
        </p:nvSpPr>
        <p:spPr>
          <a:xfrm>
            <a:off x="6045000" y="3571749"/>
            <a:ext cx="2379000" cy="477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6" name="Google Shape;1426;p31"/>
          <p:cNvSpPr txBox="1"/>
          <p:nvPr>
            <p:ph idx="6" type="title"/>
          </p:nvPr>
        </p:nvSpPr>
        <p:spPr>
          <a:xfrm>
            <a:off x="720000" y="540000"/>
            <a:ext cx="3852000" cy="477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bg>
      <p:bgPr>
        <a:solidFill>
          <a:schemeClr val="dk1"/>
        </a:solidFill>
      </p:bgPr>
    </p:bg>
    <p:spTree>
      <p:nvGrpSpPr>
        <p:cNvPr id="1427" name="Shape 1427"/>
        <p:cNvGrpSpPr/>
        <p:nvPr/>
      </p:nvGrpSpPr>
      <p:grpSpPr>
        <a:xfrm>
          <a:off x="0" y="0"/>
          <a:ext cx="0" cy="0"/>
          <a:chOff x="0" y="0"/>
          <a:chExt cx="0" cy="0"/>
        </a:xfrm>
      </p:grpSpPr>
      <p:sp>
        <p:nvSpPr>
          <p:cNvPr id="1428" name="Google Shape;1428;p32"/>
          <p:cNvSpPr/>
          <p:nvPr/>
        </p:nvSpPr>
        <p:spPr>
          <a:xfrm>
            <a:off x="-650900" y="645688"/>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sp>
        <p:nvSpPr>
          <p:cNvPr id="1429" name="Google Shape;1429;p32"/>
          <p:cNvSpPr/>
          <p:nvPr/>
        </p:nvSpPr>
        <p:spPr>
          <a:xfrm>
            <a:off x="3685625" y="-842312"/>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sp>
        <p:nvSpPr>
          <p:cNvPr id="1430" name="Google Shape;1430;p32"/>
          <p:cNvSpPr/>
          <p:nvPr/>
        </p:nvSpPr>
        <p:spPr>
          <a:xfrm>
            <a:off x="6121625" y="1807413"/>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sp>
        <p:nvSpPr>
          <p:cNvPr id="1431" name="Google Shape;1431;p32"/>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2"/>
          <p:cNvSpPr txBox="1"/>
          <p:nvPr>
            <p:ph type="title"/>
          </p:nvPr>
        </p:nvSpPr>
        <p:spPr>
          <a:xfrm>
            <a:off x="1825500" y="1564247"/>
            <a:ext cx="2499600" cy="384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33" name="Google Shape;1433;p32"/>
          <p:cNvSpPr txBox="1"/>
          <p:nvPr>
            <p:ph idx="1" type="subTitle"/>
          </p:nvPr>
        </p:nvSpPr>
        <p:spPr>
          <a:xfrm>
            <a:off x="1825500" y="2007950"/>
            <a:ext cx="2132100" cy="484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434" name="Google Shape;1434;p32"/>
          <p:cNvGrpSpPr/>
          <p:nvPr/>
        </p:nvGrpSpPr>
        <p:grpSpPr>
          <a:xfrm flipH="1">
            <a:off x="137000" y="99118"/>
            <a:ext cx="8837213" cy="4930707"/>
            <a:chOff x="137000" y="99118"/>
            <a:chExt cx="8837213" cy="4930707"/>
          </a:xfrm>
        </p:grpSpPr>
        <p:grpSp>
          <p:nvGrpSpPr>
            <p:cNvPr id="1435" name="Google Shape;1435;p32"/>
            <p:cNvGrpSpPr/>
            <p:nvPr/>
          </p:nvGrpSpPr>
          <p:grpSpPr>
            <a:xfrm rot="6300016">
              <a:off x="1102154" y="131504"/>
              <a:ext cx="94725" cy="124297"/>
              <a:chOff x="754200" y="3419250"/>
              <a:chExt cx="59900" cy="78600"/>
            </a:xfrm>
          </p:grpSpPr>
          <p:sp>
            <p:nvSpPr>
              <p:cNvPr id="1436" name="Google Shape;1436;p32"/>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2"/>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8" name="Google Shape;1438;p32"/>
            <p:cNvGrpSpPr/>
            <p:nvPr/>
          </p:nvGrpSpPr>
          <p:grpSpPr>
            <a:xfrm>
              <a:off x="216500" y="109950"/>
              <a:ext cx="167400" cy="167400"/>
              <a:chOff x="3216925" y="225750"/>
              <a:chExt cx="167400" cy="167400"/>
            </a:xfrm>
          </p:grpSpPr>
          <p:cxnSp>
            <p:nvCxnSpPr>
              <p:cNvPr id="1439" name="Google Shape;1439;p32"/>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440" name="Google Shape;1440;p32"/>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441" name="Google Shape;1441;p32"/>
            <p:cNvGrpSpPr/>
            <p:nvPr/>
          </p:nvGrpSpPr>
          <p:grpSpPr>
            <a:xfrm>
              <a:off x="4488300" y="99963"/>
              <a:ext cx="167400" cy="167400"/>
              <a:chOff x="3216925" y="225750"/>
              <a:chExt cx="167400" cy="167400"/>
            </a:xfrm>
          </p:grpSpPr>
          <p:cxnSp>
            <p:nvCxnSpPr>
              <p:cNvPr id="1442" name="Google Shape;1442;p32"/>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443" name="Google Shape;1443;p32"/>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444" name="Google Shape;1444;p32"/>
            <p:cNvGrpSpPr/>
            <p:nvPr/>
          </p:nvGrpSpPr>
          <p:grpSpPr>
            <a:xfrm>
              <a:off x="138975" y="2475913"/>
              <a:ext cx="167400" cy="167400"/>
              <a:chOff x="3216925" y="225750"/>
              <a:chExt cx="167400" cy="167400"/>
            </a:xfrm>
          </p:grpSpPr>
          <p:cxnSp>
            <p:nvCxnSpPr>
              <p:cNvPr id="1445" name="Google Shape;1445;p32"/>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446" name="Google Shape;1446;p32"/>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1447" name="Google Shape;1447;p32"/>
            <p:cNvSpPr/>
            <p:nvPr/>
          </p:nvSpPr>
          <p:spPr>
            <a:xfrm>
              <a:off x="2894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2"/>
            <p:cNvSpPr/>
            <p:nvPr/>
          </p:nvSpPr>
          <p:spPr>
            <a:xfrm>
              <a:off x="289400" y="2232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2"/>
            <p:cNvSpPr/>
            <p:nvPr/>
          </p:nvSpPr>
          <p:spPr>
            <a:xfrm>
              <a:off x="137000" y="3299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2"/>
            <p:cNvSpPr/>
            <p:nvPr/>
          </p:nvSpPr>
          <p:spPr>
            <a:xfrm>
              <a:off x="289400" y="444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1" name="Google Shape;1451;p32"/>
            <p:cNvGrpSpPr/>
            <p:nvPr/>
          </p:nvGrpSpPr>
          <p:grpSpPr>
            <a:xfrm>
              <a:off x="825029" y="4885065"/>
              <a:ext cx="94726" cy="124298"/>
              <a:chOff x="850570" y="3419250"/>
              <a:chExt cx="59900" cy="78600"/>
            </a:xfrm>
          </p:grpSpPr>
          <p:sp>
            <p:nvSpPr>
              <p:cNvPr id="1452" name="Google Shape;1452;p32"/>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2"/>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4" name="Google Shape;1454;p32"/>
            <p:cNvSpPr/>
            <p:nvPr/>
          </p:nvSpPr>
          <p:spPr>
            <a:xfrm>
              <a:off x="28802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2"/>
            <p:cNvSpPr/>
            <p:nvPr/>
          </p:nvSpPr>
          <p:spPr>
            <a:xfrm>
              <a:off x="4099400" y="991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2"/>
            <p:cNvSpPr/>
            <p:nvPr/>
          </p:nvSpPr>
          <p:spPr>
            <a:xfrm>
              <a:off x="5242400" y="251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2"/>
            <p:cNvSpPr/>
            <p:nvPr/>
          </p:nvSpPr>
          <p:spPr>
            <a:xfrm>
              <a:off x="6004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8" name="Google Shape;1458;p32"/>
            <p:cNvGrpSpPr/>
            <p:nvPr/>
          </p:nvGrpSpPr>
          <p:grpSpPr>
            <a:xfrm rot="-3599965">
              <a:off x="7375742" y="131504"/>
              <a:ext cx="94724" cy="124296"/>
              <a:chOff x="754200" y="3419250"/>
              <a:chExt cx="59900" cy="78600"/>
            </a:xfrm>
          </p:grpSpPr>
          <p:sp>
            <p:nvSpPr>
              <p:cNvPr id="1459" name="Google Shape;1459;p32"/>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2"/>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1" name="Google Shape;1461;p32"/>
            <p:cNvGrpSpPr/>
            <p:nvPr/>
          </p:nvGrpSpPr>
          <p:grpSpPr>
            <a:xfrm>
              <a:off x="8806813" y="99975"/>
              <a:ext cx="167400" cy="167400"/>
              <a:chOff x="3216925" y="225750"/>
              <a:chExt cx="167400" cy="167400"/>
            </a:xfrm>
          </p:grpSpPr>
          <p:cxnSp>
            <p:nvCxnSpPr>
              <p:cNvPr id="1462" name="Google Shape;1462;p32"/>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463" name="Google Shape;1463;p32"/>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1464" name="Google Shape;1464;p32"/>
            <p:cNvSpPr/>
            <p:nvPr/>
          </p:nvSpPr>
          <p:spPr>
            <a:xfrm>
              <a:off x="7909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2"/>
            <p:cNvSpPr/>
            <p:nvPr/>
          </p:nvSpPr>
          <p:spPr>
            <a:xfrm>
              <a:off x="89000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6" name="Google Shape;1466;p32"/>
            <p:cNvGrpSpPr/>
            <p:nvPr/>
          </p:nvGrpSpPr>
          <p:grpSpPr>
            <a:xfrm>
              <a:off x="8856929" y="1188340"/>
              <a:ext cx="94726" cy="124298"/>
              <a:chOff x="754200" y="3419250"/>
              <a:chExt cx="59900" cy="78600"/>
            </a:xfrm>
          </p:grpSpPr>
          <p:sp>
            <p:nvSpPr>
              <p:cNvPr id="1467" name="Google Shape;1467;p32"/>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2"/>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9" name="Google Shape;1469;p32"/>
            <p:cNvGrpSpPr/>
            <p:nvPr/>
          </p:nvGrpSpPr>
          <p:grpSpPr>
            <a:xfrm>
              <a:off x="8806813" y="2488038"/>
              <a:ext cx="167400" cy="167400"/>
              <a:chOff x="3216925" y="225750"/>
              <a:chExt cx="167400" cy="167400"/>
            </a:xfrm>
          </p:grpSpPr>
          <p:cxnSp>
            <p:nvCxnSpPr>
              <p:cNvPr id="1470" name="Google Shape;1470;p32"/>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471" name="Google Shape;1471;p32"/>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1472" name="Google Shape;1472;p32"/>
            <p:cNvSpPr/>
            <p:nvPr/>
          </p:nvSpPr>
          <p:spPr>
            <a:xfrm>
              <a:off x="8900000" y="3832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2"/>
            <p:cNvSpPr/>
            <p:nvPr/>
          </p:nvSpPr>
          <p:spPr>
            <a:xfrm>
              <a:off x="82142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4" name="Google Shape;1474;p32"/>
            <p:cNvGrpSpPr/>
            <p:nvPr/>
          </p:nvGrpSpPr>
          <p:grpSpPr>
            <a:xfrm>
              <a:off x="7256729" y="4845940"/>
              <a:ext cx="94726" cy="124298"/>
              <a:chOff x="1043311" y="3419250"/>
              <a:chExt cx="59900" cy="78600"/>
            </a:xfrm>
          </p:grpSpPr>
          <p:sp>
            <p:nvSpPr>
              <p:cNvPr id="1475" name="Google Shape;1475;p32"/>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2"/>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7" name="Google Shape;1477;p32"/>
            <p:cNvSpPr/>
            <p:nvPr/>
          </p:nvSpPr>
          <p:spPr>
            <a:xfrm>
              <a:off x="59282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2"/>
            <p:cNvSpPr/>
            <p:nvPr/>
          </p:nvSpPr>
          <p:spPr>
            <a:xfrm>
              <a:off x="4175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2"/>
            <p:cNvSpPr/>
            <p:nvPr/>
          </p:nvSpPr>
          <p:spPr>
            <a:xfrm>
              <a:off x="19658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2"/>
            <p:cNvSpPr/>
            <p:nvPr/>
          </p:nvSpPr>
          <p:spPr>
            <a:xfrm>
              <a:off x="3032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81" name="Google Shape;1481;p32"/>
            <p:cNvGrpSpPr/>
            <p:nvPr/>
          </p:nvGrpSpPr>
          <p:grpSpPr>
            <a:xfrm>
              <a:off x="216500" y="4862425"/>
              <a:ext cx="167400" cy="167400"/>
              <a:chOff x="3216925" y="225750"/>
              <a:chExt cx="167400" cy="167400"/>
            </a:xfrm>
          </p:grpSpPr>
          <p:cxnSp>
            <p:nvCxnSpPr>
              <p:cNvPr id="1482" name="Google Shape;1482;p32"/>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483" name="Google Shape;1483;p32"/>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484" name="Google Shape;1484;p32"/>
            <p:cNvGrpSpPr/>
            <p:nvPr/>
          </p:nvGrpSpPr>
          <p:grpSpPr>
            <a:xfrm>
              <a:off x="4488300" y="4852438"/>
              <a:ext cx="167400" cy="167400"/>
              <a:chOff x="3216925" y="225750"/>
              <a:chExt cx="167400" cy="167400"/>
            </a:xfrm>
          </p:grpSpPr>
          <p:cxnSp>
            <p:nvCxnSpPr>
              <p:cNvPr id="1485" name="Google Shape;1485;p32"/>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486" name="Google Shape;1486;p32"/>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487" name="Google Shape;1487;p32"/>
            <p:cNvGrpSpPr/>
            <p:nvPr/>
          </p:nvGrpSpPr>
          <p:grpSpPr>
            <a:xfrm>
              <a:off x="8806813" y="4852450"/>
              <a:ext cx="167400" cy="167400"/>
              <a:chOff x="3216925" y="225750"/>
              <a:chExt cx="167400" cy="167400"/>
            </a:xfrm>
          </p:grpSpPr>
          <p:cxnSp>
            <p:nvCxnSpPr>
              <p:cNvPr id="1488" name="Google Shape;1488;p32"/>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489" name="Google Shape;1489;p32"/>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sp>
        <p:nvSpPr>
          <p:cNvPr id="1490" name="Google Shape;1490;p32"/>
          <p:cNvSpPr txBox="1"/>
          <p:nvPr>
            <p:ph idx="2" type="title"/>
          </p:nvPr>
        </p:nvSpPr>
        <p:spPr>
          <a:xfrm>
            <a:off x="5677500" y="1564256"/>
            <a:ext cx="2499600" cy="384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91" name="Google Shape;1491;p32"/>
          <p:cNvSpPr txBox="1"/>
          <p:nvPr>
            <p:ph idx="3" type="subTitle"/>
          </p:nvPr>
        </p:nvSpPr>
        <p:spPr>
          <a:xfrm>
            <a:off x="5677500" y="2007963"/>
            <a:ext cx="2132100" cy="484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2" name="Google Shape;1492;p32"/>
          <p:cNvSpPr txBox="1"/>
          <p:nvPr>
            <p:ph idx="4" type="title"/>
          </p:nvPr>
        </p:nvSpPr>
        <p:spPr>
          <a:xfrm>
            <a:off x="1825500" y="2996122"/>
            <a:ext cx="2499600" cy="384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93" name="Google Shape;1493;p32"/>
          <p:cNvSpPr txBox="1"/>
          <p:nvPr>
            <p:ph idx="5" type="subTitle"/>
          </p:nvPr>
        </p:nvSpPr>
        <p:spPr>
          <a:xfrm>
            <a:off x="1825500" y="3439763"/>
            <a:ext cx="2132100" cy="484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4" name="Google Shape;1494;p32"/>
          <p:cNvSpPr txBox="1"/>
          <p:nvPr>
            <p:ph idx="6" type="title"/>
          </p:nvPr>
        </p:nvSpPr>
        <p:spPr>
          <a:xfrm>
            <a:off x="5677500" y="2996122"/>
            <a:ext cx="2499600" cy="384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95" name="Google Shape;1495;p32"/>
          <p:cNvSpPr txBox="1"/>
          <p:nvPr>
            <p:ph idx="7" type="subTitle"/>
          </p:nvPr>
        </p:nvSpPr>
        <p:spPr>
          <a:xfrm>
            <a:off x="5677500" y="3439763"/>
            <a:ext cx="2132100" cy="484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6" name="Google Shape;1496;p32"/>
          <p:cNvSpPr txBox="1"/>
          <p:nvPr>
            <p:ph idx="8" type="title"/>
          </p:nvPr>
        </p:nvSpPr>
        <p:spPr>
          <a:xfrm>
            <a:off x="720000" y="540000"/>
            <a:ext cx="3852000" cy="477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tle and five columns">
  <p:cSld name="CUSTOM_10">
    <p:bg>
      <p:bgPr>
        <a:solidFill>
          <a:schemeClr val="dk1"/>
        </a:solidFill>
      </p:bgPr>
    </p:bg>
    <p:spTree>
      <p:nvGrpSpPr>
        <p:cNvPr id="1497" name="Shape 1497"/>
        <p:cNvGrpSpPr/>
        <p:nvPr/>
      </p:nvGrpSpPr>
      <p:grpSpPr>
        <a:xfrm>
          <a:off x="0" y="0"/>
          <a:ext cx="0" cy="0"/>
          <a:chOff x="0" y="0"/>
          <a:chExt cx="0" cy="0"/>
        </a:xfrm>
      </p:grpSpPr>
      <p:sp>
        <p:nvSpPr>
          <p:cNvPr id="1498" name="Google Shape;1498;p33"/>
          <p:cNvSpPr/>
          <p:nvPr/>
        </p:nvSpPr>
        <p:spPr>
          <a:xfrm>
            <a:off x="-650900" y="-12"/>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sp>
        <p:nvSpPr>
          <p:cNvPr id="1499" name="Google Shape;1499;p33"/>
          <p:cNvSpPr/>
          <p:nvPr/>
        </p:nvSpPr>
        <p:spPr>
          <a:xfrm>
            <a:off x="5954550" y="-842312"/>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sp>
        <p:nvSpPr>
          <p:cNvPr id="1500" name="Google Shape;1500;p33"/>
          <p:cNvSpPr/>
          <p:nvPr/>
        </p:nvSpPr>
        <p:spPr>
          <a:xfrm>
            <a:off x="2756725" y="1807413"/>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sp>
        <p:nvSpPr>
          <p:cNvPr id="1501" name="Google Shape;1501;p33"/>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3"/>
          <p:cNvSpPr txBox="1"/>
          <p:nvPr>
            <p:ph type="title"/>
          </p:nvPr>
        </p:nvSpPr>
        <p:spPr>
          <a:xfrm>
            <a:off x="2152675" y="1995000"/>
            <a:ext cx="1967100" cy="38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03" name="Google Shape;1503;p33"/>
          <p:cNvSpPr txBox="1"/>
          <p:nvPr>
            <p:ph idx="1" type="subTitle"/>
          </p:nvPr>
        </p:nvSpPr>
        <p:spPr>
          <a:xfrm>
            <a:off x="2152675" y="2438700"/>
            <a:ext cx="19671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504" name="Google Shape;1504;p33"/>
          <p:cNvGrpSpPr/>
          <p:nvPr/>
        </p:nvGrpSpPr>
        <p:grpSpPr>
          <a:xfrm flipH="1">
            <a:off x="137000" y="99118"/>
            <a:ext cx="8837213" cy="4930707"/>
            <a:chOff x="137000" y="99118"/>
            <a:chExt cx="8837213" cy="4930707"/>
          </a:xfrm>
        </p:grpSpPr>
        <p:grpSp>
          <p:nvGrpSpPr>
            <p:cNvPr id="1505" name="Google Shape;1505;p33"/>
            <p:cNvGrpSpPr/>
            <p:nvPr/>
          </p:nvGrpSpPr>
          <p:grpSpPr>
            <a:xfrm rot="6300016">
              <a:off x="1102154" y="131504"/>
              <a:ext cx="94725" cy="124297"/>
              <a:chOff x="754200" y="3419250"/>
              <a:chExt cx="59900" cy="78600"/>
            </a:xfrm>
          </p:grpSpPr>
          <p:sp>
            <p:nvSpPr>
              <p:cNvPr id="1506" name="Google Shape;1506;p33"/>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3"/>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8" name="Google Shape;1508;p33"/>
            <p:cNvGrpSpPr/>
            <p:nvPr/>
          </p:nvGrpSpPr>
          <p:grpSpPr>
            <a:xfrm>
              <a:off x="216500" y="109950"/>
              <a:ext cx="167400" cy="167400"/>
              <a:chOff x="3216925" y="225750"/>
              <a:chExt cx="167400" cy="167400"/>
            </a:xfrm>
          </p:grpSpPr>
          <p:cxnSp>
            <p:nvCxnSpPr>
              <p:cNvPr id="1509" name="Google Shape;1509;p33"/>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510" name="Google Shape;1510;p33"/>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511" name="Google Shape;1511;p33"/>
            <p:cNvGrpSpPr/>
            <p:nvPr/>
          </p:nvGrpSpPr>
          <p:grpSpPr>
            <a:xfrm>
              <a:off x="4488300" y="99963"/>
              <a:ext cx="167400" cy="167400"/>
              <a:chOff x="3216925" y="225750"/>
              <a:chExt cx="167400" cy="167400"/>
            </a:xfrm>
          </p:grpSpPr>
          <p:cxnSp>
            <p:nvCxnSpPr>
              <p:cNvPr id="1512" name="Google Shape;1512;p33"/>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513" name="Google Shape;1513;p33"/>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514" name="Google Shape;1514;p33"/>
            <p:cNvGrpSpPr/>
            <p:nvPr/>
          </p:nvGrpSpPr>
          <p:grpSpPr>
            <a:xfrm>
              <a:off x="138975" y="2475913"/>
              <a:ext cx="167400" cy="167400"/>
              <a:chOff x="3216925" y="225750"/>
              <a:chExt cx="167400" cy="167400"/>
            </a:xfrm>
          </p:grpSpPr>
          <p:cxnSp>
            <p:nvCxnSpPr>
              <p:cNvPr id="1515" name="Google Shape;1515;p33"/>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516" name="Google Shape;1516;p33"/>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1517" name="Google Shape;1517;p33"/>
            <p:cNvSpPr/>
            <p:nvPr/>
          </p:nvSpPr>
          <p:spPr>
            <a:xfrm>
              <a:off x="2894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3"/>
            <p:cNvSpPr/>
            <p:nvPr/>
          </p:nvSpPr>
          <p:spPr>
            <a:xfrm>
              <a:off x="289400" y="2232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3"/>
            <p:cNvSpPr/>
            <p:nvPr/>
          </p:nvSpPr>
          <p:spPr>
            <a:xfrm>
              <a:off x="137000" y="3299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3"/>
            <p:cNvSpPr/>
            <p:nvPr/>
          </p:nvSpPr>
          <p:spPr>
            <a:xfrm>
              <a:off x="289400" y="444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1" name="Google Shape;1521;p33"/>
            <p:cNvGrpSpPr/>
            <p:nvPr/>
          </p:nvGrpSpPr>
          <p:grpSpPr>
            <a:xfrm>
              <a:off x="825029" y="4885065"/>
              <a:ext cx="94726" cy="124298"/>
              <a:chOff x="850570" y="3419250"/>
              <a:chExt cx="59900" cy="78600"/>
            </a:xfrm>
          </p:grpSpPr>
          <p:sp>
            <p:nvSpPr>
              <p:cNvPr id="1522" name="Google Shape;1522;p33"/>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3"/>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4" name="Google Shape;1524;p33"/>
            <p:cNvSpPr/>
            <p:nvPr/>
          </p:nvSpPr>
          <p:spPr>
            <a:xfrm>
              <a:off x="28802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3"/>
            <p:cNvSpPr/>
            <p:nvPr/>
          </p:nvSpPr>
          <p:spPr>
            <a:xfrm>
              <a:off x="4099400" y="991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3"/>
            <p:cNvSpPr/>
            <p:nvPr/>
          </p:nvSpPr>
          <p:spPr>
            <a:xfrm>
              <a:off x="5242400" y="251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3"/>
            <p:cNvSpPr/>
            <p:nvPr/>
          </p:nvSpPr>
          <p:spPr>
            <a:xfrm>
              <a:off x="6004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8" name="Google Shape;1528;p33"/>
            <p:cNvGrpSpPr/>
            <p:nvPr/>
          </p:nvGrpSpPr>
          <p:grpSpPr>
            <a:xfrm rot="-3599965">
              <a:off x="7375742" y="131504"/>
              <a:ext cx="94724" cy="124296"/>
              <a:chOff x="754200" y="3419250"/>
              <a:chExt cx="59900" cy="78600"/>
            </a:xfrm>
          </p:grpSpPr>
          <p:sp>
            <p:nvSpPr>
              <p:cNvPr id="1529" name="Google Shape;1529;p33"/>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3"/>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1" name="Google Shape;1531;p33"/>
            <p:cNvGrpSpPr/>
            <p:nvPr/>
          </p:nvGrpSpPr>
          <p:grpSpPr>
            <a:xfrm>
              <a:off x="8806813" y="99975"/>
              <a:ext cx="167400" cy="167400"/>
              <a:chOff x="3216925" y="225750"/>
              <a:chExt cx="167400" cy="167400"/>
            </a:xfrm>
          </p:grpSpPr>
          <p:cxnSp>
            <p:nvCxnSpPr>
              <p:cNvPr id="1532" name="Google Shape;1532;p33"/>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533" name="Google Shape;1533;p33"/>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1534" name="Google Shape;1534;p33"/>
            <p:cNvSpPr/>
            <p:nvPr/>
          </p:nvSpPr>
          <p:spPr>
            <a:xfrm>
              <a:off x="7909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3"/>
            <p:cNvSpPr/>
            <p:nvPr/>
          </p:nvSpPr>
          <p:spPr>
            <a:xfrm>
              <a:off x="89000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6" name="Google Shape;1536;p33"/>
            <p:cNvGrpSpPr/>
            <p:nvPr/>
          </p:nvGrpSpPr>
          <p:grpSpPr>
            <a:xfrm>
              <a:off x="8856929" y="1188340"/>
              <a:ext cx="94726" cy="124298"/>
              <a:chOff x="754200" y="3419250"/>
              <a:chExt cx="59900" cy="78600"/>
            </a:xfrm>
          </p:grpSpPr>
          <p:sp>
            <p:nvSpPr>
              <p:cNvPr id="1537" name="Google Shape;1537;p33"/>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3"/>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9" name="Google Shape;1539;p33"/>
            <p:cNvGrpSpPr/>
            <p:nvPr/>
          </p:nvGrpSpPr>
          <p:grpSpPr>
            <a:xfrm>
              <a:off x="8806813" y="2488038"/>
              <a:ext cx="167400" cy="167400"/>
              <a:chOff x="3216925" y="225750"/>
              <a:chExt cx="167400" cy="167400"/>
            </a:xfrm>
          </p:grpSpPr>
          <p:cxnSp>
            <p:nvCxnSpPr>
              <p:cNvPr id="1540" name="Google Shape;1540;p33"/>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541" name="Google Shape;1541;p33"/>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1542" name="Google Shape;1542;p33"/>
            <p:cNvSpPr/>
            <p:nvPr/>
          </p:nvSpPr>
          <p:spPr>
            <a:xfrm>
              <a:off x="8900000" y="3832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3"/>
            <p:cNvSpPr/>
            <p:nvPr/>
          </p:nvSpPr>
          <p:spPr>
            <a:xfrm>
              <a:off x="82142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4" name="Google Shape;1544;p33"/>
            <p:cNvGrpSpPr/>
            <p:nvPr/>
          </p:nvGrpSpPr>
          <p:grpSpPr>
            <a:xfrm>
              <a:off x="7256729" y="4845940"/>
              <a:ext cx="94726" cy="124298"/>
              <a:chOff x="1043311" y="3419250"/>
              <a:chExt cx="59900" cy="78600"/>
            </a:xfrm>
          </p:grpSpPr>
          <p:sp>
            <p:nvSpPr>
              <p:cNvPr id="1545" name="Google Shape;1545;p33"/>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3"/>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7" name="Google Shape;1547;p33"/>
            <p:cNvSpPr/>
            <p:nvPr/>
          </p:nvSpPr>
          <p:spPr>
            <a:xfrm>
              <a:off x="59282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3"/>
            <p:cNvSpPr/>
            <p:nvPr/>
          </p:nvSpPr>
          <p:spPr>
            <a:xfrm>
              <a:off x="4175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3"/>
            <p:cNvSpPr/>
            <p:nvPr/>
          </p:nvSpPr>
          <p:spPr>
            <a:xfrm>
              <a:off x="19658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3"/>
            <p:cNvSpPr/>
            <p:nvPr/>
          </p:nvSpPr>
          <p:spPr>
            <a:xfrm>
              <a:off x="3032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1" name="Google Shape;1551;p33"/>
            <p:cNvGrpSpPr/>
            <p:nvPr/>
          </p:nvGrpSpPr>
          <p:grpSpPr>
            <a:xfrm>
              <a:off x="216500" y="4862425"/>
              <a:ext cx="167400" cy="167400"/>
              <a:chOff x="3216925" y="225750"/>
              <a:chExt cx="167400" cy="167400"/>
            </a:xfrm>
          </p:grpSpPr>
          <p:cxnSp>
            <p:nvCxnSpPr>
              <p:cNvPr id="1552" name="Google Shape;1552;p33"/>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553" name="Google Shape;1553;p33"/>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554" name="Google Shape;1554;p33"/>
            <p:cNvGrpSpPr/>
            <p:nvPr/>
          </p:nvGrpSpPr>
          <p:grpSpPr>
            <a:xfrm>
              <a:off x="4488300" y="4852438"/>
              <a:ext cx="167400" cy="167400"/>
              <a:chOff x="3216925" y="225750"/>
              <a:chExt cx="167400" cy="167400"/>
            </a:xfrm>
          </p:grpSpPr>
          <p:cxnSp>
            <p:nvCxnSpPr>
              <p:cNvPr id="1555" name="Google Shape;1555;p33"/>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556" name="Google Shape;1556;p33"/>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557" name="Google Shape;1557;p33"/>
            <p:cNvGrpSpPr/>
            <p:nvPr/>
          </p:nvGrpSpPr>
          <p:grpSpPr>
            <a:xfrm>
              <a:off x="8806813" y="4852450"/>
              <a:ext cx="167400" cy="167400"/>
              <a:chOff x="3216925" y="225750"/>
              <a:chExt cx="167400" cy="167400"/>
            </a:xfrm>
          </p:grpSpPr>
          <p:cxnSp>
            <p:nvCxnSpPr>
              <p:cNvPr id="1558" name="Google Shape;1558;p33"/>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559" name="Google Shape;1559;p33"/>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sp>
        <p:nvSpPr>
          <p:cNvPr id="1560" name="Google Shape;1560;p33"/>
          <p:cNvSpPr txBox="1"/>
          <p:nvPr>
            <p:ph idx="2" type="title"/>
          </p:nvPr>
        </p:nvSpPr>
        <p:spPr>
          <a:xfrm>
            <a:off x="5024225" y="1995000"/>
            <a:ext cx="1967100" cy="38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61" name="Google Shape;1561;p33"/>
          <p:cNvSpPr txBox="1"/>
          <p:nvPr>
            <p:ph idx="3" type="subTitle"/>
          </p:nvPr>
        </p:nvSpPr>
        <p:spPr>
          <a:xfrm>
            <a:off x="5024225" y="2438725"/>
            <a:ext cx="19671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62" name="Google Shape;1562;p33"/>
          <p:cNvSpPr txBox="1"/>
          <p:nvPr>
            <p:ph idx="4" type="title"/>
          </p:nvPr>
        </p:nvSpPr>
        <p:spPr>
          <a:xfrm>
            <a:off x="716900" y="3677350"/>
            <a:ext cx="1967100" cy="38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63" name="Google Shape;1563;p33"/>
          <p:cNvSpPr txBox="1"/>
          <p:nvPr>
            <p:ph idx="5" type="subTitle"/>
          </p:nvPr>
        </p:nvSpPr>
        <p:spPr>
          <a:xfrm>
            <a:off x="716900" y="4121000"/>
            <a:ext cx="19671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64" name="Google Shape;1564;p33"/>
          <p:cNvSpPr txBox="1"/>
          <p:nvPr>
            <p:ph idx="6" type="title"/>
          </p:nvPr>
        </p:nvSpPr>
        <p:spPr>
          <a:xfrm>
            <a:off x="6460000" y="3677350"/>
            <a:ext cx="1967100" cy="38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65" name="Google Shape;1565;p33"/>
          <p:cNvSpPr txBox="1"/>
          <p:nvPr>
            <p:ph idx="7" type="subTitle"/>
          </p:nvPr>
        </p:nvSpPr>
        <p:spPr>
          <a:xfrm>
            <a:off x="6460000" y="4121000"/>
            <a:ext cx="19671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66" name="Google Shape;1566;p33"/>
          <p:cNvSpPr txBox="1"/>
          <p:nvPr>
            <p:ph idx="8" type="title"/>
          </p:nvPr>
        </p:nvSpPr>
        <p:spPr>
          <a:xfrm>
            <a:off x="720000" y="540000"/>
            <a:ext cx="3852000" cy="477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67" name="Google Shape;1567;p33"/>
          <p:cNvSpPr txBox="1"/>
          <p:nvPr>
            <p:ph idx="9" type="title"/>
          </p:nvPr>
        </p:nvSpPr>
        <p:spPr>
          <a:xfrm>
            <a:off x="3588438" y="3677350"/>
            <a:ext cx="1967100" cy="38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68" name="Google Shape;1568;p33"/>
          <p:cNvSpPr txBox="1"/>
          <p:nvPr>
            <p:ph idx="13" type="subTitle"/>
          </p:nvPr>
        </p:nvSpPr>
        <p:spPr>
          <a:xfrm>
            <a:off x="3588438" y="4121000"/>
            <a:ext cx="19671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bg>
      <p:bgPr>
        <a:solidFill>
          <a:schemeClr val="dk1"/>
        </a:solidFill>
      </p:bgPr>
    </p:bg>
    <p:spTree>
      <p:nvGrpSpPr>
        <p:cNvPr id="1569" name="Shape 1569"/>
        <p:cNvGrpSpPr/>
        <p:nvPr/>
      </p:nvGrpSpPr>
      <p:grpSpPr>
        <a:xfrm>
          <a:off x="0" y="0"/>
          <a:ext cx="0" cy="0"/>
          <a:chOff x="0" y="0"/>
          <a:chExt cx="0" cy="0"/>
        </a:xfrm>
      </p:grpSpPr>
      <p:sp>
        <p:nvSpPr>
          <p:cNvPr id="1570" name="Google Shape;1570;p34"/>
          <p:cNvSpPr/>
          <p:nvPr/>
        </p:nvSpPr>
        <p:spPr>
          <a:xfrm>
            <a:off x="-590900" y="1079925"/>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sp>
        <p:nvSpPr>
          <p:cNvPr id="1571" name="Google Shape;1571;p34"/>
          <p:cNvSpPr/>
          <p:nvPr/>
        </p:nvSpPr>
        <p:spPr>
          <a:xfrm>
            <a:off x="6201100" y="-735700"/>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sp>
        <p:nvSpPr>
          <p:cNvPr id="1572" name="Google Shape;1572;p34"/>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4"/>
          <p:cNvSpPr txBox="1"/>
          <p:nvPr>
            <p:ph type="title"/>
          </p:nvPr>
        </p:nvSpPr>
        <p:spPr>
          <a:xfrm>
            <a:off x="720000" y="1442225"/>
            <a:ext cx="25386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74" name="Google Shape;1574;p34"/>
          <p:cNvSpPr txBox="1"/>
          <p:nvPr>
            <p:ph idx="1" type="subTitle"/>
          </p:nvPr>
        </p:nvSpPr>
        <p:spPr>
          <a:xfrm>
            <a:off x="720000" y="2028750"/>
            <a:ext cx="25386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75" name="Google Shape;1575;p34"/>
          <p:cNvSpPr txBox="1"/>
          <p:nvPr>
            <p:ph idx="2" type="title"/>
          </p:nvPr>
        </p:nvSpPr>
        <p:spPr>
          <a:xfrm>
            <a:off x="3302701" y="1442225"/>
            <a:ext cx="25386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76" name="Google Shape;1576;p34"/>
          <p:cNvSpPr txBox="1"/>
          <p:nvPr>
            <p:ph idx="3" type="subTitle"/>
          </p:nvPr>
        </p:nvSpPr>
        <p:spPr>
          <a:xfrm>
            <a:off x="3302701" y="2028750"/>
            <a:ext cx="25386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77" name="Google Shape;1577;p34"/>
          <p:cNvSpPr txBox="1"/>
          <p:nvPr>
            <p:ph idx="4" type="title"/>
          </p:nvPr>
        </p:nvSpPr>
        <p:spPr>
          <a:xfrm>
            <a:off x="720000" y="2875625"/>
            <a:ext cx="25386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78" name="Google Shape;1578;p34"/>
          <p:cNvSpPr txBox="1"/>
          <p:nvPr>
            <p:ph idx="5" type="subTitle"/>
          </p:nvPr>
        </p:nvSpPr>
        <p:spPr>
          <a:xfrm>
            <a:off x="720000" y="3462150"/>
            <a:ext cx="25386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79" name="Google Shape;1579;p34"/>
          <p:cNvSpPr txBox="1"/>
          <p:nvPr>
            <p:ph idx="6" type="title"/>
          </p:nvPr>
        </p:nvSpPr>
        <p:spPr>
          <a:xfrm>
            <a:off x="3302701" y="2875625"/>
            <a:ext cx="25386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80" name="Google Shape;1580;p34"/>
          <p:cNvSpPr txBox="1"/>
          <p:nvPr>
            <p:ph idx="7" type="subTitle"/>
          </p:nvPr>
        </p:nvSpPr>
        <p:spPr>
          <a:xfrm>
            <a:off x="3302701" y="3462150"/>
            <a:ext cx="25386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81" name="Google Shape;1581;p34"/>
          <p:cNvSpPr txBox="1"/>
          <p:nvPr>
            <p:ph idx="8" type="title"/>
          </p:nvPr>
        </p:nvSpPr>
        <p:spPr>
          <a:xfrm>
            <a:off x="5885401" y="1442225"/>
            <a:ext cx="25386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82" name="Google Shape;1582;p34"/>
          <p:cNvSpPr txBox="1"/>
          <p:nvPr>
            <p:ph idx="9" type="subTitle"/>
          </p:nvPr>
        </p:nvSpPr>
        <p:spPr>
          <a:xfrm>
            <a:off x="5885401" y="2028750"/>
            <a:ext cx="25386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83" name="Google Shape;1583;p34"/>
          <p:cNvSpPr txBox="1"/>
          <p:nvPr>
            <p:ph idx="13" type="title"/>
          </p:nvPr>
        </p:nvSpPr>
        <p:spPr>
          <a:xfrm>
            <a:off x="5885401" y="2875625"/>
            <a:ext cx="25386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84" name="Google Shape;1584;p34"/>
          <p:cNvSpPr txBox="1"/>
          <p:nvPr>
            <p:ph idx="14" type="subTitle"/>
          </p:nvPr>
        </p:nvSpPr>
        <p:spPr>
          <a:xfrm>
            <a:off x="5885401" y="3462150"/>
            <a:ext cx="25386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85" name="Google Shape;1585;p34"/>
          <p:cNvSpPr txBox="1"/>
          <p:nvPr>
            <p:ph idx="15" type="title"/>
          </p:nvPr>
        </p:nvSpPr>
        <p:spPr>
          <a:xfrm>
            <a:off x="720000" y="540000"/>
            <a:ext cx="6799800" cy="477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586" name="Google Shape;1586;p34"/>
          <p:cNvGrpSpPr/>
          <p:nvPr/>
        </p:nvGrpSpPr>
        <p:grpSpPr>
          <a:xfrm flipH="1">
            <a:off x="166131" y="110373"/>
            <a:ext cx="8837213" cy="4930707"/>
            <a:chOff x="166131" y="110373"/>
            <a:chExt cx="8837213" cy="4930707"/>
          </a:xfrm>
        </p:grpSpPr>
        <p:grpSp>
          <p:nvGrpSpPr>
            <p:cNvPr id="1587" name="Google Shape;1587;p34"/>
            <p:cNvGrpSpPr/>
            <p:nvPr/>
          </p:nvGrpSpPr>
          <p:grpSpPr>
            <a:xfrm rot="10800000">
              <a:off x="8756443" y="4862848"/>
              <a:ext cx="167400" cy="167400"/>
              <a:chOff x="3216925" y="225750"/>
              <a:chExt cx="167400" cy="167400"/>
            </a:xfrm>
          </p:grpSpPr>
          <p:cxnSp>
            <p:nvCxnSpPr>
              <p:cNvPr id="1588" name="Google Shape;1588;p34"/>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589" name="Google Shape;1589;p34"/>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590" name="Google Shape;1590;p34"/>
            <p:cNvGrpSpPr/>
            <p:nvPr/>
          </p:nvGrpSpPr>
          <p:grpSpPr>
            <a:xfrm rot="10800000">
              <a:off x="4484643" y="4872835"/>
              <a:ext cx="167400" cy="167400"/>
              <a:chOff x="3216925" y="225750"/>
              <a:chExt cx="167400" cy="167400"/>
            </a:xfrm>
          </p:grpSpPr>
          <p:cxnSp>
            <p:nvCxnSpPr>
              <p:cNvPr id="1591" name="Google Shape;1591;p34"/>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592" name="Google Shape;1592;p34"/>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593" name="Google Shape;1593;p34"/>
            <p:cNvGrpSpPr/>
            <p:nvPr/>
          </p:nvGrpSpPr>
          <p:grpSpPr>
            <a:xfrm rot="10800000">
              <a:off x="8833968" y="2496885"/>
              <a:ext cx="167400" cy="167400"/>
              <a:chOff x="3216925" y="225750"/>
              <a:chExt cx="167400" cy="167400"/>
            </a:xfrm>
          </p:grpSpPr>
          <p:cxnSp>
            <p:nvCxnSpPr>
              <p:cNvPr id="1594" name="Google Shape;1594;p34"/>
              <p:cNvCxnSpPr/>
              <p:nvPr/>
            </p:nvCxnSpPr>
            <p:spPr>
              <a:xfrm>
                <a:off x="3300613" y="225750"/>
                <a:ext cx="0" cy="167400"/>
              </a:xfrm>
              <a:prstGeom prst="straightConnector1">
                <a:avLst/>
              </a:prstGeom>
              <a:noFill/>
              <a:ln cap="flat" cmpd="sng" w="19050">
                <a:solidFill>
                  <a:schemeClr val="accent6"/>
                </a:solidFill>
                <a:prstDash val="solid"/>
                <a:round/>
                <a:headEnd len="med" w="med" type="none"/>
                <a:tailEnd len="med" w="med" type="none"/>
              </a:ln>
            </p:spPr>
          </p:cxnSp>
          <p:cxnSp>
            <p:nvCxnSpPr>
              <p:cNvPr id="1595" name="Google Shape;1595;p34"/>
              <p:cNvCxnSpPr/>
              <p:nvPr/>
            </p:nvCxnSpPr>
            <p:spPr>
              <a:xfrm rot="10800000">
                <a:off x="3216925" y="309377"/>
                <a:ext cx="167400" cy="0"/>
              </a:xfrm>
              <a:prstGeom prst="straightConnector1">
                <a:avLst/>
              </a:prstGeom>
              <a:noFill/>
              <a:ln cap="flat" cmpd="sng" w="19050">
                <a:solidFill>
                  <a:schemeClr val="accent6"/>
                </a:solidFill>
                <a:prstDash val="solid"/>
                <a:round/>
                <a:headEnd len="med" w="med" type="none"/>
                <a:tailEnd len="med" w="med" type="none"/>
              </a:ln>
            </p:spPr>
          </p:cxnSp>
        </p:grpSp>
        <p:sp>
          <p:nvSpPr>
            <p:cNvPr id="1596" name="Google Shape;1596;p34"/>
            <p:cNvSpPr/>
            <p:nvPr/>
          </p:nvSpPr>
          <p:spPr>
            <a:xfrm rot="10800000">
              <a:off x="88293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4"/>
            <p:cNvSpPr/>
            <p:nvPr/>
          </p:nvSpPr>
          <p:spPr>
            <a:xfrm rot="10800000">
              <a:off x="8829343" y="2885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4"/>
            <p:cNvSpPr/>
            <p:nvPr/>
          </p:nvSpPr>
          <p:spPr>
            <a:xfrm rot="10800000">
              <a:off x="8981743" y="1819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4"/>
            <p:cNvSpPr/>
            <p:nvPr/>
          </p:nvSpPr>
          <p:spPr>
            <a:xfrm rot="10800000">
              <a:off x="8829343" y="676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4"/>
            <p:cNvSpPr/>
            <p:nvPr/>
          </p:nvSpPr>
          <p:spPr>
            <a:xfrm rot="10800000">
              <a:off x="62385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4"/>
            <p:cNvSpPr/>
            <p:nvPr/>
          </p:nvSpPr>
          <p:spPr>
            <a:xfrm rot="10800000">
              <a:off x="5019343" y="50194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4"/>
            <p:cNvSpPr/>
            <p:nvPr/>
          </p:nvSpPr>
          <p:spPr>
            <a:xfrm rot="10800000">
              <a:off x="3876343" y="4867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4"/>
            <p:cNvSpPr/>
            <p:nvPr/>
          </p:nvSpPr>
          <p:spPr>
            <a:xfrm rot="10800000">
              <a:off x="3114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4" name="Google Shape;1604;p34"/>
            <p:cNvGrpSpPr/>
            <p:nvPr/>
          </p:nvGrpSpPr>
          <p:grpSpPr>
            <a:xfrm rot="10800000">
              <a:off x="166131" y="4872823"/>
              <a:ext cx="167400" cy="167400"/>
              <a:chOff x="3216925" y="225750"/>
              <a:chExt cx="167400" cy="167400"/>
            </a:xfrm>
          </p:grpSpPr>
          <p:cxnSp>
            <p:nvCxnSpPr>
              <p:cNvPr id="1605" name="Google Shape;1605;p34"/>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606" name="Google Shape;1606;p34"/>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1607" name="Google Shape;1607;p34"/>
            <p:cNvSpPr/>
            <p:nvPr/>
          </p:nvSpPr>
          <p:spPr>
            <a:xfrm rot="10800000">
              <a:off x="1209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4"/>
            <p:cNvSpPr/>
            <p:nvPr/>
          </p:nvSpPr>
          <p:spPr>
            <a:xfrm rot="10800000">
              <a:off x="2187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9" name="Google Shape;1609;p34"/>
            <p:cNvGrpSpPr/>
            <p:nvPr/>
          </p:nvGrpSpPr>
          <p:grpSpPr>
            <a:xfrm rot="10800000">
              <a:off x="166131" y="2484760"/>
              <a:ext cx="167400" cy="167400"/>
              <a:chOff x="3216925" y="225750"/>
              <a:chExt cx="167400" cy="167400"/>
            </a:xfrm>
          </p:grpSpPr>
          <p:cxnSp>
            <p:nvCxnSpPr>
              <p:cNvPr id="1610" name="Google Shape;1610;p34"/>
              <p:cNvCxnSpPr/>
              <p:nvPr/>
            </p:nvCxnSpPr>
            <p:spPr>
              <a:xfrm>
                <a:off x="3300613" y="225750"/>
                <a:ext cx="0" cy="167400"/>
              </a:xfrm>
              <a:prstGeom prst="straightConnector1">
                <a:avLst/>
              </a:prstGeom>
              <a:noFill/>
              <a:ln cap="flat" cmpd="sng" w="19050">
                <a:solidFill>
                  <a:schemeClr val="accent2"/>
                </a:solidFill>
                <a:prstDash val="solid"/>
                <a:round/>
                <a:headEnd len="med" w="med" type="none"/>
                <a:tailEnd len="med" w="med" type="none"/>
              </a:ln>
            </p:spPr>
          </p:cxnSp>
          <p:cxnSp>
            <p:nvCxnSpPr>
              <p:cNvPr id="1611" name="Google Shape;1611;p34"/>
              <p:cNvCxnSpPr/>
              <p:nvPr/>
            </p:nvCxnSpPr>
            <p:spPr>
              <a:xfrm rot="10800000">
                <a:off x="3216925" y="309377"/>
                <a:ext cx="167400" cy="0"/>
              </a:xfrm>
              <a:prstGeom prst="straightConnector1">
                <a:avLst/>
              </a:prstGeom>
              <a:noFill/>
              <a:ln cap="flat" cmpd="sng" w="19050">
                <a:solidFill>
                  <a:schemeClr val="accent2"/>
                </a:solidFill>
                <a:prstDash val="solid"/>
                <a:round/>
                <a:headEnd len="med" w="med" type="none"/>
                <a:tailEnd len="med" w="med" type="none"/>
              </a:ln>
            </p:spPr>
          </p:cxnSp>
        </p:grpSp>
        <p:sp>
          <p:nvSpPr>
            <p:cNvPr id="1612" name="Google Shape;1612;p34"/>
            <p:cNvSpPr/>
            <p:nvPr/>
          </p:nvSpPr>
          <p:spPr>
            <a:xfrm rot="10800000">
              <a:off x="218743" y="1285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4"/>
            <p:cNvSpPr/>
            <p:nvPr/>
          </p:nvSpPr>
          <p:spPr>
            <a:xfrm rot="10800000">
              <a:off x="9045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34"/>
            <p:cNvSpPr/>
            <p:nvPr/>
          </p:nvSpPr>
          <p:spPr>
            <a:xfrm rot="10800000">
              <a:off x="31905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4"/>
            <p:cNvSpPr/>
            <p:nvPr/>
          </p:nvSpPr>
          <p:spPr>
            <a:xfrm rot="10800000">
              <a:off x="4943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4"/>
            <p:cNvSpPr/>
            <p:nvPr/>
          </p:nvSpPr>
          <p:spPr>
            <a:xfrm rot="10800000">
              <a:off x="71529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4"/>
            <p:cNvSpPr/>
            <p:nvPr/>
          </p:nvSpPr>
          <p:spPr>
            <a:xfrm rot="10800000">
              <a:off x="6086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8" name="Google Shape;1618;p34"/>
            <p:cNvGrpSpPr/>
            <p:nvPr/>
          </p:nvGrpSpPr>
          <p:grpSpPr>
            <a:xfrm rot="10800000">
              <a:off x="8756443" y="110373"/>
              <a:ext cx="167400" cy="167400"/>
              <a:chOff x="3216925" y="225750"/>
              <a:chExt cx="167400" cy="167400"/>
            </a:xfrm>
          </p:grpSpPr>
          <p:cxnSp>
            <p:nvCxnSpPr>
              <p:cNvPr id="1619" name="Google Shape;1619;p34"/>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620" name="Google Shape;1620;p34"/>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621" name="Google Shape;1621;p34"/>
            <p:cNvGrpSpPr/>
            <p:nvPr/>
          </p:nvGrpSpPr>
          <p:grpSpPr>
            <a:xfrm rot="10800000">
              <a:off x="4484643" y="120360"/>
              <a:ext cx="167400" cy="167400"/>
              <a:chOff x="3216925" y="225750"/>
              <a:chExt cx="167400" cy="167400"/>
            </a:xfrm>
          </p:grpSpPr>
          <p:cxnSp>
            <p:nvCxnSpPr>
              <p:cNvPr id="1622" name="Google Shape;1622;p34"/>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623" name="Google Shape;1623;p34"/>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624" name="Google Shape;1624;p34"/>
            <p:cNvGrpSpPr/>
            <p:nvPr/>
          </p:nvGrpSpPr>
          <p:grpSpPr>
            <a:xfrm rot="10800000">
              <a:off x="166131" y="120348"/>
              <a:ext cx="167400" cy="167400"/>
              <a:chOff x="3216925" y="225750"/>
              <a:chExt cx="167400" cy="167400"/>
            </a:xfrm>
          </p:grpSpPr>
          <p:cxnSp>
            <p:nvCxnSpPr>
              <p:cNvPr id="1625" name="Google Shape;1625;p34"/>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626" name="Google Shape;1626;p34"/>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627" name="Google Shape;1627;p34"/>
            <p:cNvGrpSpPr/>
            <p:nvPr/>
          </p:nvGrpSpPr>
          <p:grpSpPr>
            <a:xfrm rot="10800000">
              <a:off x="2325387" y="120348"/>
              <a:ext cx="167400" cy="167400"/>
              <a:chOff x="3216925" y="225750"/>
              <a:chExt cx="167400" cy="167400"/>
            </a:xfrm>
          </p:grpSpPr>
          <p:cxnSp>
            <p:nvCxnSpPr>
              <p:cNvPr id="1628" name="Google Shape;1628;p34"/>
              <p:cNvCxnSpPr/>
              <p:nvPr/>
            </p:nvCxnSpPr>
            <p:spPr>
              <a:xfrm>
                <a:off x="3300613" y="225750"/>
                <a:ext cx="0" cy="167400"/>
              </a:xfrm>
              <a:prstGeom prst="straightConnector1">
                <a:avLst/>
              </a:prstGeom>
              <a:noFill/>
              <a:ln cap="flat" cmpd="sng" w="19050">
                <a:solidFill>
                  <a:schemeClr val="accent1"/>
                </a:solidFill>
                <a:prstDash val="solid"/>
                <a:round/>
                <a:headEnd len="med" w="med" type="none"/>
                <a:tailEnd len="med" w="med" type="none"/>
              </a:ln>
            </p:spPr>
          </p:cxnSp>
          <p:cxnSp>
            <p:nvCxnSpPr>
              <p:cNvPr id="1629" name="Google Shape;1629;p34"/>
              <p:cNvCxnSpPr/>
              <p:nvPr/>
            </p:nvCxnSpPr>
            <p:spPr>
              <a:xfrm rot="10800000">
                <a:off x="3216925" y="309377"/>
                <a:ext cx="167400" cy="0"/>
              </a:xfrm>
              <a:prstGeom prst="straightConnector1">
                <a:avLst/>
              </a:prstGeom>
              <a:noFill/>
              <a:ln cap="flat" cmpd="sng" w="19050">
                <a:solidFill>
                  <a:schemeClr val="accent1"/>
                </a:solidFill>
                <a:prstDash val="solid"/>
                <a:round/>
                <a:headEnd len="med" w="med" type="none"/>
                <a:tailEnd len="med" w="med" type="none"/>
              </a:ln>
            </p:spPr>
          </p:cxnSp>
        </p:grpSp>
        <p:grpSp>
          <p:nvGrpSpPr>
            <p:cNvPr id="1630" name="Google Shape;1630;p34"/>
            <p:cNvGrpSpPr/>
            <p:nvPr/>
          </p:nvGrpSpPr>
          <p:grpSpPr>
            <a:xfrm rot="10800000">
              <a:off x="2325387" y="4872823"/>
              <a:ext cx="167400" cy="167400"/>
              <a:chOff x="3216925" y="225750"/>
              <a:chExt cx="167400" cy="167400"/>
            </a:xfrm>
          </p:grpSpPr>
          <p:cxnSp>
            <p:nvCxnSpPr>
              <p:cNvPr id="1631" name="Google Shape;1631;p34"/>
              <p:cNvCxnSpPr/>
              <p:nvPr/>
            </p:nvCxnSpPr>
            <p:spPr>
              <a:xfrm>
                <a:off x="3300613" y="225750"/>
                <a:ext cx="0" cy="167400"/>
              </a:xfrm>
              <a:prstGeom prst="straightConnector1">
                <a:avLst/>
              </a:prstGeom>
              <a:noFill/>
              <a:ln cap="flat" cmpd="sng" w="19050">
                <a:solidFill>
                  <a:schemeClr val="lt2"/>
                </a:solidFill>
                <a:prstDash val="solid"/>
                <a:round/>
                <a:headEnd len="med" w="med" type="none"/>
                <a:tailEnd len="med" w="med" type="none"/>
              </a:ln>
            </p:spPr>
          </p:cxnSp>
          <p:cxnSp>
            <p:nvCxnSpPr>
              <p:cNvPr id="1632" name="Google Shape;1632;p34"/>
              <p:cNvCxnSpPr/>
              <p:nvPr/>
            </p:nvCxnSpPr>
            <p:spPr>
              <a:xfrm rot="10800000">
                <a:off x="3216925" y="309377"/>
                <a:ext cx="167400" cy="0"/>
              </a:xfrm>
              <a:prstGeom prst="straightConnector1">
                <a:avLst/>
              </a:prstGeom>
              <a:noFill/>
              <a:ln cap="flat" cmpd="sng" w="19050">
                <a:solidFill>
                  <a:schemeClr val="lt2"/>
                </a:solidFill>
                <a:prstDash val="solid"/>
                <a:round/>
                <a:headEnd len="med" w="med" type="none"/>
                <a:tailEnd len="med" w="med" type="none"/>
              </a:ln>
            </p:spPr>
          </p:cxnSp>
        </p:grpSp>
        <p:grpSp>
          <p:nvGrpSpPr>
            <p:cNvPr id="1633" name="Google Shape;1633;p34"/>
            <p:cNvGrpSpPr/>
            <p:nvPr/>
          </p:nvGrpSpPr>
          <p:grpSpPr>
            <a:xfrm rot="10800000">
              <a:off x="6620543" y="120348"/>
              <a:ext cx="167400" cy="167400"/>
              <a:chOff x="3216925" y="225750"/>
              <a:chExt cx="167400" cy="167400"/>
            </a:xfrm>
          </p:grpSpPr>
          <p:cxnSp>
            <p:nvCxnSpPr>
              <p:cNvPr id="1634" name="Google Shape;1634;p34"/>
              <p:cNvCxnSpPr/>
              <p:nvPr/>
            </p:nvCxnSpPr>
            <p:spPr>
              <a:xfrm>
                <a:off x="3300613" y="225750"/>
                <a:ext cx="0" cy="167400"/>
              </a:xfrm>
              <a:prstGeom prst="straightConnector1">
                <a:avLst/>
              </a:prstGeom>
              <a:noFill/>
              <a:ln cap="flat" cmpd="sng" w="19050">
                <a:solidFill>
                  <a:schemeClr val="accent5"/>
                </a:solidFill>
                <a:prstDash val="solid"/>
                <a:round/>
                <a:headEnd len="med" w="med" type="none"/>
                <a:tailEnd len="med" w="med" type="none"/>
              </a:ln>
            </p:spPr>
          </p:cxnSp>
          <p:cxnSp>
            <p:nvCxnSpPr>
              <p:cNvPr id="1635" name="Google Shape;1635;p34"/>
              <p:cNvCxnSpPr/>
              <p:nvPr/>
            </p:nvCxnSpPr>
            <p:spPr>
              <a:xfrm rot="10800000">
                <a:off x="3216925" y="309377"/>
                <a:ext cx="167400" cy="0"/>
              </a:xfrm>
              <a:prstGeom prst="straightConnector1">
                <a:avLst/>
              </a:prstGeom>
              <a:noFill/>
              <a:ln cap="flat" cmpd="sng" w="19050">
                <a:solidFill>
                  <a:schemeClr val="accent5"/>
                </a:solidFill>
                <a:prstDash val="solid"/>
                <a:round/>
                <a:headEnd len="med" w="med" type="none"/>
                <a:tailEnd len="med" w="med" type="none"/>
              </a:ln>
            </p:spPr>
          </p:cxnSp>
        </p:grpSp>
        <p:grpSp>
          <p:nvGrpSpPr>
            <p:cNvPr id="1636" name="Google Shape;1636;p34"/>
            <p:cNvGrpSpPr/>
            <p:nvPr/>
          </p:nvGrpSpPr>
          <p:grpSpPr>
            <a:xfrm rot="10800000">
              <a:off x="6620543" y="4872823"/>
              <a:ext cx="167400" cy="167400"/>
              <a:chOff x="3216925" y="225750"/>
              <a:chExt cx="167400" cy="167400"/>
            </a:xfrm>
          </p:grpSpPr>
          <p:cxnSp>
            <p:nvCxnSpPr>
              <p:cNvPr id="1637" name="Google Shape;1637;p34"/>
              <p:cNvCxnSpPr/>
              <p:nvPr/>
            </p:nvCxnSpPr>
            <p:spPr>
              <a:xfrm>
                <a:off x="3300613" y="225750"/>
                <a:ext cx="0" cy="167400"/>
              </a:xfrm>
              <a:prstGeom prst="straightConnector1">
                <a:avLst/>
              </a:prstGeom>
              <a:noFill/>
              <a:ln cap="flat" cmpd="sng" w="19050">
                <a:solidFill>
                  <a:schemeClr val="accent3"/>
                </a:solidFill>
                <a:prstDash val="solid"/>
                <a:round/>
                <a:headEnd len="med" w="med" type="none"/>
                <a:tailEnd len="med" w="med" type="none"/>
              </a:ln>
            </p:spPr>
          </p:cxnSp>
          <p:cxnSp>
            <p:nvCxnSpPr>
              <p:cNvPr id="1638" name="Google Shape;1638;p34"/>
              <p:cNvCxnSpPr/>
              <p:nvPr/>
            </p:nvCxnSpPr>
            <p:spPr>
              <a:xfrm rot="10800000">
                <a:off x="3216925" y="309377"/>
                <a:ext cx="167400" cy="0"/>
              </a:xfrm>
              <a:prstGeom prst="straightConnector1">
                <a:avLst/>
              </a:prstGeom>
              <a:noFill/>
              <a:ln cap="flat" cmpd="sng" w="19050">
                <a:solidFill>
                  <a:schemeClr val="accent3"/>
                </a:solidFill>
                <a:prstDash val="solid"/>
                <a:round/>
                <a:headEnd len="med" w="med" type="none"/>
                <a:tailEnd len="med" w="med" type="none"/>
              </a:ln>
            </p:spPr>
          </p:cxnSp>
        </p:gr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bg>
      <p:bgPr>
        <a:solidFill>
          <a:schemeClr val="dk1"/>
        </a:solidFill>
      </p:bgPr>
    </p:bg>
    <p:spTree>
      <p:nvGrpSpPr>
        <p:cNvPr id="1639" name="Shape 1639"/>
        <p:cNvGrpSpPr/>
        <p:nvPr/>
      </p:nvGrpSpPr>
      <p:grpSpPr>
        <a:xfrm>
          <a:off x="0" y="0"/>
          <a:ext cx="0" cy="0"/>
          <a:chOff x="0" y="0"/>
          <a:chExt cx="0" cy="0"/>
        </a:xfrm>
      </p:grpSpPr>
      <p:sp>
        <p:nvSpPr>
          <p:cNvPr id="1640" name="Google Shape;1640;p35"/>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1" name="Google Shape;1641;p35"/>
          <p:cNvGrpSpPr/>
          <p:nvPr/>
        </p:nvGrpSpPr>
        <p:grpSpPr>
          <a:xfrm>
            <a:off x="211912" y="3946"/>
            <a:ext cx="8867718" cy="5139556"/>
            <a:chOff x="211912" y="3946"/>
            <a:chExt cx="8867718" cy="5139556"/>
          </a:xfrm>
        </p:grpSpPr>
        <p:grpSp>
          <p:nvGrpSpPr>
            <p:cNvPr id="1642" name="Google Shape;1642;p35"/>
            <p:cNvGrpSpPr/>
            <p:nvPr/>
          </p:nvGrpSpPr>
          <p:grpSpPr>
            <a:xfrm>
              <a:off x="291412" y="117200"/>
              <a:ext cx="167400" cy="167400"/>
              <a:chOff x="3216925" y="225750"/>
              <a:chExt cx="167400" cy="167400"/>
            </a:xfrm>
          </p:grpSpPr>
          <p:cxnSp>
            <p:nvCxnSpPr>
              <p:cNvPr id="1643" name="Google Shape;1643;p35"/>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644" name="Google Shape;1644;p35"/>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645" name="Google Shape;1645;p35"/>
            <p:cNvGrpSpPr/>
            <p:nvPr/>
          </p:nvGrpSpPr>
          <p:grpSpPr>
            <a:xfrm>
              <a:off x="4563212" y="107212"/>
              <a:ext cx="167400" cy="167400"/>
              <a:chOff x="3216925" y="225750"/>
              <a:chExt cx="167400" cy="167400"/>
            </a:xfrm>
          </p:grpSpPr>
          <p:cxnSp>
            <p:nvCxnSpPr>
              <p:cNvPr id="1646" name="Google Shape;1646;p35"/>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647" name="Google Shape;1647;p35"/>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1648" name="Google Shape;1648;p35"/>
            <p:cNvSpPr/>
            <p:nvPr/>
          </p:nvSpPr>
          <p:spPr>
            <a:xfrm>
              <a:off x="364312" y="792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5"/>
            <p:cNvSpPr/>
            <p:nvPr/>
          </p:nvSpPr>
          <p:spPr>
            <a:xfrm>
              <a:off x="211912" y="33067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35"/>
            <p:cNvSpPr/>
            <p:nvPr/>
          </p:nvSpPr>
          <p:spPr>
            <a:xfrm>
              <a:off x="364312" y="44497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35"/>
            <p:cNvSpPr/>
            <p:nvPr/>
          </p:nvSpPr>
          <p:spPr>
            <a:xfrm>
              <a:off x="2955112" y="1825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5"/>
            <p:cNvSpPr/>
            <p:nvPr/>
          </p:nvSpPr>
          <p:spPr>
            <a:xfrm>
              <a:off x="4174312" y="1063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5"/>
            <p:cNvSpPr/>
            <p:nvPr/>
          </p:nvSpPr>
          <p:spPr>
            <a:xfrm>
              <a:off x="5317312" y="2587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5"/>
            <p:cNvSpPr/>
            <p:nvPr/>
          </p:nvSpPr>
          <p:spPr>
            <a:xfrm>
              <a:off x="6079312" y="1825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5" name="Google Shape;1655;p35"/>
            <p:cNvGrpSpPr/>
            <p:nvPr/>
          </p:nvGrpSpPr>
          <p:grpSpPr>
            <a:xfrm>
              <a:off x="8881724" y="107225"/>
              <a:ext cx="167400" cy="167400"/>
              <a:chOff x="3216925" y="225750"/>
              <a:chExt cx="167400" cy="167400"/>
            </a:xfrm>
          </p:grpSpPr>
          <p:cxnSp>
            <p:nvCxnSpPr>
              <p:cNvPr id="1656" name="Google Shape;1656;p35"/>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657" name="Google Shape;1657;p35"/>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1658" name="Google Shape;1658;p35"/>
            <p:cNvSpPr/>
            <p:nvPr/>
          </p:nvSpPr>
          <p:spPr>
            <a:xfrm>
              <a:off x="7984312" y="1825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5"/>
            <p:cNvSpPr/>
            <p:nvPr/>
          </p:nvSpPr>
          <p:spPr>
            <a:xfrm>
              <a:off x="8974912" y="792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5"/>
            <p:cNvSpPr/>
            <p:nvPr/>
          </p:nvSpPr>
          <p:spPr>
            <a:xfrm>
              <a:off x="8898712" y="39925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35"/>
            <p:cNvSpPr/>
            <p:nvPr/>
          </p:nvSpPr>
          <p:spPr>
            <a:xfrm>
              <a:off x="8289112" y="49069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5"/>
            <p:cNvSpPr/>
            <p:nvPr/>
          </p:nvSpPr>
          <p:spPr>
            <a:xfrm>
              <a:off x="6003112" y="4983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5"/>
            <p:cNvSpPr/>
            <p:nvPr/>
          </p:nvSpPr>
          <p:spPr>
            <a:xfrm>
              <a:off x="4250512" y="4983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5"/>
            <p:cNvSpPr/>
            <p:nvPr/>
          </p:nvSpPr>
          <p:spPr>
            <a:xfrm>
              <a:off x="2040712" y="49069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35"/>
            <p:cNvSpPr/>
            <p:nvPr/>
          </p:nvSpPr>
          <p:spPr>
            <a:xfrm>
              <a:off x="7103512" y="4983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6" name="Google Shape;1666;p35"/>
            <p:cNvGrpSpPr/>
            <p:nvPr/>
          </p:nvGrpSpPr>
          <p:grpSpPr>
            <a:xfrm>
              <a:off x="291412" y="4869675"/>
              <a:ext cx="167400" cy="167400"/>
              <a:chOff x="3216925" y="225750"/>
              <a:chExt cx="167400" cy="167400"/>
            </a:xfrm>
          </p:grpSpPr>
          <p:cxnSp>
            <p:nvCxnSpPr>
              <p:cNvPr id="1667" name="Google Shape;1667;p35"/>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668" name="Google Shape;1668;p35"/>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669" name="Google Shape;1669;p35"/>
            <p:cNvGrpSpPr/>
            <p:nvPr/>
          </p:nvGrpSpPr>
          <p:grpSpPr>
            <a:xfrm>
              <a:off x="4563212" y="4859687"/>
              <a:ext cx="167400" cy="167400"/>
              <a:chOff x="3216925" y="225750"/>
              <a:chExt cx="167400" cy="167400"/>
            </a:xfrm>
          </p:grpSpPr>
          <p:cxnSp>
            <p:nvCxnSpPr>
              <p:cNvPr id="1670" name="Google Shape;1670;p35"/>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671" name="Google Shape;1671;p35"/>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672" name="Google Shape;1672;p35"/>
            <p:cNvGrpSpPr/>
            <p:nvPr/>
          </p:nvGrpSpPr>
          <p:grpSpPr>
            <a:xfrm>
              <a:off x="8881724" y="4859700"/>
              <a:ext cx="167400" cy="167400"/>
              <a:chOff x="3216925" y="225750"/>
              <a:chExt cx="167400" cy="167400"/>
            </a:xfrm>
          </p:grpSpPr>
          <p:cxnSp>
            <p:nvCxnSpPr>
              <p:cNvPr id="1673" name="Google Shape;1673;p35"/>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674" name="Google Shape;1674;p35"/>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675" name="Google Shape;1675;p35"/>
            <p:cNvGrpSpPr/>
            <p:nvPr/>
          </p:nvGrpSpPr>
          <p:grpSpPr>
            <a:xfrm rot="10800000">
              <a:off x="8842655" y="4358448"/>
              <a:ext cx="236975" cy="250650"/>
              <a:chOff x="238125" y="3398475"/>
              <a:chExt cx="236975" cy="250650"/>
            </a:xfrm>
          </p:grpSpPr>
          <p:sp>
            <p:nvSpPr>
              <p:cNvPr id="1676" name="Google Shape;1676;p35"/>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5"/>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5"/>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5"/>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0" name="Google Shape;1680;p35"/>
            <p:cNvGrpSpPr/>
            <p:nvPr/>
          </p:nvGrpSpPr>
          <p:grpSpPr>
            <a:xfrm rot="-8446264">
              <a:off x="3307327" y="4846172"/>
              <a:ext cx="236967" cy="250642"/>
              <a:chOff x="238125" y="3398475"/>
              <a:chExt cx="236975" cy="250650"/>
            </a:xfrm>
          </p:grpSpPr>
          <p:sp>
            <p:nvSpPr>
              <p:cNvPr id="1681" name="Google Shape;1681;p35"/>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5"/>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35"/>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5"/>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5" name="Google Shape;1685;p35"/>
            <p:cNvGrpSpPr/>
            <p:nvPr/>
          </p:nvGrpSpPr>
          <p:grpSpPr>
            <a:xfrm rot="4307710">
              <a:off x="1152857" y="67888"/>
              <a:ext cx="236964" cy="250638"/>
              <a:chOff x="238125" y="3398475"/>
              <a:chExt cx="236975" cy="250650"/>
            </a:xfrm>
          </p:grpSpPr>
          <p:sp>
            <p:nvSpPr>
              <p:cNvPr id="1686" name="Google Shape;1686;p35"/>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5"/>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5"/>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5"/>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0" name="Google Shape;1690;p35"/>
            <p:cNvGrpSpPr/>
            <p:nvPr/>
          </p:nvGrpSpPr>
          <p:grpSpPr>
            <a:xfrm rot="2700000">
              <a:off x="6924125" y="51022"/>
              <a:ext cx="236973" cy="250648"/>
              <a:chOff x="238125" y="3398475"/>
              <a:chExt cx="236975" cy="250650"/>
            </a:xfrm>
          </p:grpSpPr>
          <p:sp>
            <p:nvSpPr>
              <p:cNvPr id="1691" name="Google Shape;1691;p35"/>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5"/>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5"/>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5"/>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95" name="Google Shape;1695;p35"/>
          <p:cNvSpPr/>
          <p:nvPr/>
        </p:nvSpPr>
        <p:spPr>
          <a:xfrm>
            <a:off x="-1935761" y="45002"/>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pic>
        <p:nvPicPr>
          <p:cNvPr id="1696" name="Google Shape;1696;p35"/>
          <p:cNvPicPr preferRelativeResize="0"/>
          <p:nvPr/>
        </p:nvPicPr>
        <p:blipFill>
          <a:blip r:embed="rId2">
            <a:alphaModFix/>
          </a:blip>
          <a:stretch>
            <a:fillRect/>
          </a:stretch>
        </p:blipFill>
        <p:spPr>
          <a:xfrm>
            <a:off x="171625" y="3713737"/>
            <a:ext cx="2143799" cy="2146949"/>
          </a:xfrm>
          <a:prstGeom prst="rect">
            <a:avLst/>
          </a:prstGeom>
          <a:noFill/>
          <a:ln>
            <a:noFill/>
          </a:ln>
        </p:spPr>
      </p:pic>
      <p:sp>
        <p:nvSpPr>
          <p:cNvPr id="1697" name="Google Shape;1697;p35"/>
          <p:cNvSpPr txBox="1"/>
          <p:nvPr>
            <p:ph hasCustomPrompt="1" type="title"/>
          </p:nvPr>
        </p:nvSpPr>
        <p:spPr>
          <a:xfrm>
            <a:off x="3873321" y="921050"/>
            <a:ext cx="4474500" cy="56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6200"/>
              <a:buNone/>
              <a:defRPr sz="4000">
                <a:solidFill>
                  <a:schemeClr val="dk1"/>
                </a:solidFill>
              </a:defRPr>
            </a:lvl1pPr>
            <a:lvl2pPr lvl="1" rtl="0" algn="ctr">
              <a:spcBef>
                <a:spcPts val="0"/>
              </a:spcBef>
              <a:spcAft>
                <a:spcPts val="0"/>
              </a:spcAft>
              <a:buClr>
                <a:schemeClr val="dk1"/>
              </a:buClr>
              <a:buSzPts val="6200"/>
              <a:buNone/>
              <a:defRPr sz="6200">
                <a:solidFill>
                  <a:schemeClr val="dk1"/>
                </a:solidFill>
              </a:defRPr>
            </a:lvl2pPr>
            <a:lvl3pPr lvl="2" rtl="0" algn="ctr">
              <a:spcBef>
                <a:spcPts val="0"/>
              </a:spcBef>
              <a:spcAft>
                <a:spcPts val="0"/>
              </a:spcAft>
              <a:buClr>
                <a:schemeClr val="dk1"/>
              </a:buClr>
              <a:buSzPts val="6200"/>
              <a:buNone/>
              <a:defRPr sz="6200">
                <a:solidFill>
                  <a:schemeClr val="dk1"/>
                </a:solidFill>
              </a:defRPr>
            </a:lvl3pPr>
            <a:lvl4pPr lvl="3" rtl="0" algn="ctr">
              <a:spcBef>
                <a:spcPts val="0"/>
              </a:spcBef>
              <a:spcAft>
                <a:spcPts val="0"/>
              </a:spcAft>
              <a:buClr>
                <a:schemeClr val="dk1"/>
              </a:buClr>
              <a:buSzPts val="6200"/>
              <a:buNone/>
              <a:defRPr sz="6200">
                <a:solidFill>
                  <a:schemeClr val="dk1"/>
                </a:solidFill>
              </a:defRPr>
            </a:lvl4pPr>
            <a:lvl5pPr lvl="4" rtl="0" algn="ctr">
              <a:spcBef>
                <a:spcPts val="0"/>
              </a:spcBef>
              <a:spcAft>
                <a:spcPts val="0"/>
              </a:spcAft>
              <a:buClr>
                <a:schemeClr val="dk1"/>
              </a:buClr>
              <a:buSzPts val="6200"/>
              <a:buNone/>
              <a:defRPr sz="6200">
                <a:solidFill>
                  <a:schemeClr val="dk1"/>
                </a:solidFill>
              </a:defRPr>
            </a:lvl5pPr>
            <a:lvl6pPr lvl="5" rtl="0" algn="ctr">
              <a:spcBef>
                <a:spcPts val="0"/>
              </a:spcBef>
              <a:spcAft>
                <a:spcPts val="0"/>
              </a:spcAft>
              <a:buClr>
                <a:schemeClr val="dk1"/>
              </a:buClr>
              <a:buSzPts val="6200"/>
              <a:buNone/>
              <a:defRPr sz="6200">
                <a:solidFill>
                  <a:schemeClr val="dk1"/>
                </a:solidFill>
              </a:defRPr>
            </a:lvl6pPr>
            <a:lvl7pPr lvl="6" rtl="0" algn="ctr">
              <a:spcBef>
                <a:spcPts val="0"/>
              </a:spcBef>
              <a:spcAft>
                <a:spcPts val="0"/>
              </a:spcAft>
              <a:buClr>
                <a:schemeClr val="dk1"/>
              </a:buClr>
              <a:buSzPts val="6200"/>
              <a:buNone/>
              <a:defRPr sz="6200">
                <a:solidFill>
                  <a:schemeClr val="dk1"/>
                </a:solidFill>
              </a:defRPr>
            </a:lvl7pPr>
            <a:lvl8pPr lvl="7" rtl="0" algn="ctr">
              <a:spcBef>
                <a:spcPts val="0"/>
              </a:spcBef>
              <a:spcAft>
                <a:spcPts val="0"/>
              </a:spcAft>
              <a:buClr>
                <a:schemeClr val="dk1"/>
              </a:buClr>
              <a:buSzPts val="6200"/>
              <a:buNone/>
              <a:defRPr sz="6200">
                <a:solidFill>
                  <a:schemeClr val="dk1"/>
                </a:solidFill>
              </a:defRPr>
            </a:lvl8pPr>
            <a:lvl9pPr lvl="8" rtl="0" algn="ctr">
              <a:spcBef>
                <a:spcPts val="0"/>
              </a:spcBef>
              <a:spcAft>
                <a:spcPts val="0"/>
              </a:spcAft>
              <a:buClr>
                <a:schemeClr val="dk1"/>
              </a:buClr>
              <a:buSzPts val="6200"/>
              <a:buNone/>
              <a:defRPr sz="6200">
                <a:solidFill>
                  <a:schemeClr val="dk1"/>
                </a:solidFill>
              </a:defRPr>
            </a:lvl9pPr>
          </a:lstStyle>
          <a:p>
            <a:r>
              <a:t>xx%</a:t>
            </a:r>
          </a:p>
        </p:txBody>
      </p:sp>
      <p:sp>
        <p:nvSpPr>
          <p:cNvPr id="1698" name="Google Shape;1698;p35"/>
          <p:cNvSpPr txBox="1"/>
          <p:nvPr>
            <p:ph idx="1" type="subTitle"/>
          </p:nvPr>
        </p:nvSpPr>
        <p:spPr>
          <a:xfrm>
            <a:off x="3873321" y="1488950"/>
            <a:ext cx="4474500" cy="422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99" name="Google Shape;1699;p35"/>
          <p:cNvSpPr txBox="1"/>
          <p:nvPr>
            <p:ph hasCustomPrompt="1" idx="2" type="title"/>
          </p:nvPr>
        </p:nvSpPr>
        <p:spPr>
          <a:xfrm>
            <a:off x="3873275" y="3232424"/>
            <a:ext cx="4474500" cy="56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6200"/>
              <a:buNone/>
              <a:defRPr sz="4000">
                <a:solidFill>
                  <a:schemeClr val="dk1"/>
                </a:solidFill>
              </a:defRPr>
            </a:lvl1pPr>
            <a:lvl2pPr lvl="1" rtl="0" algn="ctr">
              <a:spcBef>
                <a:spcPts val="0"/>
              </a:spcBef>
              <a:spcAft>
                <a:spcPts val="0"/>
              </a:spcAft>
              <a:buClr>
                <a:schemeClr val="dk1"/>
              </a:buClr>
              <a:buSzPts val="6200"/>
              <a:buNone/>
              <a:defRPr sz="6200">
                <a:solidFill>
                  <a:schemeClr val="dk1"/>
                </a:solidFill>
              </a:defRPr>
            </a:lvl2pPr>
            <a:lvl3pPr lvl="2" rtl="0" algn="ctr">
              <a:spcBef>
                <a:spcPts val="0"/>
              </a:spcBef>
              <a:spcAft>
                <a:spcPts val="0"/>
              </a:spcAft>
              <a:buClr>
                <a:schemeClr val="dk1"/>
              </a:buClr>
              <a:buSzPts val="6200"/>
              <a:buNone/>
              <a:defRPr sz="6200">
                <a:solidFill>
                  <a:schemeClr val="dk1"/>
                </a:solidFill>
              </a:defRPr>
            </a:lvl3pPr>
            <a:lvl4pPr lvl="3" rtl="0" algn="ctr">
              <a:spcBef>
                <a:spcPts val="0"/>
              </a:spcBef>
              <a:spcAft>
                <a:spcPts val="0"/>
              </a:spcAft>
              <a:buClr>
                <a:schemeClr val="dk1"/>
              </a:buClr>
              <a:buSzPts val="6200"/>
              <a:buNone/>
              <a:defRPr sz="6200">
                <a:solidFill>
                  <a:schemeClr val="dk1"/>
                </a:solidFill>
              </a:defRPr>
            </a:lvl4pPr>
            <a:lvl5pPr lvl="4" rtl="0" algn="ctr">
              <a:spcBef>
                <a:spcPts val="0"/>
              </a:spcBef>
              <a:spcAft>
                <a:spcPts val="0"/>
              </a:spcAft>
              <a:buClr>
                <a:schemeClr val="dk1"/>
              </a:buClr>
              <a:buSzPts val="6200"/>
              <a:buNone/>
              <a:defRPr sz="6200">
                <a:solidFill>
                  <a:schemeClr val="dk1"/>
                </a:solidFill>
              </a:defRPr>
            </a:lvl5pPr>
            <a:lvl6pPr lvl="5" rtl="0" algn="ctr">
              <a:spcBef>
                <a:spcPts val="0"/>
              </a:spcBef>
              <a:spcAft>
                <a:spcPts val="0"/>
              </a:spcAft>
              <a:buClr>
                <a:schemeClr val="dk1"/>
              </a:buClr>
              <a:buSzPts val="6200"/>
              <a:buNone/>
              <a:defRPr sz="6200">
                <a:solidFill>
                  <a:schemeClr val="dk1"/>
                </a:solidFill>
              </a:defRPr>
            </a:lvl6pPr>
            <a:lvl7pPr lvl="6" rtl="0" algn="ctr">
              <a:spcBef>
                <a:spcPts val="0"/>
              </a:spcBef>
              <a:spcAft>
                <a:spcPts val="0"/>
              </a:spcAft>
              <a:buClr>
                <a:schemeClr val="dk1"/>
              </a:buClr>
              <a:buSzPts val="6200"/>
              <a:buNone/>
              <a:defRPr sz="6200">
                <a:solidFill>
                  <a:schemeClr val="dk1"/>
                </a:solidFill>
              </a:defRPr>
            </a:lvl7pPr>
            <a:lvl8pPr lvl="7" rtl="0" algn="ctr">
              <a:spcBef>
                <a:spcPts val="0"/>
              </a:spcBef>
              <a:spcAft>
                <a:spcPts val="0"/>
              </a:spcAft>
              <a:buClr>
                <a:schemeClr val="dk1"/>
              </a:buClr>
              <a:buSzPts val="6200"/>
              <a:buNone/>
              <a:defRPr sz="6200">
                <a:solidFill>
                  <a:schemeClr val="dk1"/>
                </a:solidFill>
              </a:defRPr>
            </a:lvl8pPr>
            <a:lvl9pPr lvl="8" rtl="0" algn="ctr">
              <a:spcBef>
                <a:spcPts val="0"/>
              </a:spcBef>
              <a:spcAft>
                <a:spcPts val="0"/>
              </a:spcAft>
              <a:buClr>
                <a:schemeClr val="dk1"/>
              </a:buClr>
              <a:buSzPts val="6200"/>
              <a:buNone/>
              <a:defRPr sz="6200">
                <a:solidFill>
                  <a:schemeClr val="dk1"/>
                </a:solidFill>
              </a:defRPr>
            </a:lvl9pPr>
          </a:lstStyle>
          <a:p>
            <a:r>
              <a:t>xx%</a:t>
            </a:r>
          </a:p>
        </p:txBody>
      </p:sp>
      <p:sp>
        <p:nvSpPr>
          <p:cNvPr id="1700" name="Google Shape;1700;p35"/>
          <p:cNvSpPr txBox="1"/>
          <p:nvPr>
            <p:ph idx="3" type="subTitle"/>
          </p:nvPr>
        </p:nvSpPr>
        <p:spPr>
          <a:xfrm>
            <a:off x="3873275" y="3800375"/>
            <a:ext cx="4474500" cy="422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01" name="Google Shape;1701;p35"/>
          <p:cNvSpPr txBox="1"/>
          <p:nvPr>
            <p:ph hasCustomPrompt="1" idx="4" type="title"/>
          </p:nvPr>
        </p:nvSpPr>
        <p:spPr>
          <a:xfrm>
            <a:off x="3873321" y="2062475"/>
            <a:ext cx="4474500" cy="56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6200"/>
              <a:buNone/>
              <a:defRPr sz="4000">
                <a:solidFill>
                  <a:schemeClr val="dk1"/>
                </a:solidFill>
              </a:defRPr>
            </a:lvl1pPr>
            <a:lvl2pPr lvl="1" rtl="0" algn="ctr">
              <a:spcBef>
                <a:spcPts val="0"/>
              </a:spcBef>
              <a:spcAft>
                <a:spcPts val="0"/>
              </a:spcAft>
              <a:buClr>
                <a:schemeClr val="dk1"/>
              </a:buClr>
              <a:buSzPts val="6200"/>
              <a:buNone/>
              <a:defRPr sz="6200">
                <a:solidFill>
                  <a:schemeClr val="dk1"/>
                </a:solidFill>
              </a:defRPr>
            </a:lvl2pPr>
            <a:lvl3pPr lvl="2" rtl="0" algn="ctr">
              <a:spcBef>
                <a:spcPts val="0"/>
              </a:spcBef>
              <a:spcAft>
                <a:spcPts val="0"/>
              </a:spcAft>
              <a:buClr>
                <a:schemeClr val="dk1"/>
              </a:buClr>
              <a:buSzPts val="6200"/>
              <a:buNone/>
              <a:defRPr sz="6200">
                <a:solidFill>
                  <a:schemeClr val="dk1"/>
                </a:solidFill>
              </a:defRPr>
            </a:lvl3pPr>
            <a:lvl4pPr lvl="3" rtl="0" algn="ctr">
              <a:spcBef>
                <a:spcPts val="0"/>
              </a:spcBef>
              <a:spcAft>
                <a:spcPts val="0"/>
              </a:spcAft>
              <a:buClr>
                <a:schemeClr val="dk1"/>
              </a:buClr>
              <a:buSzPts val="6200"/>
              <a:buNone/>
              <a:defRPr sz="6200">
                <a:solidFill>
                  <a:schemeClr val="dk1"/>
                </a:solidFill>
              </a:defRPr>
            </a:lvl4pPr>
            <a:lvl5pPr lvl="4" rtl="0" algn="ctr">
              <a:spcBef>
                <a:spcPts val="0"/>
              </a:spcBef>
              <a:spcAft>
                <a:spcPts val="0"/>
              </a:spcAft>
              <a:buClr>
                <a:schemeClr val="dk1"/>
              </a:buClr>
              <a:buSzPts val="6200"/>
              <a:buNone/>
              <a:defRPr sz="6200">
                <a:solidFill>
                  <a:schemeClr val="dk1"/>
                </a:solidFill>
              </a:defRPr>
            </a:lvl5pPr>
            <a:lvl6pPr lvl="5" rtl="0" algn="ctr">
              <a:spcBef>
                <a:spcPts val="0"/>
              </a:spcBef>
              <a:spcAft>
                <a:spcPts val="0"/>
              </a:spcAft>
              <a:buClr>
                <a:schemeClr val="dk1"/>
              </a:buClr>
              <a:buSzPts val="6200"/>
              <a:buNone/>
              <a:defRPr sz="6200">
                <a:solidFill>
                  <a:schemeClr val="dk1"/>
                </a:solidFill>
              </a:defRPr>
            </a:lvl6pPr>
            <a:lvl7pPr lvl="6" rtl="0" algn="ctr">
              <a:spcBef>
                <a:spcPts val="0"/>
              </a:spcBef>
              <a:spcAft>
                <a:spcPts val="0"/>
              </a:spcAft>
              <a:buClr>
                <a:schemeClr val="dk1"/>
              </a:buClr>
              <a:buSzPts val="6200"/>
              <a:buNone/>
              <a:defRPr sz="6200">
                <a:solidFill>
                  <a:schemeClr val="dk1"/>
                </a:solidFill>
              </a:defRPr>
            </a:lvl7pPr>
            <a:lvl8pPr lvl="7" rtl="0" algn="ctr">
              <a:spcBef>
                <a:spcPts val="0"/>
              </a:spcBef>
              <a:spcAft>
                <a:spcPts val="0"/>
              </a:spcAft>
              <a:buClr>
                <a:schemeClr val="dk1"/>
              </a:buClr>
              <a:buSzPts val="6200"/>
              <a:buNone/>
              <a:defRPr sz="6200">
                <a:solidFill>
                  <a:schemeClr val="dk1"/>
                </a:solidFill>
              </a:defRPr>
            </a:lvl8pPr>
            <a:lvl9pPr lvl="8" rtl="0" algn="ctr">
              <a:spcBef>
                <a:spcPts val="0"/>
              </a:spcBef>
              <a:spcAft>
                <a:spcPts val="0"/>
              </a:spcAft>
              <a:buClr>
                <a:schemeClr val="dk1"/>
              </a:buClr>
              <a:buSzPts val="6200"/>
              <a:buNone/>
              <a:defRPr sz="6200">
                <a:solidFill>
                  <a:schemeClr val="dk1"/>
                </a:solidFill>
              </a:defRPr>
            </a:lvl9pPr>
          </a:lstStyle>
          <a:p>
            <a:r>
              <a:t>xx%</a:t>
            </a:r>
          </a:p>
        </p:txBody>
      </p:sp>
      <p:sp>
        <p:nvSpPr>
          <p:cNvPr id="1702" name="Google Shape;1702;p35"/>
          <p:cNvSpPr txBox="1"/>
          <p:nvPr>
            <p:ph idx="5" type="subTitle"/>
          </p:nvPr>
        </p:nvSpPr>
        <p:spPr>
          <a:xfrm>
            <a:off x="3873321" y="2630375"/>
            <a:ext cx="4474500" cy="422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_1">
    <p:bg>
      <p:bgPr>
        <a:solidFill>
          <a:schemeClr val="dk1"/>
        </a:solidFill>
      </p:bgPr>
    </p:bg>
    <p:spTree>
      <p:nvGrpSpPr>
        <p:cNvPr id="1703" name="Shape 1703"/>
        <p:cNvGrpSpPr/>
        <p:nvPr/>
      </p:nvGrpSpPr>
      <p:grpSpPr>
        <a:xfrm>
          <a:off x="0" y="0"/>
          <a:ext cx="0" cy="0"/>
          <a:chOff x="0" y="0"/>
          <a:chExt cx="0" cy="0"/>
        </a:xfrm>
      </p:grpSpPr>
      <p:sp>
        <p:nvSpPr>
          <p:cNvPr id="1704" name="Google Shape;1704;p36"/>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6"/>
          <p:cNvSpPr/>
          <p:nvPr/>
        </p:nvSpPr>
        <p:spPr>
          <a:xfrm>
            <a:off x="887319" y="916750"/>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sp>
        <p:nvSpPr>
          <p:cNvPr id="1706" name="Google Shape;1706;p36"/>
          <p:cNvSpPr/>
          <p:nvPr/>
        </p:nvSpPr>
        <p:spPr>
          <a:xfrm rot="10800000">
            <a:off x="4911514" y="916752"/>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pic>
        <p:nvPicPr>
          <p:cNvPr id="1707" name="Google Shape;1707;p36"/>
          <p:cNvPicPr preferRelativeResize="0"/>
          <p:nvPr/>
        </p:nvPicPr>
        <p:blipFill>
          <a:blip r:embed="rId2">
            <a:alphaModFix/>
          </a:blip>
          <a:stretch>
            <a:fillRect/>
          </a:stretch>
        </p:blipFill>
        <p:spPr>
          <a:xfrm>
            <a:off x="-351900" y="12"/>
            <a:ext cx="2143799" cy="2146949"/>
          </a:xfrm>
          <a:prstGeom prst="rect">
            <a:avLst/>
          </a:prstGeom>
          <a:noFill/>
          <a:ln>
            <a:noFill/>
          </a:ln>
        </p:spPr>
      </p:pic>
      <p:pic>
        <p:nvPicPr>
          <p:cNvPr id="1708" name="Google Shape;1708;p36"/>
          <p:cNvPicPr preferRelativeResize="0"/>
          <p:nvPr/>
        </p:nvPicPr>
        <p:blipFill>
          <a:blip r:embed="rId2">
            <a:alphaModFix/>
          </a:blip>
          <a:stretch>
            <a:fillRect/>
          </a:stretch>
        </p:blipFill>
        <p:spPr>
          <a:xfrm>
            <a:off x="7352100" y="540012"/>
            <a:ext cx="2143799" cy="2146949"/>
          </a:xfrm>
          <a:prstGeom prst="rect">
            <a:avLst/>
          </a:prstGeom>
          <a:noFill/>
          <a:ln>
            <a:noFill/>
          </a:ln>
        </p:spPr>
      </p:pic>
      <p:sp>
        <p:nvSpPr>
          <p:cNvPr id="1709" name="Google Shape;1709;p36"/>
          <p:cNvSpPr txBox="1"/>
          <p:nvPr>
            <p:ph hasCustomPrompt="1" type="title"/>
          </p:nvPr>
        </p:nvSpPr>
        <p:spPr>
          <a:xfrm>
            <a:off x="720000" y="2114051"/>
            <a:ext cx="3679800" cy="864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6200"/>
              <a:buNone/>
              <a:defRPr sz="6000">
                <a:solidFill>
                  <a:schemeClr val="dk1"/>
                </a:solidFill>
              </a:defRPr>
            </a:lvl1pPr>
            <a:lvl2pPr lvl="1" rtl="0" algn="ctr">
              <a:spcBef>
                <a:spcPts val="0"/>
              </a:spcBef>
              <a:spcAft>
                <a:spcPts val="0"/>
              </a:spcAft>
              <a:buClr>
                <a:schemeClr val="dk1"/>
              </a:buClr>
              <a:buSzPts val="6200"/>
              <a:buNone/>
              <a:defRPr sz="6200">
                <a:solidFill>
                  <a:schemeClr val="dk1"/>
                </a:solidFill>
              </a:defRPr>
            </a:lvl2pPr>
            <a:lvl3pPr lvl="2" rtl="0" algn="ctr">
              <a:spcBef>
                <a:spcPts val="0"/>
              </a:spcBef>
              <a:spcAft>
                <a:spcPts val="0"/>
              </a:spcAft>
              <a:buClr>
                <a:schemeClr val="dk1"/>
              </a:buClr>
              <a:buSzPts val="6200"/>
              <a:buNone/>
              <a:defRPr sz="6200">
                <a:solidFill>
                  <a:schemeClr val="dk1"/>
                </a:solidFill>
              </a:defRPr>
            </a:lvl3pPr>
            <a:lvl4pPr lvl="3" rtl="0" algn="ctr">
              <a:spcBef>
                <a:spcPts val="0"/>
              </a:spcBef>
              <a:spcAft>
                <a:spcPts val="0"/>
              </a:spcAft>
              <a:buClr>
                <a:schemeClr val="dk1"/>
              </a:buClr>
              <a:buSzPts val="6200"/>
              <a:buNone/>
              <a:defRPr sz="6200">
                <a:solidFill>
                  <a:schemeClr val="dk1"/>
                </a:solidFill>
              </a:defRPr>
            </a:lvl4pPr>
            <a:lvl5pPr lvl="4" rtl="0" algn="ctr">
              <a:spcBef>
                <a:spcPts val="0"/>
              </a:spcBef>
              <a:spcAft>
                <a:spcPts val="0"/>
              </a:spcAft>
              <a:buClr>
                <a:schemeClr val="dk1"/>
              </a:buClr>
              <a:buSzPts val="6200"/>
              <a:buNone/>
              <a:defRPr sz="6200">
                <a:solidFill>
                  <a:schemeClr val="dk1"/>
                </a:solidFill>
              </a:defRPr>
            </a:lvl5pPr>
            <a:lvl6pPr lvl="5" rtl="0" algn="ctr">
              <a:spcBef>
                <a:spcPts val="0"/>
              </a:spcBef>
              <a:spcAft>
                <a:spcPts val="0"/>
              </a:spcAft>
              <a:buClr>
                <a:schemeClr val="dk1"/>
              </a:buClr>
              <a:buSzPts val="6200"/>
              <a:buNone/>
              <a:defRPr sz="6200">
                <a:solidFill>
                  <a:schemeClr val="dk1"/>
                </a:solidFill>
              </a:defRPr>
            </a:lvl6pPr>
            <a:lvl7pPr lvl="6" rtl="0" algn="ctr">
              <a:spcBef>
                <a:spcPts val="0"/>
              </a:spcBef>
              <a:spcAft>
                <a:spcPts val="0"/>
              </a:spcAft>
              <a:buClr>
                <a:schemeClr val="dk1"/>
              </a:buClr>
              <a:buSzPts val="6200"/>
              <a:buNone/>
              <a:defRPr sz="6200">
                <a:solidFill>
                  <a:schemeClr val="dk1"/>
                </a:solidFill>
              </a:defRPr>
            </a:lvl7pPr>
            <a:lvl8pPr lvl="7" rtl="0" algn="ctr">
              <a:spcBef>
                <a:spcPts val="0"/>
              </a:spcBef>
              <a:spcAft>
                <a:spcPts val="0"/>
              </a:spcAft>
              <a:buClr>
                <a:schemeClr val="dk1"/>
              </a:buClr>
              <a:buSzPts val="6200"/>
              <a:buNone/>
              <a:defRPr sz="6200">
                <a:solidFill>
                  <a:schemeClr val="dk1"/>
                </a:solidFill>
              </a:defRPr>
            </a:lvl8pPr>
            <a:lvl9pPr lvl="8" rtl="0" algn="ctr">
              <a:spcBef>
                <a:spcPts val="0"/>
              </a:spcBef>
              <a:spcAft>
                <a:spcPts val="0"/>
              </a:spcAft>
              <a:buClr>
                <a:schemeClr val="dk1"/>
              </a:buClr>
              <a:buSzPts val="6200"/>
              <a:buNone/>
              <a:defRPr sz="6200">
                <a:solidFill>
                  <a:schemeClr val="dk1"/>
                </a:solidFill>
              </a:defRPr>
            </a:lvl9pPr>
          </a:lstStyle>
          <a:p>
            <a:r>
              <a:t>xx%</a:t>
            </a:r>
          </a:p>
        </p:txBody>
      </p:sp>
      <p:sp>
        <p:nvSpPr>
          <p:cNvPr id="1710" name="Google Shape;1710;p36"/>
          <p:cNvSpPr/>
          <p:nvPr/>
        </p:nvSpPr>
        <p:spPr>
          <a:xfrm flipH="1">
            <a:off x="875413"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6"/>
          <p:cNvSpPr/>
          <p:nvPr/>
        </p:nvSpPr>
        <p:spPr>
          <a:xfrm flipH="1">
            <a:off x="7123813"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2" name="Google Shape;1712;p36"/>
          <p:cNvGrpSpPr/>
          <p:nvPr/>
        </p:nvGrpSpPr>
        <p:grpSpPr>
          <a:xfrm>
            <a:off x="137000" y="99118"/>
            <a:ext cx="8757713" cy="4930707"/>
            <a:chOff x="137000" y="99118"/>
            <a:chExt cx="8757713" cy="4930707"/>
          </a:xfrm>
        </p:grpSpPr>
        <p:grpSp>
          <p:nvGrpSpPr>
            <p:cNvPr id="1713" name="Google Shape;1713;p36"/>
            <p:cNvGrpSpPr/>
            <p:nvPr/>
          </p:nvGrpSpPr>
          <p:grpSpPr>
            <a:xfrm flipH="1" rot="-6300016">
              <a:off x="7914334" y="131504"/>
              <a:ext cx="94725" cy="124297"/>
              <a:chOff x="754200" y="3419250"/>
              <a:chExt cx="59900" cy="78600"/>
            </a:xfrm>
          </p:grpSpPr>
          <p:sp>
            <p:nvSpPr>
              <p:cNvPr id="1714" name="Google Shape;1714;p36"/>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6"/>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6" name="Google Shape;1716;p36"/>
            <p:cNvGrpSpPr/>
            <p:nvPr/>
          </p:nvGrpSpPr>
          <p:grpSpPr>
            <a:xfrm flipH="1">
              <a:off x="8727313" y="109950"/>
              <a:ext cx="167400" cy="167400"/>
              <a:chOff x="3216925" y="225750"/>
              <a:chExt cx="167400" cy="167400"/>
            </a:xfrm>
          </p:grpSpPr>
          <p:cxnSp>
            <p:nvCxnSpPr>
              <p:cNvPr id="1717" name="Google Shape;1717;p36"/>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718" name="Google Shape;1718;p36"/>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719" name="Google Shape;1719;p36"/>
            <p:cNvGrpSpPr/>
            <p:nvPr/>
          </p:nvGrpSpPr>
          <p:grpSpPr>
            <a:xfrm flipH="1">
              <a:off x="4455513" y="99963"/>
              <a:ext cx="167400" cy="167400"/>
              <a:chOff x="3216925" y="225750"/>
              <a:chExt cx="167400" cy="167400"/>
            </a:xfrm>
          </p:grpSpPr>
          <p:cxnSp>
            <p:nvCxnSpPr>
              <p:cNvPr id="1720" name="Google Shape;1720;p36"/>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721" name="Google Shape;1721;p36"/>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1722" name="Google Shape;1722;p36"/>
            <p:cNvSpPr/>
            <p:nvPr/>
          </p:nvSpPr>
          <p:spPr>
            <a:xfrm flipH="1">
              <a:off x="8800213" y="444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3" name="Google Shape;1723;p36"/>
            <p:cNvGrpSpPr/>
            <p:nvPr/>
          </p:nvGrpSpPr>
          <p:grpSpPr>
            <a:xfrm flipH="1">
              <a:off x="8191458" y="4885065"/>
              <a:ext cx="94726" cy="124298"/>
              <a:chOff x="850570" y="3419250"/>
              <a:chExt cx="59900" cy="78600"/>
            </a:xfrm>
          </p:grpSpPr>
          <p:sp>
            <p:nvSpPr>
              <p:cNvPr id="1724" name="Google Shape;1724;p36"/>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6"/>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6" name="Google Shape;1726;p36"/>
            <p:cNvSpPr/>
            <p:nvPr/>
          </p:nvSpPr>
          <p:spPr>
            <a:xfrm flipH="1">
              <a:off x="6209413"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6"/>
            <p:cNvSpPr/>
            <p:nvPr/>
          </p:nvSpPr>
          <p:spPr>
            <a:xfrm flipH="1">
              <a:off x="4990213" y="991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6"/>
            <p:cNvSpPr/>
            <p:nvPr/>
          </p:nvSpPr>
          <p:spPr>
            <a:xfrm flipH="1">
              <a:off x="3847213" y="251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6"/>
            <p:cNvSpPr/>
            <p:nvPr/>
          </p:nvSpPr>
          <p:spPr>
            <a:xfrm flipH="1">
              <a:off x="3085213"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0" name="Google Shape;1730;p36"/>
            <p:cNvGrpSpPr/>
            <p:nvPr/>
          </p:nvGrpSpPr>
          <p:grpSpPr>
            <a:xfrm flipH="1" rot="3599965">
              <a:off x="1640746" y="131504"/>
              <a:ext cx="94724" cy="124296"/>
              <a:chOff x="754200" y="3419250"/>
              <a:chExt cx="59900" cy="78600"/>
            </a:xfrm>
          </p:grpSpPr>
          <p:sp>
            <p:nvSpPr>
              <p:cNvPr id="1731" name="Google Shape;1731;p36"/>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6"/>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3" name="Google Shape;1733;p36"/>
            <p:cNvGrpSpPr/>
            <p:nvPr/>
          </p:nvGrpSpPr>
          <p:grpSpPr>
            <a:xfrm flipH="1">
              <a:off x="137000" y="99975"/>
              <a:ext cx="167400" cy="167400"/>
              <a:chOff x="3216925" y="225750"/>
              <a:chExt cx="167400" cy="167400"/>
            </a:xfrm>
          </p:grpSpPr>
          <p:cxnSp>
            <p:nvCxnSpPr>
              <p:cNvPr id="1734" name="Google Shape;1734;p36"/>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735" name="Google Shape;1735;p36"/>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1736" name="Google Shape;1736;p36"/>
            <p:cNvSpPr/>
            <p:nvPr/>
          </p:nvSpPr>
          <p:spPr>
            <a:xfrm flipH="1">
              <a:off x="1180213"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7" name="Google Shape;1737;p36"/>
            <p:cNvGrpSpPr/>
            <p:nvPr/>
          </p:nvGrpSpPr>
          <p:grpSpPr>
            <a:xfrm flipH="1">
              <a:off x="1759758" y="4845940"/>
              <a:ext cx="94726" cy="124298"/>
              <a:chOff x="1043311" y="3419250"/>
              <a:chExt cx="59900" cy="78600"/>
            </a:xfrm>
          </p:grpSpPr>
          <p:sp>
            <p:nvSpPr>
              <p:cNvPr id="1738" name="Google Shape;1738;p36"/>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6"/>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0" name="Google Shape;1740;p36"/>
            <p:cNvSpPr/>
            <p:nvPr/>
          </p:nvSpPr>
          <p:spPr>
            <a:xfrm flipH="1">
              <a:off x="3161413"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6"/>
            <p:cNvSpPr/>
            <p:nvPr/>
          </p:nvSpPr>
          <p:spPr>
            <a:xfrm flipH="1">
              <a:off x="4914013"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6"/>
            <p:cNvSpPr/>
            <p:nvPr/>
          </p:nvSpPr>
          <p:spPr>
            <a:xfrm flipH="1">
              <a:off x="6057013"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3" name="Google Shape;1743;p36"/>
            <p:cNvGrpSpPr/>
            <p:nvPr/>
          </p:nvGrpSpPr>
          <p:grpSpPr>
            <a:xfrm flipH="1">
              <a:off x="8727313" y="4862425"/>
              <a:ext cx="167400" cy="167400"/>
              <a:chOff x="3216925" y="225750"/>
              <a:chExt cx="167400" cy="167400"/>
            </a:xfrm>
          </p:grpSpPr>
          <p:cxnSp>
            <p:nvCxnSpPr>
              <p:cNvPr id="1744" name="Google Shape;1744;p36"/>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745" name="Google Shape;1745;p36"/>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746" name="Google Shape;1746;p36"/>
            <p:cNvGrpSpPr/>
            <p:nvPr/>
          </p:nvGrpSpPr>
          <p:grpSpPr>
            <a:xfrm flipH="1">
              <a:off x="4455513" y="4852438"/>
              <a:ext cx="167400" cy="167400"/>
              <a:chOff x="3216925" y="225750"/>
              <a:chExt cx="167400" cy="167400"/>
            </a:xfrm>
          </p:grpSpPr>
          <p:cxnSp>
            <p:nvCxnSpPr>
              <p:cNvPr id="1747" name="Google Shape;1747;p36"/>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748" name="Google Shape;1748;p36"/>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749" name="Google Shape;1749;p36"/>
            <p:cNvGrpSpPr/>
            <p:nvPr/>
          </p:nvGrpSpPr>
          <p:grpSpPr>
            <a:xfrm flipH="1">
              <a:off x="137000" y="4852450"/>
              <a:ext cx="167400" cy="167400"/>
              <a:chOff x="3216925" y="225750"/>
              <a:chExt cx="167400" cy="167400"/>
            </a:xfrm>
          </p:grpSpPr>
          <p:cxnSp>
            <p:nvCxnSpPr>
              <p:cNvPr id="1750" name="Google Shape;1750;p36"/>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751" name="Google Shape;1751;p36"/>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sp>
        <p:nvSpPr>
          <p:cNvPr id="1752" name="Google Shape;1752;p36"/>
          <p:cNvSpPr txBox="1"/>
          <p:nvPr>
            <p:ph idx="1" type="subTitle"/>
          </p:nvPr>
        </p:nvSpPr>
        <p:spPr>
          <a:xfrm>
            <a:off x="720000" y="2968785"/>
            <a:ext cx="3679800" cy="1028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dk1"/>
                </a:solidFill>
                <a:latin typeface="Open Sans"/>
                <a:ea typeface="Open Sans"/>
                <a:cs typeface="Open Sans"/>
                <a:sym typeface="Open Sans"/>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753" name="Google Shape;1753;p36"/>
          <p:cNvSpPr txBox="1"/>
          <p:nvPr>
            <p:ph hasCustomPrompt="1" idx="2" type="title"/>
          </p:nvPr>
        </p:nvSpPr>
        <p:spPr>
          <a:xfrm>
            <a:off x="4744200" y="2114038"/>
            <a:ext cx="3679800" cy="864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6200"/>
              <a:buNone/>
              <a:defRPr sz="6000">
                <a:solidFill>
                  <a:schemeClr val="dk1"/>
                </a:solidFill>
              </a:defRPr>
            </a:lvl1pPr>
            <a:lvl2pPr lvl="1" rtl="0" algn="ctr">
              <a:spcBef>
                <a:spcPts val="0"/>
              </a:spcBef>
              <a:spcAft>
                <a:spcPts val="0"/>
              </a:spcAft>
              <a:buClr>
                <a:schemeClr val="dk1"/>
              </a:buClr>
              <a:buSzPts val="6200"/>
              <a:buNone/>
              <a:defRPr sz="6200">
                <a:solidFill>
                  <a:schemeClr val="dk1"/>
                </a:solidFill>
              </a:defRPr>
            </a:lvl2pPr>
            <a:lvl3pPr lvl="2" rtl="0" algn="ctr">
              <a:spcBef>
                <a:spcPts val="0"/>
              </a:spcBef>
              <a:spcAft>
                <a:spcPts val="0"/>
              </a:spcAft>
              <a:buClr>
                <a:schemeClr val="dk1"/>
              </a:buClr>
              <a:buSzPts val="6200"/>
              <a:buNone/>
              <a:defRPr sz="6200">
                <a:solidFill>
                  <a:schemeClr val="dk1"/>
                </a:solidFill>
              </a:defRPr>
            </a:lvl3pPr>
            <a:lvl4pPr lvl="3" rtl="0" algn="ctr">
              <a:spcBef>
                <a:spcPts val="0"/>
              </a:spcBef>
              <a:spcAft>
                <a:spcPts val="0"/>
              </a:spcAft>
              <a:buClr>
                <a:schemeClr val="dk1"/>
              </a:buClr>
              <a:buSzPts val="6200"/>
              <a:buNone/>
              <a:defRPr sz="6200">
                <a:solidFill>
                  <a:schemeClr val="dk1"/>
                </a:solidFill>
              </a:defRPr>
            </a:lvl4pPr>
            <a:lvl5pPr lvl="4" rtl="0" algn="ctr">
              <a:spcBef>
                <a:spcPts val="0"/>
              </a:spcBef>
              <a:spcAft>
                <a:spcPts val="0"/>
              </a:spcAft>
              <a:buClr>
                <a:schemeClr val="dk1"/>
              </a:buClr>
              <a:buSzPts val="6200"/>
              <a:buNone/>
              <a:defRPr sz="6200">
                <a:solidFill>
                  <a:schemeClr val="dk1"/>
                </a:solidFill>
              </a:defRPr>
            </a:lvl5pPr>
            <a:lvl6pPr lvl="5" rtl="0" algn="ctr">
              <a:spcBef>
                <a:spcPts val="0"/>
              </a:spcBef>
              <a:spcAft>
                <a:spcPts val="0"/>
              </a:spcAft>
              <a:buClr>
                <a:schemeClr val="dk1"/>
              </a:buClr>
              <a:buSzPts val="6200"/>
              <a:buNone/>
              <a:defRPr sz="6200">
                <a:solidFill>
                  <a:schemeClr val="dk1"/>
                </a:solidFill>
              </a:defRPr>
            </a:lvl6pPr>
            <a:lvl7pPr lvl="6" rtl="0" algn="ctr">
              <a:spcBef>
                <a:spcPts val="0"/>
              </a:spcBef>
              <a:spcAft>
                <a:spcPts val="0"/>
              </a:spcAft>
              <a:buClr>
                <a:schemeClr val="dk1"/>
              </a:buClr>
              <a:buSzPts val="6200"/>
              <a:buNone/>
              <a:defRPr sz="6200">
                <a:solidFill>
                  <a:schemeClr val="dk1"/>
                </a:solidFill>
              </a:defRPr>
            </a:lvl7pPr>
            <a:lvl8pPr lvl="7" rtl="0" algn="ctr">
              <a:spcBef>
                <a:spcPts val="0"/>
              </a:spcBef>
              <a:spcAft>
                <a:spcPts val="0"/>
              </a:spcAft>
              <a:buClr>
                <a:schemeClr val="dk1"/>
              </a:buClr>
              <a:buSzPts val="6200"/>
              <a:buNone/>
              <a:defRPr sz="6200">
                <a:solidFill>
                  <a:schemeClr val="dk1"/>
                </a:solidFill>
              </a:defRPr>
            </a:lvl8pPr>
            <a:lvl9pPr lvl="8" rtl="0" algn="ctr">
              <a:spcBef>
                <a:spcPts val="0"/>
              </a:spcBef>
              <a:spcAft>
                <a:spcPts val="0"/>
              </a:spcAft>
              <a:buClr>
                <a:schemeClr val="dk1"/>
              </a:buClr>
              <a:buSzPts val="6200"/>
              <a:buNone/>
              <a:defRPr sz="6200">
                <a:solidFill>
                  <a:schemeClr val="dk1"/>
                </a:solidFill>
              </a:defRPr>
            </a:lvl9pPr>
          </a:lstStyle>
          <a:p>
            <a:r>
              <a:t>xx%</a:t>
            </a:r>
          </a:p>
        </p:txBody>
      </p:sp>
      <p:sp>
        <p:nvSpPr>
          <p:cNvPr id="1754" name="Google Shape;1754;p36"/>
          <p:cNvSpPr txBox="1"/>
          <p:nvPr>
            <p:ph idx="3" type="subTitle"/>
          </p:nvPr>
        </p:nvSpPr>
        <p:spPr>
          <a:xfrm>
            <a:off x="4744200" y="2968771"/>
            <a:ext cx="3679800" cy="1028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dk1"/>
                </a:solidFill>
                <a:latin typeface="Open Sans"/>
                <a:ea typeface="Open Sans"/>
                <a:cs typeface="Open Sans"/>
                <a:sym typeface="Open Sans"/>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4">
    <p:spTree>
      <p:nvGrpSpPr>
        <p:cNvPr id="1755" name="Shape 1755"/>
        <p:cNvGrpSpPr/>
        <p:nvPr/>
      </p:nvGrpSpPr>
      <p:grpSpPr>
        <a:xfrm>
          <a:off x="0" y="0"/>
          <a:ext cx="0" cy="0"/>
          <a:chOff x="0" y="0"/>
          <a:chExt cx="0" cy="0"/>
        </a:xfrm>
      </p:grpSpPr>
      <p:sp>
        <p:nvSpPr>
          <p:cNvPr id="1756" name="Google Shape;1756;p37"/>
          <p:cNvSpPr txBox="1"/>
          <p:nvPr>
            <p:ph type="title"/>
          </p:nvPr>
        </p:nvSpPr>
        <p:spPr>
          <a:xfrm>
            <a:off x="4876800" y="2177275"/>
            <a:ext cx="3547200" cy="16644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57" name="Google Shape;1757;p37"/>
          <p:cNvSpPr txBox="1"/>
          <p:nvPr>
            <p:ph hasCustomPrompt="1" idx="2" type="title"/>
          </p:nvPr>
        </p:nvSpPr>
        <p:spPr>
          <a:xfrm>
            <a:off x="4882450" y="947688"/>
            <a:ext cx="1332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58" name="Google Shape;1758;p37"/>
          <p:cNvSpPr txBox="1"/>
          <p:nvPr>
            <p:ph idx="1" type="subTitle"/>
          </p:nvPr>
        </p:nvSpPr>
        <p:spPr>
          <a:xfrm>
            <a:off x="4882450" y="3841663"/>
            <a:ext cx="2741700" cy="5997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lt1"/>
                </a:solidFill>
                <a:latin typeface="Open Sans"/>
                <a:ea typeface="Open Sans"/>
                <a:cs typeface="Open Sans"/>
                <a:sym typeface="Open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59" name="Google Shape;1759;p37"/>
          <p:cNvSpPr/>
          <p:nvPr/>
        </p:nvSpPr>
        <p:spPr>
          <a:xfrm>
            <a:off x="7360675" y="3465050"/>
            <a:ext cx="3749208" cy="370930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sp>
        <p:nvSpPr>
          <p:cNvPr id="1760" name="Google Shape;1760;p37"/>
          <p:cNvSpPr/>
          <p:nvPr/>
        </p:nvSpPr>
        <p:spPr>
          <a:xfrm>
            <a:off x="1096500" y="-1970425"/>
            <a:ext cx="3749208" cy="370930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pic>
        <p:nvPicPr>
          <p:cNvPr id="1761" name="Google Shape;1761;p37"/>
          <p:cNvPicPr preferRelativeResize="0"/>
          <p:nvPr/>
        </p:nvPicPr>
        <p:blipFill>
          <a:blip r:embed="rId2">
            <a:alphaModFix/>
          </a:blip>
          <a:stretch>
            <a:fillRect/>
          </a:stretch>
        </p:blipFill>
        <p:spPr>
          <a:xfrm>
            <a:off x="1356325" y="-902363"/>
            <a:ext cx="2143799" cy="2146949"/>
          </a:xfrm>
          <a:prstGeom prst="rect">
            <a:avLst/>
          </a:prstGeom>
          <a:noFill/>
          <a:ln>
            <a:noFill/>
          </a:ln>
        </p:spPr>
      </p:pic>
      <p:grpSp>
        <p:nvGrpSpPr>
          <p:cNvPr id="1762" name="Google Shape;1762;p37"/>
          <p:cNvGrpSpPr/>
          <p:nvPr/>
        </p:nvGrpSpPr>
        <p:grpSpPr>
          <a:xfrm>
            <a:off x="353575" y="250368"/>
            <a:ext cx="8154125" cy="4813500"/>
            <a:chOff x="353575" y="250368"/>
            <a:chExt cx="8154125" cy="4813500"/>
          </a:xfrm>
        </p:grpSpPr>
        <p:grpSp>
          <p:nvGrpSpPr>
            <p:cNvPr id="1763" name="Google Shape;1763;p37"/>
            <p:cNvGrpSpPr/>
            <p:nvPr/>
          </p:nvGrpSpPr>
          <p:grpSpPr>
            <a:xfrm>
              <a:off x="8340300" y="456300"/>
              <a:ext cx="167400" cy="167400"/>
              <a:chOff x="3216925" y="225750"/>
              <a:chExt cx="167400" cy="167400"/>
            </a:xfrm>
          </p:grpSpPr>
          <p:cxnSp>
            <p:nvCxnSpPr>
              <p:cNvPr id="1764" name="Google Shape;1764;p37"/>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765" name="Google Shape;1765;p37"/>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766" name="Google Shape;1766;p37"/>
            <p:cNvGrpSpPr/>
            <p:nvPr/>
          </p:nvGrpSpPr>
          <p:grpSpPr>
            <a:xfrm rot="-3599965">
              <a:off x="8376642" y="915879"/>
              <a:ext cx="94724" cy="124296"/>
              <a:chOff x="754200" y="3419250"/>
              <a:chExt cx="59900" cy="78600"/>
            </a:xfrm>
          </p:grpSpPr>
          <p:sp>
            <p:nvSpPr>
              <p:cNvPr id="1767" name="Google Shape;1767;p37"/>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7"/>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9" name="Google Shape;1769;p37"/>
            <p:cNvGrpSpPr/>
            <p:nvPr/>
          </p:nvGrpSpPr>
          <p:grpSpPr>
            <a:xfrm rot="6300016">
              <a:off x="7930979" y="477854"/>
              <a:ext cx="94725" cy="124297"/>
              <a:chOff x="754200" y="3419250"/>
              <a:chExt cx="59900" cy="78600"/>
            </a:xfrm>
          </p:grpSpPr>
          <p:sp>
            <p:nvSpPr>
              <p:cNvPr id="1770" name="Google Shape;1770;p37"/>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7"/>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2" name="Google Shape;1772;p37"/>
            <p:cNvSpPr/>
            <p:nvPr/>
          </p:nvSpPr>
          <p:spPr>
            <a:xfrm>
              <a:off x="7967550" y="8972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3" name="Google Shape;1773;p37"/>
            <p:cNvGrpSpPr/>
            <p:nvPr/>
          </p:nvGrpSpPr>
          <p:grpSpPr>
            <a:xfrm>
              <a:off x="2373500" y="666000"/>
              <a:ext cx="167400" cy="167400"/>
              <a:chOff x="3416300" y="-365500"/>
              <a:chExt cx="167400" cy="167400"/>
            </a:xfrm>
          </p:grpSpPr>
          <p:cxnSp>
            <p:nvCxnSpPr>
              <p:cNvPr id="1774" name="Google Shape;1774;p37"/>
              <p:cNvCxnSpPr/>
              <p:nvPr/>
            </p:nvCxnSpPr>
            <p:spPr>
              <a:xfrm>
                <a:off x="3499988" y="-36550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775" name="Google Shape;1775;p37"/>
              <p:cNvCxnSpPr/>
              <p:nvPr/>
            </p:nvCxnSpPr>
            <p:spPr>
              <a:xfrm rot="10800000">
                <a:off x="3416300" y="-281873"/>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776" name="Google Shape;1776;p37"/>
            <p:cNvGrpSpPr/>
            <p:nvPr/>
          </p:nvGrpSpPr>
          <p:grpSpPr>
            <a:xfrm rot="-3599965">
              <a:off x="549192" y="4929629"/>
              <a:ext cx="94724" cy="124296"/>
              <a:chOff x="-518485" y="3903103"/>
              <a:chExt cx="59900" cy="78600"/>
            </a:xfrm>
          </p:grpSpPr>
          <p:sp>
            <p:nvSpPr>
              <p:cNvPr id="1777" name="Google Shape;1777;p37"/>
              <p:cNvSpPr/>
              <p:nvPr/>
            </p:nvSpPr>
            <p:spPr>
              <a:xfrm>
                <a:off x="-518485" y="3903103"/>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7"/>
              <p:cNvSpPr/>
              <p:nvPr/>
            </p:nvSpPr>
            <p:spPr>
              <a:xfrm>
                <a:off x="-518485" y="3934403"/>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9" name="Google Shape;1779;p37"/>
            <p:cNvGrpSpPr/>
            <p:nvPr/>
          </p:nvGrpSpPr>
          <p:grpSpPr>
            <a:xfrm rot="6300016">
              <a:off x="447204" y="2289879"/>
              <a:ext cx="94725" cy="124297"/>
              <a:chOff x="754200" y="3419250"/>
              <a:chExt cx="59900" cy="78600"/>
            </a:xfrm>
          </p:grpSpPr>
          <p:sp>
            <p:nvSpPr>
              <p:cNvPr id="1780" name="Google Shape;1780;p37"/>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7"/>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2" name="Google Shape;1782;p37"/>
            <p:cNvSpPr/>
            <p:nvPr/>
          </p:nvSpPr>
          <p:spPr>
            <a:xfrm>
              <a:off x="545975" y="1501093"/>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3" name="Google Shape;1783;p37"/>
            <p:cNvGrpSpPr/>
            <p:nvPr/>
          </p:nvGrpSpPr>
          <p:grpSpPr>
            <a:xfrm rot="1800035">
              <a:off x="7942533" y="4481570"/>
              <a:ext cx="94724" cy="124296"/>
              <a:chOff x="754200" y="3419250"/>
              <a:chExt cx="59900" cy="78600"/>
            </a:xfrm>
          </p:grpSpPr>
          <p:sp>
            <p:nvSpPr>
              <p:cNvPr id="1784" name="Google Shape;1784;p37"/>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7"/>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6" name="Google Shape;1786;p37"/>
            <p:cNvGrpSpPr/>
            <p:nvPr/>
          </p:nvGrpSpPr>
          <p:grpSpPr>
            <a:xfrm rot="-9899984">
              <a:off x="8380558" y="4035906"/>
              <a:ext cx="94725" cy="124297"/>
              <a:chOff x="754200" y="3419250"/>
              <a:chExt cx="59900" cy="78600"/>
            </a:xfrm>
          </p:grpSpPr>
          <p:sp>
            <p:nvSpPr>
              <p:cNvPr id="1787" name="Google Shape;1787;p37"/>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7"/>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9" name="Google Shape;1789;p37"/>
            <p:cNvSpPr/>
            <p:nvPr/>
          </p:nvSpPr>
          <p:spPr>
            <a:xfrm rot="5400000">
              <a:off x="8049105" y="4087263"/>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7"/>
            <p:cNvSpPr/>
            <p:nvPr/>
          </p:nvSpPr>
          <p:spPr>
            <a:xfrm>
              <a:off x="1496575" y="12409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1" name="Google Shape;1791;p37"/>
            <p:cNvGrpSpPr/>
            <p:nvPr/>
          </p:nvGrpSpPr>
          <p:grpSpPr>
            <a:xfrm>
              <a:off x="2621000" y="4836050"/>
              <a:ext cx="167400" cy="167400"/>
              <a:chOff x="3663800" y="542000"/>
              <a:chExt cx="167400" cy="167400"/>
            </a:xfrm>
          </p:grpSpPr>
          <p:cxnSp>
            <p:nvCxnSpPr>
              <p:cNvPr id="1792" name="Google Shape;1792;p37"/>
              <p:cNvCxnSpPr/>
              <p:nvPr/>
            </p:nvCxnSpPr>
            <p:spPr>
              <a:xfrm>
                <a:off x="3747488" y="54200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793" name="Google Shape;1793;p37"/>
              <p:cNvCxnSpPr/>
              <p:nvPr/>
            </p:nvCxnSpPr>
            <p:spPr>
              <a:xfrm rot="10800000">
                <a:off x="3663800" y="62562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794" name="Google Shape;1794;p37"/>
            <p:cNvGrpSpPr/>
            <p:nvPr/>
          </p:nvGrpSpPr>
          <p:grpSpPr>
            <a:xfrm rot="3599965">
              <a:off x="652731" y="907162"/>
              <a:ext cx="94724" cy="124296"/>
              <a:chOff x="-89090" y="3227472"/>
              <a:chExt cx="59900" cy="78600"/>
            </a:xfrm>
          </p:grpSpPr>
          <p:sp>
            <p:nvSpPr>
              <p:cNvPr id="1795" name="Google Shape;1795;p37"/>
              <p:cNvSpPr/>
              <p:nvPr/>
            </p:nvSpPr>
            <p:spPr>
              <a:xfrm>
                <a:off x="-89090" y="3227472"/>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7"/>
              <p:cNvSpPr/>
              <p:nvPr/>
            </p:nvSpPr>
            <p:spPr>
              <a:xfrm>
                <a:off x="-89090" y="3258772"/>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7" name="Google Shape;1797;p37"/>
            <p:cNvSpPr/>
            <p:nvPr/>
          </p:nvSpPr>
          <p:spPr>
            <a:xfrm>
              <a:off x="1725175" y="5551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7"/>
            <p:cNvSpPr/>
            <p:nvPr/>
          </p:nvSpPr>
          <p:spPr>
            <a:xfrm>
              <a:off x="353575" y="2503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9">
  <p:cSld name="CUSTOM_16">
    <p:spTree>
      <p:nvGrpSpPr>
        <p:cNvPr id="1799" name="Shape 1799"/>
        <p:cNvGrpSpPr/>
        <p:nvPr/>
      </p:nvGrpSpPr>
      <p:grpSpPr>
        <a:xfrm>
          <a:off x="0" y="0"/>
          <a:ext cx="0" cy="0"/>
          <a:chOff x="0" y="0"/>
          <a:chExt cx="0" cy="0"/>
        </a:xfrm>
      </p:grpSpPr>
      <p:sp>
        <p:nvSpPr>
          <p:cNvPr id="1800" name="Google Shape;1800;p38"/>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8"/>
          <p:cNvSpPr/>
          <p:nvPr/>
        </p:nvSpPr>
        <p:spPr>
          <a:xfrm flipH="1" rot="-5400000">
            <a:off x="-1610194" y="2464438"/>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grpSp>
        <p:nvGrpSpPr>
          <p:cNvPr id="1802" name="Google Shape;1802;p38"/>
          <p:cNvGrpSpPr/>
          <p:nvPr/>
        </p:nvGrpSpPr>
        <p:grpSpPr>
          <a:xfrm flipH="1">
            <a:off x="166131" y="110373"/>
            <a:ext cx="8837213" cy="4930707"/>
            <a:chOff x="166131" y="110373"/>
            <a:chExt cx="8837213" cy="4930707"/>
          </a:xfrm>
        </p:grpSpPr>
        <p:grpSp>
          <p:nvGrpSpPr>
            <p:cNvPr id="1803" name="Google Shape;1803;p38"/>
            <p:cNvGrpSpPr/>
            <p:nvPr/>
          </p:nvGrpSpPr>
          <p:grpSpPr>
            <a:xfrm rot="10800000">
              <a:off x="8756443" y="4862848"/>
              <a:ext cx="167400" cy="167400"/>
              <a:chOff x="3216925" y="225750"/>
              <a:chExt cx="167400" cy="167400"/>
            </a:xfrm>
          </p:grpSpPr>
          <p:cxnSp>
            <p:nvCxnSpPr>
              <p:cNvPr id="1804" name="Google Shape;1804;p38"/>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805" name="Google Shape;1805;p38"/>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806" name="Google Shape;1806;p38"/>
            <p:cNvGrpSpPr/>
            <p:nvPr/>
          </p:nvGrpSpPr>
          <p:grpSpPr>
            <a:xfrm rot="10800000">
              <a:off x="4484643" y="4872835"/>
              <a:ext cx="167400" cy="167400"/>
              <a:chOff x="3216925" y="225750"/>
              <a:chExt cx="167400" cy="167400"/>
            </a:xfrm>
          </p:grpSpPr>
          <p:cxnSp>
            <p:nvCxnSpPr>
              <p:cNvPr id="1807" name="Google Shape;1807;p38"/>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808" name="Google Shape;1808;p38"/>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809" name="Google Shape;1809;p38"/>
            <p:cNvGrpSpPr/>
            <p:nvPr/>
          </p:nvGrpSpPr>
          <p:grpSpPr>
            <a:xfrm rot="10800000">
              <a:off x="8833968" y="2496885"/>
              <a:ext cx="167400" cy="167400"/>
              <a:chOff x="3216925" y="225750"/>
              <a:chExt cx="167400" cy="167400"/>
            </a:xfrm>
          </p:grpSpPr>
          <p:cxnSp>
            <p:nvCxnSpPr>
              <p:cNvPr id="1810" name="Google Shape;1810;p38"/>
              <p:cNvCxnSpPr/>
              <p:nvPr/>
            </p:nvCxnSpPr>
            <p:spPr>
              <a:xfrm>
                <a:off x="3300613" y="225750"/>
                <a:ext cx="0" cy="167400"/>
              </a:xfrm>
              <a:prstGeom prst="straightConnector1">
                <a:avLst/>
              </a:prstGeom>
              <a:noFill/>
              <a:ln cap="flat" cmpd="sng" w="19050">
                <a:solidFill>
                  <a:schemeClr val="accent6"/>
                </a:solidFill>
                <a:prstDash val="solid"/>
                <a:round/>
                <a:headEnd len="med" w="med" type="none"/>
                <a:tailEnd len="med" w="med" type="none"/>
              </a:ln>
            </p:spPr>
          </p:cxnSp>
          <p:cxnSp>
            <p:nvCxnSpPr>
              <p:cNvPr id="1811" name="Google Shape;1811;p38"/>
              <p:cNvCxnSpPr/>
              <p:nvPr/>
            </p:nvCxnSpPr>
            <p:spPr>
              <a:xfrm rot="10800000">
                <a:off x="3216925" y="309377"/>
                <a:ext cx="167400" cy="0"/>
              </a:xfrm>
              <a:prstGeom prst="straightConnector1">
                <a:avLst/>
              </a:prstGeom>
              <a:noFill/>
              <a:ln cap="flat" cmpd="sng" w="19050">
                <a:solidFill>
                  <a:schemeClr val="accent6"/>
                </a:solidFill>
                <a:prstDash val="solid"/>
                <a:round/>
                <a:headEnd len="med" w="med" type="none"/>
                <a:tailEnd len="med" w="med" type="none"/>
              </a:ln>
            </p:spPr>
          </p:cxnSp>
        </p:grpSp>
        <p:sp>
          <p:nvSpPr>
            <p:cNvPr id="1812" name="Google Shape;1812;p38"/>
            <p:cNvSpPr/>
            <p:nvPr/>
          </p:nvSpPr>
          <p:spPr>
            <a:xfrm rot="10800000">
              <a:off x="88293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8"/>
            <p:cNvSpPr/>
            <p:nvPr/>
          </p:nvSpPr>
          <p:spPr>
            <a:xfrm rot="10800000">
              <a:off x="8829343" y="2885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8"/>
            <p:cNvSpPr/>
            <p:nvPr/>
          </p:nvSpPr>
          <p:spPr>
            <a:xfrm rot="10800000">
              <a:off x="8981743" y="1819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8"/>
            <p:cNvSpPr/>
            <p:nvPr/>
          </p:nvSpPr>
          <p:spPr>
            <a:xfrm rot="10800000">
              <a:off x="8829343" y="676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8"/>
            <p:cNvSpPr/>
            <p:nvPr/>
          </p:nvSpPr>
          <p:spPr>
            <a:xfrm rot="10800000">
              <a:off x="62385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8"/>
            <p:cNvSpPr/>
            <p:nvPr/>
          </p:nvSpPr>
          <p:spPr>
            <a:xfrm rot="10800000">
              <a:off x="5019343" y="50194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8"/>
            <p:cNvSpPr/>
            <p:nvPr/>
          </p:nvSpPr>
          <p:spPr>
            <a:xfrm rot="10800000">
              <a:off x="3876343" y="4867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8"/>
            <p:cNvSpPr/>
            <p:nvPr/>
          </p:nvSpPr>
          <p:spPr>
            <a:xfrm rot="10800000">
              <a:off x="3114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0" name="Google Shape;1820;p38"/>
            <p:cNvGrpSpPr/>
            <p:nvPr/>
          </p:nvGrpSpPr>
          <p:grpSpPr>
            <a:xfrm rot="10800000">
              <a:off x="166131" y="4872823"/>
              <a:ext cx="167400" cy="167400"/>
              <a:chOff x="3216925" y="225750"/>
              <a:chExt cx="167400" cy="167400"/>
            </a:xfrm>
          </p:grpSpPr>
          <p:cxnSp>
            <p:nvCxnSpPr>
              <p:cNvPr id="1821" name="Google Shape;1821;p38"/>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822" name="Google Shape;1822;p38"/>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1823" name="Google Shape;1823;p38"/>
            <p:cNvSpPr/>
            <p:nvPr/>
          </p:nvSpPr>
          <p:spPr>
            <a:xfrm rot="10800000">
              <a:off x="1209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8"/>
            <p:cNvSpPr/>
            <p:nvPr/>
          </p:nvSpPr>
          <p:spPr>
            <a:xfrm rot="10800000">
              <a:off x="2187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5" name="Google Shape;1825;p38"/>
            <p:cNvGrpSpPr/>
            <p:nvPr/>
          </p:nvGrpSpPr>
          <p:grpSpPr>
            <a:xfrm rot="10800000">
              <a:off x="166131" y="2484760"/>
              <a:ext cx="167400" cy="167400"/>
              <a:chOff x="3216925" y="225750"/>
              <a:chExt cx="167400" cy="167400"/>
            </a:xfrm>
          </p:grpSpPr>
          <p:cxnSp>
            <p:nvCxnSpPr>
              <p:cNvPr id="1826" name="Google Shape;1826;p38"/>
              <p:cNvCxnSpPr/>
              <p:nvPr/>
            </p:nvCxnSpPr>
            <p:spPr>
              <a:xfrm>
                <a:off x="3300613" y="225750"/>
                <a:ext cx="0" cy="167400"/>
              </a:xfrm>
              <a:prstGeom prst="straightConnector1">
                <a:avLst/>
              </a:prstGeom>
              <a:noFill/>
              <a:ln cap="flat" cmpd="sng" w="19050">
                <a:solidFill>
                  <a:schemeClr val="accent2"/>
                </a:solidFill>
                <a:prstDash val="solid"/>
                <a:round/>
                <a:headEnd len="med" w="med" type="none"/>
                <a:tailEnd len="med" w="med" type="none"/>
              </a:ln>
            </p:spPr>
          </p:cxnSp>
          <p:cxnSp>
            <p:nvCxnSpPr>
              <p:cNvPr id="1827" name="Google Shape;1827;p38"/>
              <p:cNvCxnSpPr/>
              <p:nvPr/>
            </p:nvCxnSpPr>
            <p:spPr>
              <a:xfrm rot="10800000">
                <a:off x="3216925" y="309377"/>
                <a:ext cx="167400" cy="0"/>
              </a:xfrm>
              <a:prstGeom prst="straightConnector1">
                <a:avLst/>
              </a:prstGeom>
              <a:noFill/>
              <a:ln cap="flat" cmpd="sng" w="19050">
                <a:solidFill>
                  <a:schemeClr val="accent2"/>
                </a:solidFill>
                <a:prstDash val="solid"/>
                <a:round/>
                <a:headEnd len="med" w="med" type="none"/>
                <a:tailEnd len="med" w="med" type="none"/>
              </a:ln>
            </p:spPr>
          </p:cxnSp>
        </p:grpSp>
        <p:sp>
          <p:nvSpPr>
            <p:cNvPr id="1828" name="Google Shape;1828;p38"/>
            <p:cNvSpPr/>
            <p:nvPr/>
          </p:nvSpPr>
          <p:spPr>
            <a:xfrm rot="10800000">
              <a:off x="218743" y="1285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8"/>
            <p:cNvSpPr/>
            <p:nvPr/>
          </p:nvSpPr>
          <p:spPr>
            <a:xfrm rot="10800000">
              <a:off x="9045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8"/>
            <p:cNvSpPr/>
            <p:nvPr/>
          </p:nvSpPr>
          <p:spPr>
            <a:xfrm rot="10800000">
              <a:off x="31905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8"/>
            <p:cNvSpPr/>
            <p:nvPr/>
          </p:nvSpPr>
          <p:spPr>
            <a:xfrm rot="10800000">
              <a:off x="4943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8"/>
            <p:cNvSpPr/>
            <p:nvPr/>
          </p:nvSpPr>
          <p:spPr>
            <a:xfrm rot="10800000">
              <a:off x="71529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8"/>
            <p:cNvSpPr/>
            <p:nvPr/>
          </p:nvSpPr>
          <p:spPr>
            <a:xfrm rot="10800000">
              <a:off x="6086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4" name="Google Shape;1834;p38"/>
            <p:cNvGrpSpPr/>
            <p:nvPr/>
          </p:nvGrpSpPr>
          <p:grpSpPr>
            <a:xfrm rot="10800000">
              <a:off x="8756443" y="110373"/>
              <a:ext cx="167400" cy="167400"/>
              <a:chOff x="3216925" y="225750"/>
              <a:chExt cx="167400" cy="167400"/>
            </a:xfrm>
          </p:grpSpPr>
          <p:cxnSp>
            <p:nvCxnSpPr>
              <p:cNvPr id="1835" name="Google Shape;1835;p38"/>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836" name="Google Shape;1836;p38"/>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837" name="Google Shape;1837;p38"/>
            <p:cNvGrpSpPr/>
            <p:nvPr/>
          </p:nvGrpSpPr>
          <p:grpSpPr>
            <a:xfrm rot="10800000">
              <a:off x="4484643" y="120360"/>
              <a:ext cx="167400" cy="167400"/>
              <a:chOff x="3216925" y="225750"/>
              <a:chExt cx="167400" cy="167400"/>
            </a:xfrm>
          </p:grpSpPr>
          <p:cxnSp>
            <p:nvCxnSpPr>
              <p:cNvPr id="1838" name="Google Shape;1838;p38"/>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839" name="Google Shape;1839;p38"/>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840" name="Google Shape;1840;p38"/>
            <p:cNvGrpSpPr/>
            <p:nvPr/>
          </p:nvGrpSpPr>
          <p:grpSpPr>
            <a:xfrm rot="10800000">
              <a:off x="166131" y="120348"/>
              <a:ext cx="167400" cy="167400"/>
              <a:chOff x="3216925" y="225750"/>
              <a:chExt cx="167400" cy="167400"/>
            </a:xfrm>
          </p:grpSpPr>
          <p:cxnSp>
            <p:nvCxnSpPr>
              <p:cNvPr id="1841" name="Google Shape;1841;p38"/>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842" name="Google Shape;1842;p38"/>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843" name="Google Shape;1843;p38"/>
            <p:cNvGrpSpPr/>
            <p:nvPr/>
          </p:nvGrpSpPr>
          <p:grpSpPr>
            <a:xfrm rot="10800000">
              <a:off x="2325387" y="120348"/>
              <a:ext cx="167400" cy="167400"/>
              <a:chOff x="3216925" y="225750"/>
              <a:chExt cx="167400" cy="167400"/>
            </a:xfrm>
          </p:grpSpPr>
          <p:cxnSp>
            <p:nvCxnSpPr>
              <p:cNvPr id="1844" name="Google Shape;1844;p38"/>
              <p:cNvCxnSpPr/>
              <p:nvPr/>
            </p:nvCxnSpPr>
            <p:spPr>
              <a:xfrm>
                <a:off x="3300613" y="225750"/>
                <a:ext cx="0" cy="167400"/>
              </a:xfrm>
              <a:prstGeom prst="straightConnector1">
                <a:avLst/>
              </a:prstGeom>
              <a:noFill/>
              <a:ln cap="flat" cmpd="sng" w="19050">
                <a:solidFill>
                  <a:schemeClr val="accent1"/>
                </a:solidFill>
                <a:prstDash val="solid"/>
                <a:round/>
                <a:headEnd len="med" w="med" type="none"/>
                <a:tailEnd len="med" w="med" type="none"/>
              </a:ln>
            </p:spPr>
          </p:cxnSp>
          <p:cxnSp>
            <p:nvCxnSpPr>
              <p:cNvPr id="1845" name="Google Shape;1845;p38"/>
              <p:cNvCxnSpPr/>
              <p:nvPr/>
            </p:nvCxnSpPr>
            <p:spPr>
              <a:xfrm rot="10800000">
                <a:off x="3216925" y="309377"/>
                <a:ext cx="167400" cy="0"/>
              </a:xfrm>
              <a:prstGeom prst="straightConnector1">
                <a:avLst/>
              </a:prstGeom>
              <a:noFill/>
              <a:ln cap="flat" cmpd="sng" w="19050">
                <a:solidFill>
                  <a:schemeClr val="accent1"/>
                </a:solidFill>
                <a:prstDash val="solid"/>
                <a:round/>
                <a:headEnd len="med" w="med" type="none"/>
                <a:tailEnd len="med" w="med" type="none"/>
              </a:ln>
            </p:spPr>
          </p:cxnSp>
        </p:grpSp>
        <p:grpSp>
          <p:nvGrpSpPr>
            <p:cNvPr id="1846" name="Google Shape;1846;p38"/>
            <p:cNvGrpSpPr/>
            <p:nvPr/>
          </p:nvGrpSpPr>
          <p:grpSpPr>
            <a:xfrm rot="10800000">
              <a:off x="2325387" y="4872823"/>
              <a:ext cx="167400" cy="167400"/>
              <a:chOff x="3216925" y="225750"/>
              <a:chExt cx="167400" cy="167400"/>
            </a:xfrm>
          </p:grpSpPr>
          <p:cxnSp>
            <p:nvCxnSpPr>
              <p:cNvPr id="1847" name="Google Shape;1847;p38"/>
              <p:cNvCxnSpPr/>
              <p:nvPr/>
            </p:nvCxnSpPr>
            <p:spPr>
              <a:xfrm>
                <a:off x="3300613" y="225750"/>
                <a:ext cx="0" cy="167400"/>
              </a:xfrm>
              <a:prstGeom prst="straightConnector1">
                <a:avLst/>
              </a:prstGeom>
              <a:noFill/>
              <a:ln cap="flat" cmpd="sng" w="19050">
                <a:solidFill>
                  <a:schemeClr val="lt2"/>
                </a:solidFill>
                <a:prstDash val="solid"/>
                <a:round/>
                <a:headEnd len="med" w="med" type="none"/>
                <a:tailEnd len="med" w="med" type="none"/>
              </a:ln>
            </p:spPr>
          </p:cxnSp>
          <p:cxnSp>
            <p:nvCxnSpPr>
              <p:cNvPr id="1848" name="Google Shape;1848;p38"/>
              <p:cNvCxnSpPr/>
              <p:nvPr/>
            </p:nvCxnSpPr>
            <p:spPr>
              <a:xfrm rot="10800000">
                <a:off x="3216925" y="309377"/>
                <a:ext cx="167400" cy="0"/>
              </a:xfrm>
              <a:prstGeom prst="straightConnector1">
                <a:avLst/>
              </a:prstGeom>
              <a:noFill/>
              <a:ln cap="flat" cmpd="sng" w="19050">
                <a:solidFill>
                  <a:schemeClr val="lt2"/>
                </a:solidFill>
                <a:prstDash val="solid"/>
                <a:round/>
                <a:headEnd len="med" w="med" type="none"/>
                <a:tailEnd len="med" w="med" type="none"/>
              </a:ln>
            </p:spPr>
          </p:cxnSp>
        </p:grpSp>
        <p:grpSp>
          <p:nvGrpSpPr>
            <p:cNvPr id="1849" name="Google Shape;1849;p38"/>
            <p:cNvGrpSpPr/>
            <p:nvPr/>
          </p:nvGrpSpPr>
          <p:grpSpPr>
            <a:xfrm rot="10800000">
              <a:off x="6620543" y="120348"/>
              <a:ext cx="167400" cy="167400"/>
              <a:chOff x="3216925" y="225750"/>
              <a:chExt cx="167400" cy="167400"/>
            </a:xfrm>
          </p:grpSpPr>
          <p:cxnSp>
            <p:nvCxnSpPr>
              <p:cNvPr id="1850" name="Google Shape;1850;p38"/>
              <p:cNvCxnSpPr/>
              <p:nvPr/>
            </p:nvCxnSpPr>
            <p:spPr>
              <a:xfrm>
                <a:off x="3300613" y="225750"/>
                <a:ext cx="0" cy="167400"/>
              </a:xfrm>
              <a:prstGeom prst="straightConnector1">
                <a:avLst/>
              </a:prstGeom>
              <a:noFill/>
              <a:ln cap="flat" cmpd="sng" w="19050">
                <a:solidFill>
                  <a:schemeClr val="accent5"/>
                </a:solidFill>
                <a:prstDash val="solid"/>
                <a:round/>
                <a:headEnd len="med" w="med" type="none"/>
                <a:tailEnd len="med" w="med" type="none"/>
              </a:ln>
            </p:spPr>
          </p:cxnSp>
          <p:cxnSp>
            <p:nvCxnSpPr>
              <p:cNvPr id="1851" name="Google Shape;1851;p38"/>
              <p:cNvCxnSpPr/>
              <p:nvPr/>
            </p:nvCxnSpPr>
            <p:spPr>
              <a:xfrm rot="10800000">
                <a:off x="3216925" y="309377"/>
                <a:ext cx="167400" cy="0"/>
              </a:xfrm>
              <a:prstGeom prst="straightConnector1">
                <a:avLst/>
              </a:prstGeom>
              <a:noFill/>
              <a:ln cap="flat" cmpd="sng" w="19050">
                <a:solidFill>
                  <a:schemeClr val="accent5"/>
                </a:solidFill>
                <a:prstDash val="solid"/>
                <a:round/>
                <a:headEnd len="med" w="med" type="none"/>
                <a:tailEnd len="med" w="med" type="none"/>
              </a:ln>
            </p:spPr>
          </p:cxnSp>
        </p:grpSp>
        <p:grpSp>
          <p:nvGrpSpPr>
            <p:cNvPr id="1852" name="Google Shape;1852;p38"/>
            <p:cNvGrpSpPr/>
            <p:nvPr/>
          </p:nvGrpSpPr>
          <p:grpSpPr>
            <a:xfrm rot="10800000">
              <a:off x="6620543" y="4872823"/>
              <a:ext cx="167400" cy="167400"/>
              <a:chOff x="3216925" y="225750"/>
              <a:chExt cx="167400" cy="167400"/>
            </a:xfrm>
          </p:grpSpPr>
          <p:cxnSp>
            <p:nvCxnSpPr>
              <p:cNvPr id="1853" name="Google Shape;1853;p38"/>
              <p:cNvCxnSpPr/>
              <p:nvPr/>
            </p:nvCxnSpPr>
            <p:spPr>
              <a:xfrm>
                <a:off x="3300613" y="225750"/>
                <a:ext cx="0" cy="167400"/>
              </a:xfrm>
              <a:prstGeom prst="straightConnector1">
                <a:avLst/>
              </a:prstGeom>
              <a:noFill/>
              <a:ln cap="flat" cmpd="sng" w="19050">
                <a:solidFill>
                  <a:schemeClr val="accent3"/>
                </a:solidFill>
                <a:prstDash val="solid"/>
                <a:round/>
                <a:headEnd len="med" w="med" type="none"/>
                <a:tailEnd len="med" w="med" type="none"/>
              </a:ln>
            </p:spPr>
          </p:cxnSp>
          <p:cxnSp>
            <p:nvCxnSpPr>
              <p:cNvPr id="1854" name="Google Shape;1854;p38"/>
              <p:cNvCxnSpPr/>
              <p:nvPr/>
            </p:nvCxnSpPr>
            <p:spPr>
              <a:xfrm rot="10800000">
                <a:off x="3216925" y="309377"/>
                <a:ext cx="167400" cy="0"/>
              </a:xfrm>
              <a:prstGeom prst="straightConnector1">
                <a:avLst/>
              </a:prstGeom>
              <a:noFill/>
              <a:ln cap="flat" cmpd="sng" w="19050">
                <a:solidFill>
                  <a:schemeClr val="accent3"/>
                </a:solidFill>
                <a:prstDash val="solid"/>
                <a:round/>
                <a:headEnd len="med" w="med" type="none"/>
                <a:tailEnd len="med" w="med" type="none"/>
              </a:ln>
            </p:spPr>
          </p:cxnSp>
        </p:grpSp>
      </p:grpSp>
      <p:sp>
        <p:nvSpPr>
          <p:cNvPr id="1855" name="Google Shape;1855;p38"/>
          <p:cNvSpPr txBox="1"/>
          <p:nvPr>
            <p:ph type="title"/>
          </p:nvPr>
        </p:nvSpPr>
        <p:spPr>
          <a:xfrm>
            <a:off x="3963950" y="1523700"/>
            <a:ext cx="44235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3600"/>
              <a:buNone/>
              <a:defRPr sz="4000">
                <a:solidFill>
                  <a:schemeClr val="dk1"/>
                </a:solidFill>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1856" name="Google Shape;1856;p38"/>
          <p:cNvSpPr txBox="1"/>
          <p:nvPr>
            <p:ph idx="1" type="subTitle"/>
          </p:nvPr>
        </p:nvSpPr>
        <p:spPr>
          <a:xfrm>
            <a:off x="3963950" y="2365500"/>
            <a:ext cx="4423500" cy="12543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solidFill>
                  <a:schemeClr val="dk1"/>
                </a:solidFill>
                <a:latin typeface="Open Sans"/>
                <a:ea typeface="Open Sans"/>
                <a:cs typeface="Open Sans"/>
                <a:sym typeface="Open Sans"/>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857" name="Google Shape;1857;p38"/>
          <p:cNvSpPr/>
          <p:nvPr>
            <p:ph idx="2" type="pic"/>
          </p:nvPr>
        </p:nvSpPr>
        <p:spPr>
          <a:xfrm>
            <a:off x="720000" y="1134750"/>
            <a:ext cx="2874000" cy="2874000"/>
          </a:xfrm>
          <a:prstGeom prst="ellipse">
            <a:avLst/>
          </a:prstGeom>
          <a:noFill/>
          <a:ln>
            <a:noFill/>
          </a:ln>
        </p:spPr>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7">
    <p:spTree>
      <p:nvGrpSpPr>
        <p:cNvPr id="1858" name="Shape 1858"/>
        <p:cNvGrpSpPr/>
        <p:nvPr/>
      </p:nvGrpSpPr>
      <p:grpSpPr>
        <a:xfrm>
          <a:off x="0" y="0"/>
          <a:ext cx="0" cy="0"/>
          <a:chOff x="0" y="0"/>
          <a:chExt cx="0" cy="0"/>
        </a:xfrm>
      </p:grpSpPr>
      <p:sp>
        <p:nvSpPr>
          <p:cNvPr id="1859" name="Google Shape;1859;p39"/>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9"/>
          <p:cNvSpPr/>
          <p:nvPr/>
        </p:nvSpPr>
        <p:spPr>
          <a:xfrm>
            <a:off x="7036475" y="3089488"/>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pic>
        <p:nvPicPr>
          <p:cNvPr id="1861" name="Google Shape;1861;p39"/>
          <p:cNvPicPr preferRelativeResize="0"/>
          <p:nvPr/>
        </p:nvPicPr>
        <p:blipFill>
          <a:blip r:embed="rId2">
            <a:alphaModFix/>
          </a:blip>
          <a:stretch>
            <a:fillRect/>
          </a:stretch>
        </p:blipFill>
        <p:spPr>
          <a:xfrm>
            <a:off x="7823600" y="3564462"/>
            <a:ext cx="2143799" cy="2146949"/>
          </a:xfrm>
          <a:prstGeom prst="rect">
            <a:avLst/>
          </a:prstGeom>
          <a:noFill/>
          <a:ln>
            <a:noFill/>
          </a:ln>
        </p:spPr>
      </p:pic>
      <p:grpSp>
        <p:nvGrpSpPr>
          <p:cNvPr id="1862" name="Google Shape;1862;p39"/>
          <p:cNvGrpSpPr/>
          <p:nvPr/>
        </p:nvGrpSpPr>
        <p:grpSpPr>
          <a:xfrm>
            <a:off x="137000" y="99118"/>
            <a:ext cx="8925113" cy="4920732"/>
            <a:chOff x="137000" y="99118"/>
            <a:chExt cx="8925113" cy="4920732"/>
          </a:xfrm>
        </p:grpSpPr>
        <p:grpSp>
          <p:nvGrpSpPr>
            <p:cNvPr id="1863" name="Google Shape;1863;p39"/>
            <p:cNvGrpSpPr/>
            <p:nvPr/>
          </p:nvGrpSpPr>
          <p:grpSpPr>
            <a:xfrm flipH="1" rot="-6300016">
              <a:off x="7914334" y="131504"/>
              <a:ext cx="94725" cy="124297"/>
              <a:chOff x="754200" y="3419250"/>
              <a:chExt cx="59900" cy="78600"/>
            </a:xfrm>
          </p:grpSpPr>
          <p:sp>
            <p:nvSpPr>
              <p:cNvPr id="1864" name="Google Shape;1864;p39"/>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9"/>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6" name="Google Shape;1866;p39"/>
            <p:cNvGrpSpPr/>
            <p:nvPr/>
          </p:nvGrpSpPr>
          <p:grpSpPr>
            <a:xfrm flipH="1">
              <a:off x="8727313" y="109950"/>
              <a:ext cx="167400" cy="167400"/>
              <a:chOff x="3216925" y="225750"/>
              <a:chExt cx="167400" cy="167400"/>
            </a:xfrm>
          </p:grpSpPr>
          <p:cxnSp>
            <p:nvCxnSpPr>
              <p:cNvPr id="1867" name="Google Shape;1867;p39"/>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868" name="Google Shape;1868;p39"/>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869" name="Google Shape;1869;p39"/>
            <p:cNvGrpSpPr/>
            <p:nvPr/>
          </p:nvGrpSpPr>
          <p:grpSpPr>
            <a:xfrm flipH="1">
              <a:off x="4455513" y="99963"/>
              <a:ext cx="167400" cy="167400"/>
              <a:chOff x="3216925" y="225750"/>
              <a:chExt cx="167400" cy="167400"/>
            </a:xfrm>
          </p:grpSpPr>
          <p:cxnSp>
            <p:nvCxnSpPr>
              <p:cNvPr id="1870" name="Google Shape;1870;p39"/>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871" name="Google Shape;1871;p39"/>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1872" name="Google Shape;1872;p39"/>
            <p:cNvSpPr/>
            <p:nvPr/>
          </p:nvSpPr>
          <p:spPr>
            <a:xfrm flipH="1">
              <a:off x="6819013" y="4823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3" name="Google Shape;1873;p39"/>
            <p:cNvGrpSpPr/>
            <p:nvPr/>
          </p:nvGrpSpPr>
          <p:grpSpPr>
            <a:xfrm flipH="1">
              <a:off x="8894733" y="1655940"/>
              <a:ext cx="94726" cy="124298"/>
              <a:chOff x="405854" y="1377309"/>
              <a:chExt cx="59900" cy="78600"/>
            </a:xfrm>
          </p:grpSpPr>
          <p:sp>
            <p:nvSpPr>
              <p:cNvPr id="1874" name="Google Shape;1874;p39"/>
              <p:cNvSpPr/>
              <p:nvPr/>
            </p:nvSpPr>
            <p:spPr>
              <a:xfrm>
                <a:off x="405854" y="1377309"/>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9"/>
              <p:cNvSpPr/>
              <p:nvPr/>
            </p:nvSpPr>
            <p:spPr>
              <a:xfrm>
                <a:off x="405854" y="1408609"/>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6" name="Google Shape;1876;p39"/>
            <p:cNvSpPr/>
            <p:nvPr/>
          </p:nvSpPr>
          <p:spPr>
            <a:xfrm flipH="1">
              <a:off x="6209413"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9"/>
            <p:cNvSpPr/>
            <p:nvPr/>
          </p:nvSpPr>
          <p:spPr>
            <a:xfrm flipH="1">
              <a:off x="4990213" y="991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9"/>
            <p:cNvSpPr/>
            <p:nvPr/>
          </p:nvSpPr>
          <p:spPr>
            <a:xfrm flipH="1">
              <a:off x="3847213" y="251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9"/>
            <p:cNvSpPr/>
            <p:nvPr/>
          </p:nvSpPr>
          <p:spPr>
            <a:xfrm flipH="1">
              <a:off x="3085213"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0" name="Google Shape;1880;p39"/>
            <p:cNvGrpSpPr/>
            <p:nvPr/>
          </p:nvGrpSpPr>
          <p:grpSpPr>
            <a:xfrm flipH="1" rot="3599965">
              <a:off x="1640746" y="131504"/>
              <a:ext cx="94724" cy="124296"/>
              <a:chOff x="754200" y="3419250"/>
              <a:chExt cx="59900" cy="78600"/>
            </a:xfrm>
          </p:grpSpPr>
          <p:sp>
            <p:nvSpPr>
              <p:cNvPr id="1881" name="Google Shape;1881;p39"/>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39"/>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3" name="Google Shape;1883;p39"/>
            <p:cNvGrpSpPr/>
            <p:nvPr/>
          </p:nvGrpSpPr>
          <p:grpSpPr>
            <a:xfrm flipH="1">
              <a:off x="137000" y="99975"/>
              <a:ext cx="167400" cy="167400"/>
              <a:chOff x="3216925" y="225750"/>
              <a:chExt cx="167400" cy="167400"/>
            </a:xfrm>
          </p:grpSpPr>
          <p:cxnSp>
            <p:nvCxnSpPr>
              <p:cNvPr id="1884" name="Google Shape;1884;p39"/>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885" name="Google Shape;1885;p39"/>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1886" name="Google Shape;1886;p39"/>
            <p:cNvSpPr/>
            <p:nvPr/>
          </p:nvSpPr>
          <p:spPr>
            <a:xfrm flipH="1">
              <a:off x="1180213"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7" name="Google Shape;1887;p39"/>
            <p:cNvGrpSpPr/>
            <p:nvPr/>
          </p:nvGrpSpPr>
          <p:grpSpPr>
            <a:xfrm flipH="1">
              <a:off x="1759758" y="4845940"/>
              <a:ext cx="94726" cy="124298"/>
              <a:chOff x="1043311" y="3419250"/>
              <a:chExt cx="59900" cy="78600"/>
            </a:xfrm>
          </p:grpSpPr>
          <p:sp>
            <p:nvSpPr>
              <p:cNvPr id="1888" name="Google Shape;1888;p39"/>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9"/>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0" name="Google Shape;1890;p39"/>
            <p:cNvSpPr/>
            <p:nvPr/>
          </p:nvSpPr>
          <p:spPr>
            <a:xfrm flipH="1">
              <a:off x="3161413"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39"/>
            <p:cNvSpPr/>
            <p:nvPr/>
          </p:nvSpPr>
          <p:spPr>
            <a:xfrm flipH="1">
              <a:off x="4914013"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9"/>
            <p:cNvSpPr/>
            <p:nvPr/>
          </p:nvSpPr>
          <p:spPr>
            <a:xfrm flipH="1">
              <a:off x="6057013"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93" name="Google Shape;1893;p39"/>
            <p:cNvGrpSpPr/>
            <p:nvPr/>
          </p:nvGrpSpPr>
          <p:grpSpPr>
            <a:xfrm flipH="1">
              <a:off x="8894713" y="2628000"/>
              <a:ext cx="167400" cy="167400"/>
              <a:chOff x="3049525" y="-2008675"/>
              <a:chExt cx="167400" cy="167400"/>
            </a:xfrm>
          </p:grpSpPr>
          <p:cxnSp>
            <p:nvCxnSpPr>
              <p:cNvPr id="1894" name="Google Shape;1894;p39"/>
              <p:cNvCxnSpPr/>
              <p:nvPr/>
            </p:nvCxnSpPr>
            <p:spPr>
              <a:xfrm>
                <a:off x="3133213" y="-2008675"/>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895" name="Google Shape;1895;p39"/>
              <p:cNvCxnSpPr/>
              <p:nvPr/>
            </p:nvCxnSpPr>
            <p:spPr>
              <a:xfrm rot="10800000">
                <a:off x="3049525" y="-1925048"/>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896" name="Google Shape;1896;p39"/>
            <p:cNvGrpSpPr/>
            <p:nvPr/>
          </p:nvGrpSpPr>
          <p:grpSpPr>
            <a:xfrm flipH="1">
              <a:off x="4455513" y="4852438"/>
              <a:ext cx="167400" cy="167400"/>
              <a:chOff x="3216925" y="225750"/>
              <a:chExt cx="167400" cy="167400"/>
            </a:xfrm>
          </p:grpSpPr>
          <p:cxnSp>
            <p:nvCxnSpPr>
              <p:cNvPr id="1897" name="Google Shape;1897;p39"/>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898" name="Google Shape;1898;p39"/>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899" name="Google Shape;1899;p39"/>
            <p:cNvGrpSpPr/>
            <p:nvPr/>
          </p:nvGrpSpPr>
          <p:grpSpPr>
            <a:xfrm flipH="1">
              <a:off x="137000" y="4852450"/>
              <a:ext cx="167400" cy="167400"/>
              <a:chOff x="3216925" y="225750"/>
              <a:chExt cx="167400" cy="167400"/>
            </a:xfrm>
          </p:grpSpPr>
          <p:cxnSp>
            <p:nvCxnSpPr>
              <p:cNvPr id="1900" name="Google Shape;1900;p39"/>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901" name="Google Shape;1901;p39"/>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sp>
        <p:nvSpPr>
          <p:cNvPr id="1902" name="Google Shape;1902;p39"/>
          <p:cNvSpPr txBox="1"/>
          <p:nvPr>
            <p:ph type="title"/>
          </p:nvPr>
        </p:nvSpPr>
        <p:spPr>
          <a:xfrm>
            <a:off x="1094225" y="1301850"/>
            <a:ext cx="42441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lt2"/>
              </a:buClr>
              <a:buSzPts val="2500"/>
              <a:buNone/>
              <a:defRPr sz="2500">
                <a:solidFill>
                  <a:schemeClr val="lt2"/>
                </a:solidFill>
              </a:defRPr>
            </a:lvl1pPr>
            <a:lvl2pPr lvl="1" rtl="0" algn="l">
              <a:spcBef>
                <a:spcPts val="0"/>
              </a:spcBef>
              <a:spcAft>
                <a:spcPts val="0"/>
              </a:spcAft>
              <a:buClr>
                <a:schemeClr val="lt2"/>
              </a:buClr>
              <a:buSzPts val="2500"/>
              <a:buNone/>
              <a:defRPr sz="2500">
                <a:solidFill>
                  <a:schemeClr val="lt2"/>
                </a:solidFill>
              </a:defRPr>
            </a:lvl2pPr>
            <a:lvl3pPr lvl="2" rtl="0" algn="l">
              <a:spcBef>
                <a:spcPts val="0"/>
              </a:spcBef>
              <a:spcAft>
                <a:spcPts val="0"/>
              </a:spcAft>
              <a:buClr>
                <a:schemeClr val="lt2"/>
              </a:buClr>
              <a:buSzPts val="2500"/>
              <a:buNone/>
              <a:defRPr sz="2500">
                <a:solidFill>
                  <a:schemeClr val="lt2"/>
                </a:solidFill>
              </a:defRPr>
            </a:lvl3pPr>
            <a:lvl4pPr lvl="3" rtl="0" algn="l">
              <a:spcBef>
                <a:spcPts val="0"/>
              </a:spcBef>
              <a:spcAft>
                <a:spcPts val="0"/>
              </a:spcAft>
              <a:buClr>
                <a:schemeClr val="lt2"/>
              </a:buClr>
              <a:buSzPts val="2500"/>
              <a:buNone/>
              <a:defRPr sz="2500">
                <a:solidFill>
                  <a:schemeClr val="lt2"/>
                </a:solidFill>
              </a:defRPr>
            </a:lvl4pPr>
            <a:lvl5pPr lvl="4" rtl="0" algn="l">
              <a:spcBef>
                <a:spcPts val="0"/>
              </a:spcBef>
              <a:spcAft>
                <a:spcPts val="0"/>
              </a:spcAft>
              <a:buClr>
                <a:schemeClr val="lt2"/>
              </a:buClr>
              <a:buSzPts val="2500"/>
              <a:buNone/>
              <a:defRPr sz="2500">
                <a:solidFill>
                  <a:schemeClr val="lt2"/>
                </a:solidFill>
              </a:defRPr>
            </a:lvl5pPr>
            <a:lvl6pPr lvl="5" rtl="0" algn="l">
              <a:spcBef>
                <a:spcPts val="0"/>
              </a:spcBef>
              <a:spcAft>
                <a:spcPts val="0"/>
              </a:spcAft>
              <a:buClr>
                <a:schemeClr val="lt2"/>
              </a:buClr>
              <a:buSzPts val="2500"/>
              <a:buNone/>
              <a:defRPr sz="2500">
                <a:solidFill>
                  <a:schemeClr val="lt2"/>
                </a:solidFill>
              </a:defRPr>
            </a:lvl6pPr>
            <a:lvl7pPr lvl="6" rtl="0" algn="l">
              <a:spcBef>
                <a:spcPts val="0"/>
              </a:spcBef>
              <a:spcAft>
                <a:spcPts val="0"/>
              </a:spcAft>
              <a:buClr>
                <a:schemeClr val="lt2"/>
              </a:buClr>
              <a:buSzPts val="2500"/>
              <a:buNone/>
              <a:defRPr sz="2500">
                <a:solidFill>
                  <a:schemeClr val="lt2"/>
                </a:solidFill>
              </a:defRPr>
            </a:lvl7pPr>
            <a:lvl8pPr lvl="7" rtl="0" algn="l">
              <a:spcBef>
                <a:spcPts val="0"/>
              </a:spcBef>
              <a:spcAft>
                <a:spcPts val="0"/>
              </a:spcAft>
              <a:buClr>
                <a:schemeClr val="lt2"/>
              </a:buClr>
              <a:buSzPts val="2500"/>
              <a:buNone/>
              <a:defRPr sz="2500">
                <a:solidFill>
                  <a:schemeClr val="lt2"/>
                </a:solidFill>
              </a:defRPr>
            </a:lvl8pPr>
            <a:lvl9pPr lvl="8" rtl="0" algn="l">
              <a:spcBef>
                <a:spcPts val="0"/>
              </a:spcBef>
              <a:spcAft>
                <a:spcPts val="0"/>
              </a:spcAft>
              <a:buClr>
                <a:schemeClr val="lt2"/>
              </a:buClr>
              <a:buSzPts val="2500"/>
              <a:buNone/>
              <a:defRPr sz="2500">
                <a:solidFill>
                  <a:schemeClr val="lt2"/>
                </a:solidFill>
              </a:defRPr>
            </a:lvl9pPr>
          </a:lstStyle>
          <a:p/>
        </p:txBody>
      </p:sp>
      <p:sp>
        <p:nvSpPr>
          <p:cNvPr id="1903" name="Google Shape;1903;p39"/>
          <p:cNvSpPr txBox="1"/>
          <p:nvPr>
            <p:ph idx="1" type="subTitle"/>
          </p:nvPr>
        </p:nvSpPr>
        <p:spPr>
          <a:xfrm>
            <a:off x="1094225" y="1753350"/>
            <a:ext cx="3838800" cy="484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1pPr>
            <a:lvl2pPr lvl="1"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2pPr>
            <a:lvl3pPr lvl="2"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3pPr>
            <a:lvl4pPr lvl="3"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4pPr>
            <a:lvl5pPr lvl="4"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5pPr>
            <a:lvl6pPr lvl="5"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6pPr>
            <a:lvl7pPr lvl="6"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7pPr>
            <a:lvl8pPr lvl="7"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8pPr>
            <a:lvl9pPr lvl="8"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9pPr>
          </a:lstStyle>
          <a:p/>
        </p:txBody>
      </p:sp>
      <p:sp>
        <p:nvSpPr>
          <p:cNvPr id="1904" name="Google Shape;1904;p39"/>
          <p:cNvSpPr txBox="1"/>
          <p:nvPr>
            <p:ph idx="2" type="title"/>
          </p:nvPr>
        </p:nvSpPr>
        <p:spPr>
          <a:xfrm>
            <a:off x="1094225" y="3516950"/>
            <a:ext cx="42441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lt2"/>
              </a:buClr>
              <a:buSzPts val="2500"/>
              <a:buNone/>
              <a:defRPr b="1" sz="2500">
                <a:solidFill>
                  <a:schemeClr val="lt2"/>
                </a:solidFill>
                <a:latin typeface="Open Sans"/>
                <a:ea typeface="Open Sans"/>
                <a:cs typeface="Open Sans"/>
                <a:sym typeface="Open Sans"/>
              </a:defRPr>
            </a:lvl1pPr>
            <a:lvl2pPr lvl="1" rtl="0" algn="l">
              <a:spcBef>
                <a:spcPts val="0"/>
              </a:spcBef>
              <a:spcAft>
                <a:spcPts val="0"/>
              </a:spcAft>
              <a:buClr>
                <a:schemeClr val="lt2"/>
              </a:buClr>
              <a:buSzPts val="2500"/>
              <a:buNone/>
              <a:defRPr sz="2500">
                <a:solidFill>
                  <a:schemeClr val="lt2"/>
                </a:solidFill>
              </a:defRPr>
            </a:lvl2pPr>
            <a:lvl3pPr lvl="2" rtl="0" algn="l">
              <a:spcBef>
                <a:spcPts val="0"/>
              </a:spcBef>
              <a:spcAft>
                <a:spcPts val="0"/>
              </a:spcAft>
              <a:buClr>
                <a:schemeClr val="lt2"/>
              </a:buClr>
              <a:buSzPts val="2500"/>
              <a:buNone/>
              <a:defRPr sz="2500">
                <a:solidFill>
                  <a:schemeClr val="lt2"/>
                </a:solidFill>
              </a:defRPr>
            </a:lvl3pPr>
            <a:lvl4pPr lvl="3" rtl="0" algn="l">
              <a:spcBef>
                <a:spcPts val="0"/>
              </a:spcBef>
              <a:spcAft>
                <a:spcPts val="0"/>
              </a:spcAft>
              <a:buClr>
                <a:schemeClr val="lt2"/>
              </a:buClr>
              <a:buSzPts val="2500"/>
              <a:buNone/>
              <a:defRPr sz="2500">
                <a:solidFill>
                  <a:schemeClr val="lt2"/>
                </a:solidFill>
              </a:defRPr>
            </a:lvl4pPr>
            <a:lvl5pPr lvl="4" rtl="0" algn="l">
              <a:spcBef>
                <a:spcPts val="0"/>
              </a:spcBef>
              <a:spcAft>
                <a:spcPts val="0"/>
              </a:spcAft>
              <a:buClr>
                <a:schemeClr val="lt2"/>
              </a:buClr>
              <a:buSzPts val="2500"/>
              <a:buNone/>
              <a:defRPr sz="2500">
                <a:solidFill>
                  <a:schemeClr val="lt2"/>
                </a:solidFill>
              </a:defRPr>
            </a:lvl5pPr>
            <a:lvl6pPr lvl="5" rtl="0" algn="l">
              <a:spcBef>
                <a:spcPts val="0"/>
              </a:spcBef>
              <a:spcAft>
                <a:spcPts val="0"/>
              </a:spcAft>
              <a:buClr>
                <a:schemeClr val="lt2"/>
              </a:buClr>
              <a:buSzPts val="2500"/>
              <a:buNone/>
              <a:defRPr sz="2500">
                <a:solidFill>
                  <a:schemeClr val="lt2"/>
                </a:solidFill>
              </a:defRPr>
            </a:lvl6pPr>
            <a:lvl7pPr lvl="6" rtl="0" algn="l">
              <a:spcBef>
                <a:spcPts val="0"/>
              </a:spcBef>
              <a:spcAft>
                <a:spcPts val="0"/>
              </a:spcAft>
              <a:buClr>
                <a:schemeClr val="lt2"/>
              </a:buClr>
              <a:buSzPts val="2500"/>
              <a:buNone/>
              <a:defRPr sz="2500">
                <a:solidFill>
                  <a:schemeClr val="lt2"/>
                </a:solidFill>
              </a:defRPr>
            </a:lvl7pPr>
            <a:lvl8pPr lvl="7" rtl="0" algn="l">
              <a:spcBef>
                <a:spcPts val="0"/>
              </a:spcBef>
              <a:spcAft>
                <a:spcPts val="0"/>
              </a:spcAft>
              <a:buClr>
                <a:schemeClr val="lt2"/>
              </a:buClr>
              <a:buSzPts val="2500"/>
              <a:buNone/>
              <a:defRPr sz="2500">
                <a:solidFill>
                  <a:schemeClr val="lt2"/>
                </a:solidFill>
              </a:defRPr>
            </a:lvl8pPr>
            <a:lvl9pPr lvl="8" rtl="0" algn="l">
              <a:spcBef>
                <a:spcPts val="0"/>
              </a:spcBef>
              <a:spcAft>
                <a:spcPts val="0"/>
              </a:spcAft>
              <a:buClr>
                <a:schemeClr val="lt2"/>
              </a:buClr>
              <a:buSzPts val="2500"/>
              <a:buNone/>
              <a:defRPr sz="2500">
                <a:solidFill>
                  <a:schemeClr val="lt2"/>
                </a:solidFill>
              </a:defRPr>
            </a:lvl9pPr>
          </a:lstStyle>
          <a:p/>
        </p:txBody>
      </p:sp>
      <p:sp>
        <p:nvSpPr>
          <p:cNvPr id="1905" name="Google Shape;1905;p39"/>
          <p:cNvSpPr txBox="1"/>
          <p:nvPr>
            <p:ph idx="3" type="subTitle"/>
          </p:nvPr>
        </p:nvSpPr>
        <p:spPr>
          <a:xfrm>
            <a:off x="1094225" y="3968450"/>
            <a:ext cx="3838800" cy="484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1pPr>
            <a:lvl2pPr lvl="1"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2pPr>
            <a:lvl3pPr lvl="2"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3pPr>
            <a:lvl4pPr lvl="3"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4pPr>
            <a:lvl5pPr lvl="4"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5pPr>
            <a:lvl6pPr lvl="5"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6pPr>
            <a:lvl7pPr lvl="6"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7pPr>
            <a:lvl8pPr lvl="7"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8pPr>
            <a:lvl9pPr lvl="8"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9pPr>
          </a:lstStyle>
          <a:p/>
        </p:txBody>
      </p:sp>
      <p:sp>
        <p:nvSpPr>
          <p:cNvPr id="1906" name="Google Shape;1906;p39"/>
          <p:cNvSpPr txBox="1"/>
          <p:nvPr>
            <p:ph idx="4" type="title"/>
          </p:nvPr>
        </p:nvSpPr>
        <p:spPr>
          <a:xfrm>
            <a:off x="1094225" y="2409400"/>
            <a:ext cx="42441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lt2"/>
              </a:buClr>
              <a:buSzPts val="2500"/>
              <a:buNone/>
              <a:defRPr sz="2500">
                <a:solidFill>
                  <a:schemeClr val="lt2"/>
                </a:solidFill>
              </a:defRPr>
            </a:lvl1pPr>
            <a:lvl2pPr lvl="1" rtl="0" algn="l">
              <a:spcBef>
                <a:spcPts val="0"/>
              </a:spcBef>
              <a:spcAft>
                <a:spcPts val="0"/>
              </a:spcAft>
              <a:buClr>
                <a:schemeClr val="lt2"/>
              </a:buClr>
              <a:buSzPts val="2500"/>
              <a:buNone/>
              <a:defRPr sz="2500">
                <a:solidFill>
                  <a:schemeClr val="lt2"/>
                </a:solidFill>
              </a:defRPr>
            </a:lvl2pPr>
            <a:lvl3pPr lvl="2" rtl="0" algn="l">
              <a:spcBef>
                <a:spcPts val="0"/>
              </a:spcBef>
              <a:spcAft>
                <a:spcPts val="0"/>
              </a:spcAft>
              <a:buClr>
                <a:schemeClr val="lt2"/>
              </a:buClr>
              <a:buSzPts val="2500"/>
              <a:buNone/>
              <a:defRPr sz="2500">
                <a:solidFill>
                  <a:schemeClr val="lt2"/>
                </a:solidFill>
              </a:defRPr>
            </a:lvl3pPr>
            <a:lvl4pPr lvl="3" rtl="0" algn="l">
              <a:spcBef>
                <a:spcPts val="0"/>
              </a:spcBef>
              <a:spcAft>
                <a:spcPts val="0"/>
              </a:spcAft>
              <a:buClr>
                <a:schemeClr val="lt2"/>
              </a:buClr>
              <a:buSzPts val="2500"/>
              <a:buNone/>
              <a:defRPr sz="2500">
                <a:solidFill>
                  <a:schemeClr val="lt2"/>
                </a:solidFill>
              </a:defRPr>
            </a:lvl4pPr>
            <a:lvl5pPr lvl="4" rtl="0" algn="l">
              <a:spcBef>
                <a:spcPts val="0"/>
              </a:spcBef>
              <a:spcAft>
                <a:spcPts val="0"/>
              </a:spcAft>
              <a:buClr>
                <a:schemeClr val="lt2"/>
              </a:buClr>
              <a:buSzPts val="2500"/>
              <a:buNone/>
              <a:defRPr sz="2500">
                <a:solidFill>
                  <a:schemeClr val="lt2"/>
                </a:solidFill>
              </a:defRPr>
            </a:lvl5pPr>
            <a:lvl6pPr lvl="5" rtl="0" algn="l">
              <a:spcBef>
                <a:spcPts val="0"/>
              </a:spcBef>
              <a:spcAft>
                <a:spcPts val="0"/>
              </a:spcAft>
              <a:buClr>
                <a:schemeClr val="lt2"/>
              </a:buClr>
              <a:buSzPts val="2500"/>
              <a:buNone/>
              <a:defRPr sz="2500">
                <a:solidFill>
                  <a:schemeClr val="lt2"/>
                </a:solidFill>
              </a:defRPr>
            </a:lvl6pPr>
            <a:lvl7pPr lvl="6" rtl="0" algn="l">
              <a:spcBef>
                <a:spcPts val="0"/>
              </a:spcBef>
              <a:spcAft>
                <a:spcPts val="0"/>
              </a:spcAft>
              <a:buClr>
                <a:schemeClr val="lt2"/>
              </a:buClr>
              <a:buSzPts val="2500"/>
              <a:buNone/>
              <a:defRPr sz="2500">
                <a:solidFill>
                  <a:schemeClr val="lt2"/>
                </a:solidFill>
              </a:defRPr>
            </a:lvl7pPr>
            <a:lvl8pPr lvl="7" rtl="0" algn="l">
              <a:spcBef>
                <a:spcPts val="0"/>
              </a:spcBef>
              <a:spcAft>
                <a:spcPts val="0"/>
              </a:spcAft>
              <a:buClr>
                <a:schemeClr val="lt2"/>
              </a:buClr>
              <a:buSzPts val="2500"/>
              <a:buNone/>
              <a:defRPr sz="2500">
                <a:solidFill>
                  <a:schemeClr val="lt2"/>
                </a:solidFill>
              </a:defRPr>
            </a:lvl8pPr>
            <a:lvl9pPr lvl="8" rtl="0" algn="l">
              <a:spcBef>
                <a:spcPts val="0"/>
              </a:spcBef>
              <a:spcAft>
                <a:spcPts val="0"/>
              </a:spcAft>
              <a:buClr>
                <a:schemeClr val="lt2"/>
              </a:buClr>
              <a:buSzPts val="2500"/>
              <a:buNone/>
              <a:defRPr sz="2500">
                <a:solidFill>
                  <a:schemeClr val="lt2"/>
                </a:solidFill>
              </a:defRPr>
            </a:lvl9pPr>
          </a:lstStyle>
          <a:p/>
        </p:txBody>
      </p:sp>
      <p:sp>
        <p:nvSpPr>
          <p:cNvPr id="1907" name="Google Shape;1907;p39"/>
          <p:cNvSpPr txBox="1"/>
          <p:nvPr>
            <p:ph idx="5" type="subTitle"/>
          </p:nvPr>
        </p:nvSpPr>
        <p:spPr>
          <a:xfrm>
            <a:off x="1094225" y="2860895"/>
            <a:ext cx="3838800" cy="484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1pPr>
            <a:lvl2pPr lvl="1"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2pPr>
            <a:lvl3pPr lvl="2"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3pPr>
            <a:lvl4pPr lvl="3"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4pPr>
            <a:lvl5pPr lvl="4"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5pPr>
            <a:lvl6pPr lvl="5"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6pPr>
            <a:lvl7pPr lvl="6"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7pPr>
            <a:lvl8pPr lvl="7"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8pPr>
            <a:lvl9pPr lvl="8"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9pPr>
          </a:lstStyle>
          <a:p/>
        </p:txBody>
      </p:sp>
      <p:sp>
        <p:nvSpPr>
          <p:cNvPr id="1908" name="Google Shape;1908;p39"/>
          <p:cNvSpPr txBox="1"/>
          <p:nvPr>
            <p:ph idx="6" type="title"/>
          </p:nvPr>
        </p:nvSpPr>
        <p:spPr>
          <a:xfrm>
            <a:off x="720000" y="540000"/>
            <a:ext cx="7704000" cy="477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500"/>
              <a:buFont typeface="Open Sans ExtraBold"/>
              <a:buNone/>
              <a:defRPr sz="3500">
                <a:solidFill>
                  <a:schemeClr val="dk1"/>
                </a:solidFill>
                <a:latin typeface="Open Sans ExtraBold"/>
                <a:ea typeface="Open Sans ExtraBold"/>
                <a:cs typeface="Open Sans ExtraBold"/>
                <a:sym typeface="Open Sans ExtraBold"/>
              </a:defRPr>
            </a:lvl1pPr>
            <a:lvl2pPr lvl="1" rtl="0">
              <a:spcBef>
                <a:spcPts val="0"/>
              </a:spcBef>
              <a:spcAft>
                <a:spcPts val="0"/>
              </a:spcAft>
              <a:buClr>
                <a:schemeClr val="dk1"/>
              </a:buClr>
              <a:buSzPts val="3500"/>
              <a:buFont typeface="Open Sans ExtraBold"/>
              <a:buNone/>
              <a:defRPr sz="3500">
                <a:solidFill>
                  <a:schemeClr val="dk1"/>
                </a:solidFill>
                <a:latin typeface="Open Sans ExtraBold"/>
                <a:ea typeface="Open Sans ExtraBold"/>
                <a:cs typeface="Open Sans ExtraBold"/>
                <a:sym typeface="Open Sans ExtraBold"/>
              </a:defRPr>
            </a:lvl2pPr>
            <a:lvl3pPr lvl="2" rtl="0">
              <a:spcBef>
                <a:spcPts val="0"/>
              </a:spcBef>
              <a:spcAft>
                <a:spcPts val="0"/>
              </a:spcAft>
              <a:buClr>
                <a:schemeClr val="dk1"/>
              </a:buClr>
              <a:buSzPts val="3500"/>
              <a:buFont typeface="Open Sans ExtraBold"/>
              <a:buNone/>
              <a:defRPr sz="3500">
                <a:solidFill>
                  <a:schemeClr val="dk1"/>
                </a:solidFill>
                <a:latin typeface="Open Sans ExtraBold"/>
                <a:ea typeface="Open Sans ExtraBold"/>
                <a:cs typeface="Open Sans ExtraBold"/>
                <a:sym typeface="Open Sans ExtraBold"/>
              </a:defRPr>
            </a:lvl3pPr>
            <a:lvl4pPr lvl="3" rtl="0">
              <a:spcBef>
                <a:spcPts val="0"/>
              </a:spcBef>
              <a:spcAft>
                <a:spcPts val="0"/>
              </a:spcAft>
              <a:buClr>
                <a:schemeClr val="dk1"/>
              </a:buClr>
              <a:buSzPts val="3500"/>
              <a:buFont typeface="Open Sans ExtraBold"/>
              <a:buNone/>
              <a:defRPr sz="3500">
                <a:solidFill>
                  <a:schemeClr val="dk1"/>
                </a:solidFill>
                <a:latin typeface="Open Sans ExtraBold"/>
                <a:ea typeface="Open Sans ExtraBold"/>
                <a:cs typeface="Open Sans ExtraBold"/>
                <a:sym typeface="Open Sans ExtraBold"/>
              </a:defRPr>
            </a:lvl4pPr>
            <a:lvl5pPr lvl="4" rtl="0">
              <a:spcBef>
                <a:spcPts val="0"/>
              </a:spcBef>
              <a:spcAft>
                <a:spcPts val="0"/>
              </a:spcAft>
              <a:buClr>
                <a:schemeClr val="dk1"/>
              </a:buClr>
              <a:buSzPts val="3500"/>
              <a:buFont typeface="Open Sans ExtraBold"/>
              <a:buNone/>
              <a:defRPr sz="3500">
                <a:solidFill>
                  <a:schemeClr val="dk1"/>
                </a:solidFill>
                <a:latin typeface="Open Sans ExtraBold"/>
                <a:ea typeface="Open Sans ExtraBold"/>
                <a:cs typeface="Open Sans ExtraBold"/>
                <a:sym typeface="Open Sans ExtraBold"/>
              </a:defRPr>
            </a:lvl5pPr>
            <a:lvl6pPr lvl="5" rtl="0">
              <a:spcBef>
                <a:spcPts val="0"/>
              </a:spcBef>
              <a:spcAft>
                <a:spcPts val="0"/>
              </a:spcAft>
              <a:buClr>
                <a:schemeClr val="dk1"/>
              </a:buClr>
              <a:buSzPts val="3500"/>
              <a:buFont typeface="Open Sans ExtraBold"/>
              <a:buNone/>
              <a:defRPr sz="3500">
                <a:solidFill>
                  <a:schemeClr val="dk1"/>
                </a:solidFill>
                <a:latin typeface="Open Sans ExtraBold"/>
                <a:ea typeface="Open Sans ExtraBold"/>
                <a:cs typeface="Open Sans ExtraBold"/>
                <a:sym typeface="Open Sans ExtraBold"/>
              </a:defRPr>
            </a:lvl6pPr>
            <a:lvl7pPr lvl="6" rtl="0">
              <a:spcBef>
                <a:spcPts val="0"/>
              </a:spcBef>
              <a:spcAft>
                <a:spcPts val="0"/>
              </a:spcAft>
              <a:buClr>
                <a:schemeClr val="dk1"/>
              </a:buClr>
              <a:buSzPts val="3500"/>
              <a:buFont typeface="Open Sans ExtraBold"/>
              <a:buNone/>
              <a:defRPr sz="3500">
                <a:solidFill>
                  <a:schemeClr val="dk1"/>
                </a:solidFill>
                <a:latin typeface="Open Sans ExtraBold"/>
                <a:ea typeface="Open Sans ExtraBold"/>
                <a:cs typeface="Open Sans ExtraBold"/>
                <a:sym typeface="Open Sans ExtraBold"/>
              </a:defRPr>
            </a:lvl7pPr>
            <a:lvl8pPr lvl="7" rtl="0">
              <a:spcBef>
                <a:spcPts val="0"/>
              </a:spcBef>
              <a:spcAft>
                <a:spcPts val="0"/>
              </a:spcAft>
              <a:buClr>
                <a:schemeClr val="dk1"/>
              </a:buClr>
              <a:buSzPts val="3500"/>
              <a:buFont typeface="Open Sans ExtraBold"/>
              <a:buNone/>
              <a:defRPr sz="3500">
                <a:solidFill>
                  <a:schemeClr val="dk1"/>
                </a:solidFill>
                <a:latin typeface="Open Sans ExtraBold"/>
                <a:ea typeface="Open Sans ExtraBold"/>
                <a:cs typeface="Open Sans ExtraBold"/>
                <a:sym typeface="Open Sans ExtraBold"/>
              </a:defRPr>
            </a:lvl8pPr>
            <a:lvl9pPr lvl="8" rtl="0">
              <a:spcBef>
                <a:spcPts val="0"/>
              </a:spcBef>
              <a:spcAft>
                <a:spcPts val="0"/>
              </a:spcAft>
              <a:buClr>
                <a:schemeClr val="dk1"/>
              </a:buClr>
              <a:buSzPts val="3500"/>
              <a:buFont typeface="Open Sans ExtraBold"/>
              <a:buNone/>
              <a:defRPr sz="3500">
                <a:solidFill>
                  <a:schemeClr val="dk1"/>
                </a:solidFill>
                <a:latin typeface="Open Sans ExtraBold"/>
                <a:ea typeface="Open Sans ExtraBold"/>
                <a:cs typeface="Open Sans ExtraBold"/>
                <a:sym typeface="Open Sans ExtraBold"/>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18">
    <p:spTree>
      <p:nvGrpSpPr>
        <p:cNvPr id="1909" name="Shape 1909"/>
        <p:cNvGrpSpPr/>
        <p:nvPr/>
      </p:nvGrpSpPr>
      <p:grpSpPr>
        <a:xfrm>
          <a:off x="0" y="0"/>
          <a:ext cx="0" cy="0"/>
          <a:chOff x="0" y="0"/>
          <a:chExt cx="0" cy="0"/>
        </a:xfrm>
      </p:grpSpPr>
      <p:sp>
        <p:nvSpPr>
          <p:cNvPr id="1910" name="Google Shape;1910;p40"/>
          <p:cNvSpPr txBox="1"/>
          <p:nvPr>
            <p:ph type="title"/>
          </p:nvPr>
        </p:nvSpPr>
        <p:spPr>
          <a:xfrm>
            <a:off x="3400750" y="483475"/>
            <a:ext cx="5031600" cy="1274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500"/>
              <a:buNone/>
              <a:defRPr>
                <a:solidFill>
                  <a:schemeClr val="dk1"/>
                </a:solidFill>
              </a:defRPr>
            </a:lvl1pPr>
            <a:lvl2pPr lvl="1" rtl="0" algn="ctr">
              <a:spcBef>
                <a:spcPts val="0"/>
              </a:spcBef>
              <a:spcAft>
                <a:spcPts val="0"/>
              </a:spcAft>
              <a:buClr>
                <a:schemeClr val="dk1"/>
              </a:buClr>
              <a:buSzPts val="3500"/>
              <a:buNone/>
              <a:defRPr>
                <a:solidFill>
                  <a:schemeClr val="dk1"/>
                </a:solidFill>
              </a:defRPr>
            </a:lvl2pPr>
            <a:lvl3pPr lvl="2" rtl="0" algn="ctr">
              <a:spcBef>
                <a:spcPts val="0"/>
              </a:spcBef>
              <a:spcAft>
                <a:spcPts val="0"/>
              </a:spcAft>
              <a:buClr>
                <a:schemeClr val="dk1"/>
              </a:buClr>
              <a:buSzPts val="3500"/>
              <a:buNone/>
              <a:defRPr>
                <a:solidFill>
                  <a:schemeClr val="dk1"/>
                </a:solidFill>
              </a:defRPr>
            </a:lvl3pPr>
            <a:lvl4pPr lvl="3" rtl="0" algn="ctr">
              <a:spcBef>
                <a:spcPts val="0"/>
              </a:spcBef>
              <a:spcAft>
                <a:spcPts val="0"/>
              </a:spcAft>
              <a:buClr>
                <a:schemeClr val="dk1"/>
              </a:buClr>
              <a:buSzPts val="3500"/>
              <a:buNone/>
              <a:defRPr>
                <a:solidFill>
                  <a:schemeClr val="dk1"/>
                </a:solidFill>
              </a:defRPr>
            </a:lvl4pPr>
            <a:lvl5pPr lvl="4" rtl="0" algn="ctr">
              <a:spcBef>
                <a:spcPts val="0"/>
              </a:spcBef>
              <a:spcAft>
                <a:spcPts val="0"/>
              </a:spcAft>
              <a:buClr>
                <a:schemeClr val="dk1"/>
              </a:buClr>
              <a:buSzPts val="3500"/>
              <a:buNone/>
              <a:defRPr>
                <a:solidFill>
                  <a:schemeClr val="dk1"/>
                </a:solidFill>
              </a:defRPr>
            </a:lvl5pPr>
            <a:lvl6pPr lvl="5" rtl="0" algn="ctr">
              <a:spcBef>
                <a:spcPts val="0"/>
              </a:spcBef>
              <a:spcAft>
                <a:spcPts val="0"/>
              </a:spcAft>
              <a:buClr>
                <a:schemeClr val="dk1"/>
              </a:buClr>
              <a:buSzPts val="3500"/>
              <a:buNone/>
              <a:defRPr>
                <a:solidFill>
                  <a:schemeClr val="dk1"/>
                </a:solidFill>
              </a:defRPr>
            </a:lvl6pPr>
            <a:lvl7pPr lvl="6" rtl="0" algn="ctr">
              <a:spcBef>
                <a:spcPts val="0"/>
              </a:spcBef>
              <a:spcAft>
                <a:spcPts val="0"/>
              </a:spcAft>
              <a:buClr>
                <a:schemeClr val="dk1"/>
              </a:buClr>
              <a:buSzPts val="3500"/>
              <a:buNone/>
              <a:defRPr>
                <a:solidFill>
                  <a:schemeClr val="dk1"/>
                </a:solidFill>
              </a:defRPr>
            </a:lvl7pPr>
            <a:lvl8pPr lvl="7" rtl="0" algn="ctr">
              <a:spcBef>
                <a:spcPts val="0"/>
              </a:spcBef>
              <a:spcAft>
                <a:spcPts val="0"/>
              </a:spcAft>
              <a:buClr>
                <a:schemeClr val="dk1"/>
              </a:buClr>
              <a:buSzPts val="3500"/>
              <a:buNone/>
              <a:defRPr>
                <a:solidFill>
                  <a:schemeClr val="dk1"/>
                </a:solidFill>
              </a:defRPr>
            </a:lvl8pPr>
            <a:lvl9pPr lvl="8" rtl="0" algn="ctr">
              <a:spcBef>
                <a:spcPts val="0"/>
              </a:spcBef>
              <a:spcAft>
                <a:spcPts val="0"/>
              </a:spcAft>
              <a:buClr>
                <a:schemeClr val="dk1"/>
              </a:buClr>
              <a:buSzPts val="3500"/>
              <a:buNone/>
              <a:defRPr>
                <a:solidFill>
                  <a:schemeClr val="dk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140" name="Shape 140"/>
        <p:cNvGrpSpPr/>
        <p:nvPr/>
      </p:nvGrpSpPr>
      <p:grpSpPr>
        <a:xfrm>
          <a:off x="0" y="0"/>
          <a:ext cx="0" cy="0"/>
          <a:chOff x="0" y="0"/>
          <a:chExt cx="0" cy="0"/>
        </a:xfrm>
      </p:grpSpPr>
      <p:sp>
        <p:nvSpPr>
          <p:cNvPr id="141" name="Google Shape;141;p5"/>
          <p:cNvSpPr/>
          <p:nvPr/>
        </p:nvSpPr>
        <p:spPr>
          <a:xfrm>
            <a:off x="2588018" y="539968"/>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sp>
        <p:nvSpPr>
          <p:cNvPr id="142" name="Google Shape;142;p5"/>
          <p:cNvSpPr/>
          <p:nvPr/>
        </p:nvSpPr>
        <p:spPr>
          <a:xfrm>
            <a:off x="439325" y="370200"/>
            <a:ext cx="8289300" cy="793800"/>
          </a:xfrm>
          <a:prstGeom prst="roundRect">
            <a:avLst>
              <a:gd fmla="val 2477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p:nvPr/>
        </p:nvSpPr>
        <p:spPr>
          <a:xfrm>
            <a:off x="4751850" y="1464000"/>
            <a:ext cx="3964800" cy="33093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a:off x="427350" y="1464000"/>
            <a:ext cx="3964800" cy="33093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
          <p:cNvSpPr txBox="1"/>
          <p:nvPr>
            <p:ph idx="1" type="subTitle"/>
          </p:nvPr>
        </p:nvSpPr>
        <p:spPr>
          <a:xfrm>
            <a:off x="975900" y="2787163"/>
            <a:ext cx="2867700" cy="558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b="1" sz="2500">
                <a:solidFill>
                  <a:schemeClr val="lt2"/>
                </a:solidFill>
                <a:latin typeface="Open Sans"/>
                <a:ea typeface="Open Sans"/>
                <a:cs typeface="Open Sans"/>
                <a:sym typeface="Open Sans"/>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46" name="Google Shape;146;p5"/>
          <p:cNvSpPr txBox="1"/>
          <p:nvPr>
            <p:ph idx="2" type="subTitle"/>
          </p:nvPr>
        </p:nvSpPr>
        <p:spPr>
          <a:xfrm>
            <a:off x="5300400" y="2787163"/>
            <a:ext cx="2867700" cy="558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b="1" sz="2500">
                <a:solidFill>
                  <a:schemeClr val="lt2"/>
                </a:solidFill>
                <a:latin typeface="Open Sans"/>
                <a:ea typeface="Open Sans"/>
                <a:cs typeface="Open Sans"/>
                <a:sym typeface="Open Sans"/>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47" name="Google Shape;147;p5"/>
          <p:cNvSpPr txBox="1"/>
          <p:nvPr>
            <p:ph idx="3" type="subTitle"/>
          </p:nvPr>
        </p:nvSpPr>
        <p:spPr>
          <a:xfrm>
            <a:off x="975900" y="3345738"/>
            <a:ext cx="2867700" cy="9630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latin typeface="Open Sans"/>
                <a:ea typeface="Open Sans"/>
                <a:cs typeface="Open Sans"/>
                <a:sym typeface="Open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8" name="Google Shape;148;p5"/>
          <p:cNvSpPr txBox="1"/>
          <p:nvPr>
            <p:ph idx="4" type="subTitle"/>
          </p:nvPr>
        </p:nvSpPr>
        <p:spPr>
          <a:xfrm>
            <a:off x="5300400" y="3345738"/>
            <a:ext cx="2867700" cy="9630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latin typeface="Open Sans"/>
                <a:ea typeface="Open Sans"/>
                <a:cs typeface="Open Sans"/>
                <a:sym typeface="Open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 name="Google Shape;149;p5"/>
          <p:cNvSpPr txBox="1"/>
          <p:nvPr>
            <p:ph type="title"/>
          </p:nvPr>
        </p:nvSpPr>
        <p:spPr>
          <a:xfrm>
            <a:off x="720000" y="540000"/>
            <a:ext cx="3852000" cy="477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500"/>
              <a:buNone/>
              <a:defRPr>
                <a:solidFill>
                  <a:schemeClr val="dk1"/>
                </a:solidFill>
              </a:defRPr>
            </a:lvl1pPr>
            <a:lvl2pPr lvl="1" rtl="0">
              <a:spcBef>
                <a:spcPts val="0"/>
              </a:spcBef>
              <a:spcAft>
                <a:spcPts val="0"/>
              </a:spcAft>
              <a:buClr>
                <a:schemeClr val="dk1"/>
              </a:buClr>
              <a:buSzPts val="3500"/>
              <a:buNone/>
              <a:defRPr>
                <a:solidFill>
                  <a:schemeClr val="dk1"/>
                </a:solidFill>
              </a:defRPr>
            </a:lvl2pPr>
            <a:lvl3pPr lvl="2" rtl="0">
              <a:spcBef>
                <a:spcPts val="0"/>
              </a:spcBef>
              <a:spcAft>
                <a:spcPts val="0"/>
              </a:spcAft>
              <a:buClr>
                <a:schemeClr val="dk1"/>
              </a:buClr>
              <a:buSzPts val="3500"/>
              <a:buNone/>
              <a:defRPr>
                <a:solidFill>
                  <a:schemeClr val="dk1"/>
                </a:solidFill>
              </a:defRPr>
            </a:lvl3pPr>
            <a:lvl4pPr lvl="3" rtl="0">
              <a:spcBef>
                <a:spcPts val="0"/>
              </a:spcBef>
              <a:spcAft>
                <a:spcPts val="0"/>
              </a:spcAft>
              <a:buClr>
                <a:schemeClr val="dk1"/>
              </a:buClr>
              <a:buSzPts val="3500"/>
              <a:buNone/>
              <a:defRPr>
                <a:solidFill>
                  <a:schemeClr val="dk1"/>
                </a:solidFill>
              </a:defRPr>
            </a:lvl4pPr>
            <a:lvl5pPr lvl="4" rtl="0">
              <a:spcBef>
                <a:spcPts val="0"/>
              </a:spcBef>
              <a:spcAft>
                <a:spcPts val="0"/>
              </a:spcAft>
              <a:buClr>
                <a:schemeClr val="dk1"/>
              </a:buClr>
              <a:buSzPts val="3500"/>
              <a:buNone/>
              <a:defRPr>
                <a:solidFill>
                  <a:schemeClr val="dk1"/>
                </a:solidFill>
              </a:defRPr>
            </a:lvl5pPr>
            <a:lvl6pPr lvl="5" rtl="0">
              <a:spcBef>
                <a:spcPts val="0"/>
              </a:spcBef>
              <a:spcAft>
                <a:spcPts val="0"/>
              </a:spcAft>
              <a:buClr>
                <a:schemeClr val="dk1"/>
              </a:buClr>
              <a:buSzPts val="3500"/>
              <a:buNone/>
              <a:defRPr>
                <a:solidFill>
                  <a:schemeClr val="dk1"/>
                </a:solidFill>
              </a:defRPr>
            </a:lvl6pPr>
            <a:lvl7pPr lvl="6" rtl="0">
              <a:spcBef>
                <a:spcPts val="0"/>
              </a:spcBef>
              <a:spcAft>
                <a:spcPts val="0"/>
              </a:spcAft>
              <a:buClr>
                <a:schemeClr val="dk1"/>
              </a:buClr>
              <a:buSzPts val="3500"/>
              <a:buNone/>
              <a:defRPr>
                <a:solidFill>
                  <a:schemeClr val="dk1"/>
                </a:solidFill>
              </a:defRPr>
            </a:lvl7pPr>
            <a:lvl8pPr lvl="7" rtl="0">
              <a:spcBef>
                <a:spcPts val="0"/>
              </a:spcBef>
              <a:spcAft>
                <a:spcPts val="0"/>
              </a:spcAft>
              <a:buClr>
                <a:schemeClr val="dk1"/>
              </a:buClr>
              <a:buSzPts val="3500"/>
              <a:buNone/>
              <a:defRPr>
                <a:solidFill>
                  <a:schemeClr val="dk1"/>
                </a:solidFill>
              </a:defRPr>
            </a:lvl8pPr>
            <a:lvl9pPr lvl="8" rtl="0">
              <a:spcBef>
                <a:spcPts val="0"/>
              </a:spcBef>
              <a:spcAft>
                <a:spcPts val="0"/>
              </a:spcAft>
              <a:buClr>
                <a:schemeClr val="dk1"/>
              </a:buClr>
              <a:buSzPts val="3500"/>
              <a:buNone/>
              <a:defRPr>
                <a:solidFill>
                  <a:schemeClr val="dk1"/>
                </a:solidFill>
              </a:defRPr>
            </a:lvl9pPr>
          </a:lstStyle>
          <a:p/>
        </p:txBody>
      </p:sp>
      <p:grpSp>
        <p:nvGrpSpPr>
          <p:cNvPr id="150" name="Google Shape;150;p5"/>
          <p:cNvGrpSpPr/>
          <p:nvPr/>
        </p:nvGrpSpPr>
        <p:grpSpPr>
          <a:xfrm>
            <a:off x="108839" y="99118"/>
            <a:ext cx="8880405" cy="4932570"/>
            <a:chOff x="108839" y="99118"/>
            <a:chExt cx="8880405" cy="4932570"/>
          </a:xfrm>
        </p:grpSpPr>
        <p:grpSp>
          <p:nvGrpSpPr>
            <p:cNvPr id="151" name="Google Shape;151;p5"/>
            <p:cNvGrpSpPr/>
            <p:nvPr/>
          </p:nvGrpSpPr>
          <p:grpSpPr>
            <a:xfrm flipH="1" rot="4499984">
              <a:off x="1073992" y="4873142"/>
              <a:ext cx="94725" cy="124297"/>
              <a:chOff x="754200" y="3419250"/>
              <a:chExt cx="59900" cy="78600"/>
            </a:xfrm>
          </p:grpSpPr>
          <p:sp>
            <p:nvSpPr>
              <p:cNvPr id="152" name="Google Shape;152;p5"/>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5"/>
            <p:cNvGrpSpPr/>
            <p:nvPr/>
          </p:nvGrpSpPr>
          <p:grpSpPr>
            <a:xfrm flipH="1" rot="10800000">
              <a:off x="188339" y="4851593"/>
              <a:ext cx="167400" cy="167400"/>
              <a:chOff x="3216925" y="225750"/>
              <a:chExt cx="167400" cy="167400"/>
            </a:xfrm>
          </p:grpSpPr>
          <p:cxnSp>
            <p:nvCxnSpPr>
              <p:cNvPr id="155" name="Google Shape;155;p5"/>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56" name="Google Shape;156;p5"/>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57" name="Google Shape;157;p5"/>
            <p:cNvGrpSpPr/>
            <p:nvPr/>
          </p:nvGrpSpPr>
          <p:grpSpPr>
            <a:xfrm flipH="1" rot="10800000">
              <a:off x="4460139" y="4864288"/>
              <a:ext cx="167400" cy="167400"/>
              <a:chOff x="3216925" y="225750"/>
              <a:chExt cx="167400" cy="167400"/>
            </a:xfrm>
          </p:grpSpPr>
          <p:cxnSp>
            <p:nvCxnSpPr>
              <p:cNvPr id="158" name="Google Shape;158;p5"/>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59" name="Google Shape;159;p5"/>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60" name="Google Shape;160;p5"/>
            <p:cNvGrpSpPr/>
            <p:nvPr/>
          </p:nvGrpSpPr>
          <p:grpSpPr>
            <a:xfrm flipH="1" rot="10800000">
              <a:off x="110814" y="2485630"/>
              <a:ext cx="167400" cy="167400"/>
              <a:chOff x="3216925" y="225750"/>
              <a:chExt cx="167400" cy="167400"/>
            </a:xfrm>
          </p:grpSpPr>
          <p:cxnSp>
            <p:nvCxnSpPr>
              <p:cNvPr id="161" name="Google Shape;161;p5"/>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62" name="Google Shape;162;p5"/>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163" name="Google Shape;163;p5"/>
            <p:cNvSpPr/>
            <p:nvPr/>
          </p:nvSpPr>
          <p:spPr>
            <a:xfrm flipH="1" rot="10800000">
              <a:off x="261239" y="4322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
            <p:cNvSpPr/>
            <p:nvPr/>
          </p:nvSpPr>
          <p:spPr>
            <a:xfrm flipH="1" rot="10800000">
              <a:off x="261239" y="28746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
            <p:cNvSpPr/>
            <p:nvPr/>
          </p:nvSpPr>
          <p:spPr>
            <a:xfrm flipH="1" rot="10800000">
              <a:off x="108839" y="18078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
            <p:cNvSpPr/>
            <p:nvPr/>
          </p:nvSpPr>
          <p:spPr>
            <a:xfrm flipH="1" rot="10800000">
              <a:off x="261239" y="6648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7" name="Google Shape;167;p5"/>
            <p:cNvGrpSpPr/>
            <p:nvPr/>
          </p:nvGrpSpPr>
          <p:grpSpPr>
            <a:xfrm flipH="1" rot="10800000">
              <a:off x="796868" y="119580"/>
              <a:ext cx="94726" cy="124298"/>
              <a:chOff x="850570" y="3419250"/>
              <a:chExt cx="59900" cy="78600"/>
            </a:xfrm>
          </p:grpSpPr>
          <p:sp>
            <p:nvSpPr>
              <p:cNvPr id="168" name="Google Shape;168;p5"/>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5"/>
            <p:cNvSpPr/>
            <p:nvPr/>
          </p:nvSpPr>
          <p:spPr>
            <a:xfrm flipH="1" rot="10800000">
              <a:off x="2852039" y="49320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
            <p:cNvSpPr/>
            <p:nvPr/>
          </p:nvSpPr>
          <p:spPr>
            <a:xfrm flipH="1" rot="10800000">
              <a:off x="4071239" y="50082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
            <p:cNvSpPr/>
            <p:nvPr/>
          </p:nvSpPr>
          <p:spPr>
            <a:xfrm flipH="1" rot="10800000">
              <a:off x="5214239" y="48558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
            <p:cNvSpPr/>
            <p:nvPr/>
          </p:nvSpPr>
          <p:spPr>
            <a:xfrm flipH="1" rot="10800000">
              <a:off x="5976239" y="49320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 name="Google Shape;174;p5"/>
            <p:cNvGrpSpPr/>
            <p:nvPr/>
          </p:nvGrpSpPr>
          <p:grpSpPr>
            <a:xfrm flipH="1" rot="-7200035">
              <a:off x="7347581" y="4873143"/>
              <a:ext cx="94724" cy="124296"/>
              <a:chOff x="754200" y="3419250"/>
              <a:chExt cx="59900" cy="78600"/>
            </a:xfrm>
          </p:grpSpPr>
          <p:sp>
            <p:nvSpPr>
              <p:cNvPr id="175" name="Google Shape;175;p5"/>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 name="Google Shape;177;p5"/>
            <p:cNvGrpSpPr/>
            <p:nvPr/>
          </p:nvGrpSpPr>
          <p:grpSpPr>
            <a:xfrm flipH="1" rot="10800000">
              <a:off x="8778651" y="4861568"/>
              <a:ext cx="167400" cy="167400"/>
              <a:chOff x="3216925" y="225750"/>
              <a:chExt cx="167400" cy="167400"/>
            </a:xfrm>
          </p:grpSpPr>
          <p:cxnSp>
            <p:nvCxnSpPr>
              <p:cNvPr id="178" name="Google Shape;178;p5"/>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79" name="Google Shape;179;p5"/>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180" name="Google Shape;180;p5"/>
            <p:cNvSpPr/>
            <p:nvPr/>
          </p:nvSpPr>
          <p:spPr>
            <a:xfrm flipH="1" rot="10800000">
              <a:off x="7881239" y="49320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
            <p:cNvSpPr/>
            <p:nvPr/>
          </p:nvSpPr>
          <p:spPr>
            <a:xfrm flipH="1" rot="10800000">
              <a:off x="8871839" y="4322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 name="Google Shape;182;p5"/>
            <p:cNvGrpSpPr/>
            <p:nvPr/>
          </p:nvGrpSpPr>
          <p:grpSpPr>
            <a:xfrm flipH="1" rot="10800000">
              <a:off x="8778651" y="2473505"/>
              <a:ext cx="167400" cy="167400"/>
              <a:chOff x="3216925" y="225750"/>
              <a:chExt cx="167400" cy="167400"/>
            </a:xfrm>
          </p:grpSpPr>
          <p:cxnSp>
            <p:nvCxnSpPr>
              <p:cNvPr id="183" name="Google Shape;183;p5"/>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84" name="Google Shape;184;p5"/>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85" name="Google Shape;185;p5"/>
            <p:cNvGrpSpPr/>
            <p:nvPr/>
          </p:nvGrpSpPr>
          <p:grpSpPr>
            <a:xfrm flipH="1" rot="4499984">
              <a:off x="8869592" y="1752904"/>
              <a:ext cx="94725" cy="124297"/>
              <a:chOff x="754200" y="3419250"/>
              <a:chExt cx="59900" cy="78600"/>
            </a:xfrm>
          </p:grpSpPr>
          <p:sp>
            <p:nvSpPr>
              <p:cNvPr id="186" name="Google Shape;186;p5"/>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 name="Google Shape;188;p5"/>
            <p:cNvSpPr/>
            <p:nvPr/>
          </p:nvSpPr>
          <p:spPr>
            <a:xfrm flipH="1" rot="10800000">
              <a:off x="8871839" y="1274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flipH="1" rot="10800000">
              <a:off x="8186039" y="2076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0" name="Google Shape;190;p5"/>
            <p:cNvGrpSpPr/>
            <p:nvPr/>
          </p:nvGrpSpPr>
          <p:grpSpPr>
            <a:xfrm flipH="1" rot="10800000">
              <a:off x="7228568" y="158705"/>
              <a:ext cx="94726" cy="124298"/>
              <a:chOff x="1043311" y="3419250"/>
              <a:chExt cx="59900" cy="78600"/>
            </a:xfrm>
          </p:grpSpPr>
          <p:sp>
            <p:nvSpPr>
              <p:cNvPr id="191" name="Google Shape;191;p5"/>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 name="Google Shape;193;p5"/>
            <p:cNvSpPr/>
            <p:nvPr/>
          </p:nvSpPr>
          <p:spPr>
            <a:xfrm flipH="1" rot="10800000">
              <a:off x="5900039" y="131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flipH="1" rot="10800000">
              <a:off x="4147439" y="131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flipH="1" rot="10800000">
              <a:off x="1937639" y="2076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flipH="1" rot="10800000">
              <a:off x="3004439" y="131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7" name="Google Shape;197;p5"/>
            <p:cNvGrpSpPr/>
            <p:nvPr/>
          </p:nvGrpSpPr>
          <p:grpSpPr>
            <a:xfrm flipH="1" rot="10800000">
              <a:off x="188339" y="99118"/>
              <a:ext cx="167400" cy="167400"/>
              <a:chOff x="3216925" y="225750"/>
              <a:chExt cx="167400" cy="167400"/>
            </a:xfrm>
          </p:grpSpPr>
          <p:cxnSp>
            <p:nvCxnSpPr>
              <p:cNvPr id="198" name="Google Shape;198;p5"/>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99" name="Google Shape;199;p5"/>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00" name="Google Shape;200;p5"/>
            <p:cNvGrpSpPr/>
            <p:nvPr/>
          </p:nvGrpSpPr>
          <p:grpSpPr>
            <a:xfrm flipH="1" rot="10800000">
              <a:off x="4460139" y="111813"/>
              <a:ext cx="167400" cy="167400"/>
              <a:chOff x="3216925" y="225750"/>
              <a:chExt cx="167400" cy="167400"/>
            </a:xfrm>
          </p:grpSpPr>
          <p:cxnSp>
            <p:nvCxnSpPr>
              <p:cNvPr id="201" name="Google Shape;201;p5"/>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02" name="Google Shape;202;p5"/>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03" name="Google Shape;203;p5"/>
            <p:cNvGrpSpPr/>
            <p:nvPr/>
          </p:nvGrpSpPr>
          <p:grpSpPr>
            <a:xfrm flipH="1" rot="10800000">
              <a:off x="8778651" y="109093"/>
              <a:ext cx="167400" cy="167400"/>
              <a:chOff x="3216925" y="225750"/>
              <a:chExt cx="167400" cy="167400"/>
            </a:xfrm>
          </p:grpSpPr>
          <p:cxnSp>
            <p:nvCxnSpPr>
              <p:cNvPr id="204" name="Google Shape;204;p5"/>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05" name="Google Shape;205;p5"/>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06" name="Google Shape;206;p5"/>
            <p:cNvGrpSpPr/>
            <p:nvPr/>
          </p:nvGrpSpPr>
          <p:grpSpPr>
            <a:xfrm flipH="1" rot="10800000">
              <a:off x="4460139" y="1278363"/>
              <a:ext cx="167400" cy="167400"/>
              <a:chOff x="3216925" y="225750"/>
              <a:chExt cx="167400" cy="167400"/>
            </a:xfrm>
          </p:grpSpPr>
          <p:cxnSp>
            <p:nvCxnSpPr>
              <p:cNvPr id="207" name="Google Shape;207;p5"/>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08" name="Google Shape;208;p5"/>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09" name="Google Shape;209;p5"/>
            <p:cNvGrpSpPr/>
            <p:nvPr/>
          </p:nvGrpSpPr>
          <p:grpSpPr>
            <a:xfrm flipH="1" rot="10800000">
              <a:off x="4485368" y="2597105"/>
              <a:ext cx="94726" cy="124298"/>
              <a:chOff x="1043311" y="3419250"/>
              <a:chExt cx="59900" cy="78600"/>
            </a:xfrm>
          </p:grpSpPr>
          <p:sp>
            <p:nvSpPr>
              <p:cNvPr id="210" name="Google Shape;210;p5"/>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 name="Google Shape;212;p5"/>
            <p:cNvGrpSpPr/>
            <p:nvPr/>
          </p:nvGrpSpPr>
          <p:grpSpPr>
            <a:xfrm flipH="1" rot="4499984">
              <a:off x="3230792" y="1219504"/>
              <a:ext cx="94725" cy="124297"/>
              <a:chOff x="754200" y="3419250"/>
              <a:chExt cx="59900" cy="78600"/>
            </a:xfrm>
          </p:grpSpPr>
          <p:sp>
            <p:nvSpPr>
              <p:cNvPr id="213" name="Google Shape;213;p5"/>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 name="Google Shape;215;p5"/>
            <p:cNvSpPr/>
            <p:nvPr/>
          </p:nvSpPr>
          <p:spPr>
            <a:xfrm flipH="1" rot="10800000">
              <a:off x="947039" y="13506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flipH="1" rot="10800000">
              <a:off x="2394839" y="1274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flipH="1" rot="10800000">
              <a:off x="5214239" y="1274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flipH="1" rot="10800000">
              <a:off x="6662039" y="1274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flipH="1" rot="10800000">
              <a:off x="7576439" y="13506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5"/>
            <p:cNvSpPr/>
            <p:nvPr/>
          </p:nvSpPr>
          <p:spPr>
            <a:xfrm flipH="1" rot="10800000">
              <a:off x="4528439" y="18078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
            <p:cNvSpPr/>
            <p:nvPr/>
          </p:nvSpPr>
          <p:spPr>
            <a:xfrm flipH="1" rot="10800000">
              <a:off x="4528439" y="38652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0">
  <p:cSld name="CUSTOM_19">
    <p:spTree>
      <p:nvGrpSpPr>
        <p:cNvPr id="1911" name="Shape 1911"/>
        <p:cNvGrpSpPr/>
        <p:nvPr/>
      </p:nvGrpSpPr>
      <p:grpSpPr>
        <a:xfrm>
          <a:off x="0" y="0"/>
          <a:ext cx="0" cy="0"/>
          <a:chOff x="0" y="0"/>
          <a:chExt cx="0" cy="0"/>
        </a:xfrm>
      </p:grpSpPr>
      <p:sp>
        <p:nvSpPr>
          <p:cNvPr id="1912" name="Google Shape;1912;p41"/>
          <p:cNvSpPr txBox="1"/>
          <p:nvPr>
            <p:ph idx="1" type="subTitle"/>
          </p:nvPr>
        </p:nvSpPr>
        <p:spPr>
          <a:xfrm>
            <a:off x="1350000" y="3849125"/>
            <a:ext cx="6444000" cy="7545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Open Sans"/>
              <a:buNone/>
              <a:defRPr>
                <a:solidFill>
                  <a:schemeClr val="lt1"/>
                </a:solidFill>
                <a:latin typeface="Open Sans"/>
                <a:ea typeface="Open Sans"/>
                <a:cs typeface="Open Sans"/>
                <a:sym typeface="Open Sans"/>
              </a:defRPr>
            </a:lvl1pPr>
            <a:lvl2pPr lvl="1" rtl="0" algn="ctr">
              <a:lnSpc>
                <a:spcPct val="100000"/>
              </a:lnSpc>
              <a:spcBef>
                <a:spcPts val="0"/>
              </a:spcBef>
              <a:spcAft>
                <a:spcPts val="0"/>
              </a:spcAft>
              <a:buSzPts val="1400"/>
              <a:buFont typeface="Open Sans"/>
              <a:buNone/>
              <a:defRPr>
                <a:latin typeface="Open Sans"/>
                <a:ea typeface="Open Sans"/>
                <a:cs typeface="Open Sans"/>
                <a:sym typeface="Open Sans"/>
              </a:defRPr>
            </a:lvl2pPr>
            <a:lvl3pPr lvl="2" rtl="0" algn="ctr">
              <a:lnSpc>
                <a:spcPct val="100000"/>
              </a:lnSpc>
              <a:spcBef>
                <a:spcPts val="0"/>
              </a:spcBef>
              <a:spcAft>
                <a:spcPts val="0"/>
              </a:spcAft>
              <a:buSzPts val="1400"/>
              <a:buFont typeface="Open Sans"/>
              <a:buNone/>
              <a:defRPr>
                <a:latin typeface="Open Sans"/>
                <a:ea typeface="Open Sans"/>
                <a:cs typeface="Open Sans"/>
                <a:sym typeface="Open Sans"/>
              </a:defRPr>
            </a:lvl3pPr>
            <a:lvl4pPr lvl="3" rtl="0" algn="ctr">
              <a:lnSpc>
                <a:spcPct val="100000"/>
              </a:lnSpc>
              <a:spcBef>
                <a:spcPts val="0"/>
              </a:spcBef>
              <a:spcAft>
                <a:spcPts val="0"/>
              </a:spcAft>
              <a:buSzPts val="1400"/>
              <a:buFont typeface="Open Sans"/>
              <a:buNone/>
              <a:defRPr>
                <a:latin typeface="Open Sans"/>
                <a:ea typeface="Open Sans"/>
                <a:cs typeface="Open Sans"/>
                <a:sym typeface="Open Sans"/>
              </a:defRPr>
            </a:lvl4pPr>
            <a:lvl5pPr lvl="4" rtl="0" algn="ctr">
              <a:lnSpc>
                <a:spcPct val="100000"/>
              </a:lnSpc>
              <a:spcBef>
                <a:spcPts val="0"/>
              </a:spcBef>
              <a:spcAft>
                <a:spcPts val="0"/>
              </a:spcAft>
              <a:buSzPts val="1400"/>
              <a:buFont typeface="Open Sans"/>
              <a:buNone/>
              <a:defRPr>
                <a:latin typeface="Open Sans"/>
                <a:ea typeface="Open Sans"/>
                <a:cs typeface="Open Sans"/>
                <a:sym typeface="Open Sans"/>
              </a:defRPr>
            </a:lvl5pPr>
            <a:lvl6pPr lvl="5" rtl="0" algn="ctr">
              <a:lnSpc>
                <a:spcPct val="100000"/>
              </a:lnSpc>
              <a:spcBef>
                <a:spcPts val="0"/>
              </a:spcBef>
              <a:spcAft>
                <a:spcPts val="0"/>
              </a:spcAft>
              <a:buSzPts val="1400"/>
              <a:buFont typeface="Open Sans"/>
              <a:buNone/>
              <a:defRPr>
                <a:latin typeface="Open Sans"/>
                <a:ea typeface="Open Sans"/>
                <a:cs typeface="Open Sans"/>
                <a:sym typeface="Open Sans"/>
              </a:defRPr>
            </a:lvl6pPr>
            <a:lvl7pPr lvl="6" rtl="0" algn="ctr">
              <a:lnSpc>
                <a:spcPct val="100000"/>
              </a:lnSpc>
              <a:spcBef>
                <a:spcPts val="0"/>
              </a:spcBef>
              <a:spcAft>
                <a:spcPts val="0"/>
              </a:spcAft>
              <a:buSzPts val="1400"/>
              <a:buFont typeface="Open Sans"/>
              <a:buNone/>
              <a:defRPr>
                <a:latin typeface="Open Sans"/>
                <a:ea typeface="Open Sans"/>
                <a:cs typeface="Open Sans"/>
                <a:sym typeface="Open Sans"/>
              </a:defRPr>
            </a:lvl7pPr>
            <a:lvl8pPr lvl="7" rtl="0" algn="ctr">
              <a:lnSpc>
                <a:spcPct val="100000"/>
              </a:lnSpc>
              <a:spcBef>
                <a:spcPts val="0"/>
              </a:spcBef>
              <a:spcAft>
                <a:spcPts val="0"/>
              </a:spcAft>
              <a:buSzPts val="1400"/>
              <a:buFont typeface="Open Sans"/>
              <a:buNone/>
              <a:defRPr>
                <a:latin typeface="Open Sans"/>
                <a:ea typeface="Open Sans"/>
                <a:cs typeface="Open Sans"/>
                <a:sym typeface="Open Sans"/>
              </a:defRPr>
            </a:lvl8pPr>
            <a:lvl9pPr lvl="8" rtl="0" algn="ctr">
              <a:lnSpc>
                <a:spcPct val="100000"/>
              </a:lnSpc>
              <a:spcBef>
                <a:spcPts val="0"/>
              </a:spcBef>
              <a:spcAft>
                <a:spcPts val="0"/>
              </a:spcAft>
              <a:buSzPts val="1400"/>
              <a:buFont typeface="Open Sans"/>
              <a:buNone/>
              <a:defRPr>
                <a:latin typeface="Open Sans"/>
                <a:ea typeface="Open Sans"/>
                <a:cs typeface="Open Sans"/>
                <a:sym typeface="Open Sans"/>
              </a:defRPr>
            </a:lvl9pPr>
          </a:lstStyle>
          <a:p/>
        </p:txBody>
      </p:sp>
      <p:sp>
        <p:nvSpPr>
          <p:cNvPr id="1913" name="Google Shape;1913;p41"/>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3500"/>
              <a:buFont typeface="Open Sans ExtraBold"/>
              <a:buNone/>
              <a:defRPr sz="3500">
                <a:solidFill>
                  <a:schemeClr val="lt2"/>
                </a:solidFill>
                <a:latin typeface="Open Sans ExtraBold"/>
                <a:ea typeface="Open Sans ExtraBold"/>
                <a:cs typeface="Open Sans ExtraBold"/>
                <a:sym typeface="Open Sans ExtraBold"/>
              </a:defRPr>
            </a:lvl1pPr>
            <a:lvl2pPr lvl="1" rtl="0" algn="ctr">
              <a:spcBef>
                <a:spcPts val="0"/>
              </a:spcBef>
              <a:spcAft>
                <a:spcPts val="0"/>
              </a:spcAft>
              <a:buClr>
                <a:schemeClr val="lt2"/>
              </a:buClr>
              <a:buSzPts val="3500"/>
              <a:buFont typeface="Open Sans ExtraBold"/>
              <a:buNone/>
              <a:defRPr sz="3500">
                <a:solidFill>
                  <a:schemeClr val="lt2"/>
                </a:solidFill>
                <a:latin typeface="Open Sans ExtraBold"/>
                <a:ea typeface="Open Sans ExtraBold"/>
                <a:cs typeface="Open Sans ExtraBold"/>
                <a:sym typeface="Open Sans ExtraBold"/>
              </a:defRPr>
            </a:lvl2pPr>
            <a:lvl3pPr lvl="2" rtl="0" algn="ctr">
              <a:spcBef>
                <a:spcPts val="0"/>
              </a:spcBef>
              <a:spcAft>
                <a:spcPts val="0"/>
              </a:spcAft>
              <a:buClr>
                <a:schemeClr val="lt2"/>
              </a:buClr>
              <a:buSzPts val="3500"/>
              <a:buFont typeface="Open Sans ExtraBold"/>
              <a:buNone/>
              <a:defRPr sz="3500">
                <a:solidFill>
                  <a:schemeClr val="lt2"/>
                </a:solidFill>
                <a:latin typeface="Open Sans ExtraBold"/>
                <a:ea typeface="Open Sans ExtraBold"/>
                <a:cs typeface="Open Sans ExtraBold"/>
                <a:sym typeface="Open Sans ExtraBold"/>
              </a:defRPr>
            </a:lvl3pPr>
            <a:lvl4pPr lvl="3" rtl="0" algn="ctr">
              <a:spcBef>
                <a:spcPts val="0"/>
              </a:spcBef>
              <a:spcAft>
                <a:spcPts val="0"/>
              </a:spcAft>
              <a:buClr>
                <a:schemeClr val="lt2"/>
              </a:buClr>
              <a:buSzPts val="3500"/>
              <a:buFont typeface="Open Sans ExtraBold"/>
              <a:buNone/>
              <a:defRPr sz="3500">
                <a:solidFill>
                  <a:schemeClr val="lt2"/>
                </a:solidFill>
                <a:latin typeface="Open Sans ExtraBold"/>
                <a:ea typeface="Open Sans ExtraBold"/>
                <a:cs typeface="Open Sans ExtraBold"/>
                <a:sym typeface="Open Sans ExtraBold"/>
              </a:defRPr>
            </a:lvl4pPr>
            <a:lvl5pPr lvl="4" rtl="0" algn="ctr">
              <a:spcBef>
                <a:spcPts val="0"/>
              </a:spcBef>
              <a:spcAft>
                <a:spcPts val="0"/>
              </a:spcAft>
              <a:buClr>
                <a:schemeClr val="lt2"/>
              </a:buClr>
              <a:buSzPts val="3500"/>
              <a:buFont typeface="Open Sans ExtraBold"/>
              <a:buNone/>
              <a:defRPr sz="3500">
                <a:solidFill>
                  <a:schemeClr val="lt2"/>
                </a:solidFill>
                <a:latin typeface="Open Sans ExtraBold"/>
                <a:ea typeface="Open Sans ExtraBold"/>
                <a:cs typeface="Open Sans ExtraBold"/>
                <a:sym typeface="Open Sans ExtraBold"/>
              </a:defRPr>
            </a:lvl5pPr>
            <a:lvl6pPr lvl="5" rtl="0" algn="ctr">
              <a:spcBef>
                <a:spcPts val="0"/>
              </a:spcBef>
              <a:spcAft>
                <a:spcPts val="0"/>
              </a:spcAft>
              <a:buClr>
                <a:schemeClr val="lt2"/>
              </a:buClr>
              <a:buSzPts val="3500"/>
              <a:buFont typeface="Open Sans ExtraBold"/>
              <a:buNone/>
              <a:defRPr sz="3500">
                <a:solidFill>
                  <a:schemeClr val="lt2"/>
                </a:solidFill>
                <a:latin typeface="Open Sans ExtraBold"/>
                <a:ea typeface="Open Sans ExtraBold"/>
                <a:cs typeface="Open Sans ExtraBold"/>
                <a:sym typeface="Open Sans ExtraBold"/>
              </a:defRPr>
            </a:lvl6pPr>
            <a:lvl7pPr lvl="6" rtl="0" algn="ctr">
              <a:spcBef>
                <a:spcPts val="0"/>
              </a:spcBef>
              <a:spcAft>
                <a:spcPts val="0"/>
              </a:spcAft>
              <a:buClr>
                <a:schemeClr val="lt2"/>
              </a:buClr>
              <a:buSzPts val="3500"/>
              <a:buFont typeface="Open Sans ExtraBold"/>
              <a:buNone/>
              <a:defRPr sz="3500">
                <a:solidFill>
                  <a:schemeClr val="lt2"/>
                </a:solidFill>
                <a:latin typeface="Open Sans ExtraBold"/>
                <a:ea typeface="Open Sans ExtraBold"/>
                <a:cs typeface="Open Sans ExtraBold"/>
                <a:sym typeface="Open Sans ExtraBold"/>
              </a:defRPr>
            </a:lvl7pPr>
            <a:lvl8pPr lvl="7" rtl="0" algn="ctr">
              <a:spcBef>
                <a:spcPts val="0"/>
              </a:spcBef>
              <a:spcAft>
                <a:spcPts val="0"/>
              </a:spcAft>
              <a:buClr>
                <a:schemeClr val="lt2"/>
              </a:buClr>
              <a:buSzPts val="3500"/>
              <a:buFont typeface="Open Sans ExtraBold"/>
              <a:buNone/>
              <a:defRPr sz="3500">
                <a:solidFill>
                  <a:schemeClr val="lt2"/>
                </a:solidFill>
                <a:latin typeface="Open Sans ExtraBold"/>
                <a:ea typeface="Open Sans ExtraBold"/>
                <a:cs typeface="Open Sans ExtraBold"/>
                <a:sym typeface="Open Sans ExtraBold"/>
              </a:defRPr>
            </a:lvl8pPr>
            <a:lvl9pPr lvl="8" rtl="0" algn="ctr">
              <a:spcBef>
                <a:spcPts val="0"/>
              </a:spcBef>
              <a:spcAft>
                <a:spcPts val="0"/>
              </a:spcAft>
              <a:buClr>
                <a:schemeClr val="lt2"/>
              </a:buClr>
              <a:buSzPts val="3500"/>
              <a:buFont typeface="Open Sans ExtraBold"/>
              <a:buNone/>
              <a:defRPr sz="3500">
                <a:solidFill>
                  <a:schemeClr val="lt2"/>
                </a:solidFill>
                <a:latin typeface="Open Sans ExtraBold"/>
                <a:ea typeface="Open Sans ExtraBold"/>
                <a:cs typeface="Open Sans ExtraBold"/>
                <a:sym typeface="Open Sans ExtraBold"/>
              </a:defRPr>
            </a:lvl9pPr>
          </a:lstStyle>
          <a:p/>
        </p:txBody>
      </p:sp>
      <p:sp>
        <p:nvSpPr>
          <p:cNvPr id="1914" name="Google Shape;1914;p41"/>
          <p:cNvSpPr/>
          <p:nvPr/>
        </p:nvSpPr>
        <p:spPr>
          <a:xfrm rot="5400000">
            <a:off x="5950928" y="3432988"/>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pic>
        <p:nvPicPr>
          <p:cNvPr id="1915" name="Google Shape;1915;p41"/>
          <p:cNvPicPr preferRelativeResize="0"/>
          <p:nvPr/>
        </p:nvPicPr>
        <p:blipFill>
          <a:blip r:embed="rId2">
            <a:alphaModFix/>
          </a:blip>
          <a:stretch>
            <a:fillRect/>
          </a:stretch>
        </p:blipFill>
        <p:spPr>
          <a:xfrm>
            <a:off x="-1032925" y="2011312"/>
            <a:ext cx="2143799" cy="2146949"/>
          </a:xfrm>
          <a:prstGeom prst="rect">
            <a:avLst/>
          </a:prstGeom>
          <a:noFill/>
          <a:ln>
            <a:noFill/>
          </a:ln>
        </p:spPr>
      </p:pic>
      <p:pic>
        <p:nvPicPr>
          <p:cNvPr id="1916" name="Google Shape;1916;p41"/>
          <p:cNvPicPr preferRelativeResize="0"/>
          <p:nvPr/>
        </p:nvPicPr>
        <p:blipFill>
          <a:blip r:embed="rId2">
            <a:alphaModFix/>
          </a:blip>
          <a:stretch>
            <a:fillRect/>
          </a:stretch>
        </p:blipFill>
        <p:spPr>
          <a:xfrm>
            <a:off x="6723500" y="3765587"/>
            <a:ext cx="2143799" cy="2146949"/>
          </a:xfrm>
          <a:prstGeom prst="rect">
            <a:avLst/>
          </a:prstGeom>
          <a:noFill/>
          <a:ln>
            <a:noFill/>
          </a:ln>
        </p:spPr>
      </p:pic>
      <p:sp>
        <p:nvSpPr>
          <p:cNvPr id="1917" name="Google Shape;1917;p41"/>
          <p:cNvSpPr/>
          <p:nvPr/>
        </p:nvSpPr>
        <p:spPr>
          <a:xfrm rot="3600076">
            <a:off x="-1510423" y="-858490"/>
            <a:ext cx="3345299" cy="3309879"/>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grpSp>
        <p:nvGrpSpPr>
          <p:cNvPr id="1918" name="Google Shape;1918;p41"/>
          <p:cNvGrpSpPr/>
          <p:nvPr/>
        </p:nvGrpSpPr>
        <p:grpSpPr>
          <a:xfrm>
            <a:off x="215525" y="84284"/>
            <a:ext cx="8665425" cy="4815304"/>
            <a:chOff x="825125" y="84284"/>
            <a:chExt cx="8665425" cy="4815304"/>
          </a:xfrm>
        </p:grpSpPr>
        <p:grpSp>
          <p:nvGrpSpPr>
            <p:cNvPr id="1919" name="Google Shape;1919;p41"/>
            <p:cNvGrpSpPr/>
            <p:nvPr/>
          </p:nvGrpSpPr>
          <p:grpSpPr>
            <a:xfrm>
              <a:off x="6307525" y="3512988"/>
              <a:ext cx="167400" cy="167400"/>
              <a:chOff x="3216925" y="225750"/>
              <a:chExt cx="167400" cy="167400"/>
            </a:xfrm>
          </p:grpSpPr>
          <p:cxnSp>
            <p:nvCxnSpPr>
              <p:cNvPr id="1920" name="Google Shape;1920;p41"/>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921" name="Google Shape;1921;p41"/>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1922" name="Google Shape;1922;p41"/>
            <p:cNvSpPr/>
            <p:nvPr/>
          </p:nvSpPr>
          <p:spPr>
            <a:xfrm rot="-5400000">
              <a:off x="8859350" y="31870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23" name="Google Shape;1923;p41"/>
            <p:cNvGrpSpPr/>
            <p:nvPr/>
          </p:nvGrpSpPr>
          <p:grpSpPr>
            <a:xfrm>
              <a:off x="825125" y="1040084"/>
              <a:ext cx="167400" cy="167400"/>
              <a:chOff x="3216925" y="225750"/>
              <a:chExt cx="167400" cy="167400"/>
            </a:xfrm>
          </p:grpSpPr>
          <p:cxnSp>
            <p:nvCxnSpPr>
              <p:cNvPr id="1924" name="Google Shape;1924;p41"/>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925" name="Google Shape;1925;p41"/>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1926" name="Google Shape;1926;p41"/>
            <p:cNvSpPr/>
            <p:nvPr/>
          </p:nvSpPr>
          <p:spPr>
            <a:xfrm>
              <a:off x="1848950" y="84284"/>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41"/>
            <p:cNvSpPr/>
            <p:nvPr/>
          </p:nvSpPr>
          <p:spPr>
            <a:xfrm>
              <a:off x="1239350" y="693884"/>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41"/>
            <p:cNvSpPr/>
            <p:nvPr/>
          </p:nvSpPr>
          <p:spPr>
            <a:xfrm rot="-5400000">
              <a:off x="9240350" y="47110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41"/>
            <p:cNvSpPr/>
            <p:nvPr/>
          </p:nvSpPr>
          <p:spPr>
            <a:xfrm rot="-5400000">
              <a:off x="9468950" y="16630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30" name="Google Shape;1930;p41"/>
            <p:cNvGrpSpPr/>
            <p:nvPr/>
          </p:nvGrpSpPr>
          <p:grpSpPr>
            <a:xfrm>
              <a:off x="1855800" y="4732188"/>
              <a:ext cx="167400" cy="167400"/>
              <a:chOff x="-3183875" y="530550"/>
              <a:chExt cx="167400" cy="167400"/>
            </a:xfrm>
          </p:grpSpPr>
          <p:cxnSp>
            <p:nvCxnSpPr>
              <p:cNvPr id="1931" name="Google Shape;1931;p41"/>
              <p:cNvCxnSpPr/>
              <p:nvPr/>
            </p:nvCxnSpPr>
            <p:spPr>
              <a:xfrm>
                <a:off x="-3100187" y="5305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932" name="Google Shape;1932;p41"/>
              <p:cNvCxnSpPr/>
              <p:nvPr/>
            </p:nvCxnSpPr>
            <p:spPr>
              <a:xfrm rot="10800000">
                <a:off x="-3183875" y="614177"/>
                <a:ext cx="167400" cy="0"/>
              </a:xfrm>
              <a:prstGeom prst="straightConnector1">
                <a:avLst/>
              </a:prstGeom>
              <a:noFill/>
              <a:ln cap="flat" cmpd="sng" w="19050">
                <a:solidFill>
                  <a:schemeClr val="lt1"/>
                </a:solidFill>
                <a:prstDash val="solid"/>
                <a:round/>
                <a:headEnd len="med" w="med" type="none"/>
                <a:tailEnd len="med" w="med" type="none"/>
              </a:ln>
            </p:spPr>
          </p:cxnSp>
        </p:gr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20">
    <p:spTree>
      <p:nvGrpSpPr>
        <p:cNvPr id="1933" name="Shape 1933"/>
        <p:cNvGrpSpPr/>
        <p:nvPr/>
      </p:nvGrpSpPr>
      <p:grpSpPr>
        <a:xfrm>
          <a:off x="0" y="0"/>
          <a:ext cx="0" cy="0"/>
          <a:chOff x="0" y="0"/>
          <a:chExt cx="0" cy="0"/>
        </a:xfrm>
      </p:grpSpPr>
      <p:sp>
        <p:nvSpPr>
          <p:cNvPr id="1934" name="Google Shape;1934;p42"/>
          <p:cNvSpPr/>
          <p:nvPr/>
        </p:nvSpPr>
        <p:spPr>
          <a:xfrm>
            <a:off x="2588018" y="539968"/>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sp>
        <p:nvSpPr>
          <p:cNvPr id="1935" name="Google Shape;1935;p42"/>
          <p:cNvSpPr/>
          <p:nvPr/>
        </p:nvSpPr>
        <p:spPr>
          <a:xfrm>
            <a:off x="720000" y="3351675"/>
            <a:ext cx="7704000" cy="11076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42"/>
          <p:cNvSpPr txBox="1"/>
          <p:nvPr>
            <p:ph idx="1" type="subTitle"/>
          </p:nvPr>
        </p:nvSpPr>
        <p:spPr>
          <a:xfrm>
            <a:off x="2493450" y="3687225"/>
            <a:ext cx="2348400" cy="4365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1pPr>
            <a:lvl2pPr lvl="1" rtl="0" algn="ctr">
              <a:lnSpc>
                <a:spcPct val="100000"/>
              </a:lnSpc>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2pPr>
            <a:lvl3pPr lvl="2" rtl="0" algn="ctr">
              <a:lnSpc>
                <a:spcPct val="100000"/>
              </a:lnSpc>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3pPr>
            <a:lvl4pPr lvl="3" rtl="0" algn="ctr">
              <a:lnSpc>
                <a:spcPct val="100000"/>
              </a:lnSpc>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4pPr>
            <a:lvl5pPr lvl="4" rtl="0" algn="ctr">
              <a:lnSpc>
                <a:spcPct val="100000"/>
              </a:lnSpc>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5pPr>
            <a:lvl6pPr lvl="5" rtl="0" algn="ctr">
              <a:lnSpc>
                <a:spcPct val="100000"/>
              </a:lnSpc>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6pPr>
            <a:lvl7pPr lvl="6" rtl="0" algn="ctr">
              <a:lnSpc>
                <a:spcPct val="100000"/>
              </a:lnSpc>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7pPr>
            <a:lvl8pPr lvl="7" rtl="0" algn="ctr">
              <a:lnSpc>
                <a:spcPct val="100000"/>
              </a:lnSpc>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8pPr>
            <a:lvl9pPr lvl="8" rtl="0" algn="ctr">
              <a:lnSpc>
                <a:spcPct val="100000"/>
              </a:lnSpc>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9pPr>
          </a:lstStyle>
          <a:p/>
        </p:txBody>
      </p:sp>
      <p:sp>
        <p:nvSpPr>
          <p:cNvPr id="1937" name="Google Shape;1937;p42"/>
          <p:cNvSpPr txBox="1"/>
          <p:nvPr>
            <p:ph hasCustomPrompt="1" type="title"/>
          </p:nvPr>
        </p:nvSpPr>
        <p:spPr>
          <a:xfrm>
            <a:off x="1602150" y="3724268"/>
            <a:ext cx="676200" cy="362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3000"/>
              <a:buNone/>
              <a:defRPr sz="3000">
                <a:solidFill>
                  <a:schemeClr val="lt2"/>
                </a:solidFill>
              </a:defRPr>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
        <p:nvSpPr>
          <p:cNvPr id="1938" name="Google Shape;1938;p42"/>
          <p:cNvSpPr txBox="1"/>
          <p:nvPr>
            <p:ph idx="2" type="subTitle"/>
          </p:nvPr>
        </p:nvSpPr>
        <p:spPr>
          <a:xfrm>
            <a:off x="5056950" y="3579375"/>
            <a:ext cx="2538000" cy="652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1pPr>
            <a:lvl2pPr lvl="1"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2pPr>
            <a:lvl3pPr lvl="2"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3pPr>
            <a:lvl4pPr lvl="3"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4pPr>
            <a:lvl5pPr lvl="4"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5pPr>
            <a:lvl6pPr lvl="5"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6pPr>
            <a:lvl7pPr lvl="6"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7pPr>
            <a:lvl8pPr lvl="7"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8pPr>
            <a:lvl9pPr lvl="8"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9pPr>
          </a:lstStyle>
          <a:p/>
        </p:txBody>
      </p:sp>
      <p:grpSp>
        <p:nvGrpSpPr>
          <p:cNvPr id="1939" name="Google Shape;1939;p42"/>
          <p:cNvGrpSpPr/>
          <p:nvPr/>
        </p:nvGrpSpPr>
        <p:grpSpPr>
          <a:xfrm rot="10800000">
            <a:off x="108839" y="99118"/>
            <a:ext cx="8880405" cy="4932570"/>
            <a:chOff x="108839" y="99118"/>
            <a:chExt cx="8880405" cy="4932570"/>
          </a:xfrm>
        </p:grpSpPr>
        <p:grpSp>
          <p:nvGrpSpPr>
            <p:cNvPr id="1940" name="Google Shape;1940;p42"/>
            <p:cNvGrpSpPr/>
            <p:nvPr/>
          </p:nvGrpSpPr>
          <p:grpSpPr>
            <a:xfrm flipH="1" rot="4499984">
              <a:off x="1073992" y="4873142"/>
              <a:ext cx="94725" cy="124297"/>
              <a:chOff x="754200" y="3419250"/>
              <a:chExt cx="59900" cy="78600"/>
            </a:xfrm>
          </p:grpSpPr>
          <p:sp>
            <p:nvSpPr>
              <p:cNvPr id="1941" name="Google Shape;1941;p42"/>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42"/>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3" name="Google Shape;1943;p42"/>
            <p:cNvGrpSpPr/>
            <p:nvPr/>
          </p:nvGrpSpPr>
          <p:grpSpPr>
            <a:xfrm flipH="1" rot="10800000">
              <a:off x="188339" y="4851593"/>
              <a:ext cx="167400" cy="167400"/>
              <a:chOff x="3216925" y="225750"/>
              <a:chExt cx="167400" cy="167400"/>
            </a:xfrm>
          </p:grpSpPr>
          <p:cxnSp>
            <p:nvCxnSpPr>
              <p:cNvPr id="1944" name="Google Shape;1944;p42"/>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945" name="Google Shape;1945;p42"/>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946" name="Google Shape;1946;p42"/>
            <p:cNvGrpSpPr/>
            <p:nvPr/>
          </p:nvGrpSpPr>
          <p:grpSpPr>
            <a:xfrm flipH="1" rot="10800000">
              <a:off x="4460139" y="4864288"/>
              <a:ext cx="167400" cy="167400"/>
              <a:chOff x="3216925" y="225750"/>
              <a:chExt cx="167400" cy="167400"/>
            </a:xfrm>
          </p:grpSpPr>
          <p:cxnSp>
            <p:nvCxnSpPr>
              <p:cNvPr id="1947" name="Google Shape;1947;p42"/>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948" name="Google Shape;1948;p42"/>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949" name="Google Shape;1949;p42"/>
            <p:cNvGrpSpPr/>
            <p:nvPr/>
          </p:nvGrpSpPr>
          <p:grpSpPr>
            <a:xfrm flipH="1" rot="10800000">
              <a:off x="110814" y="2485630"/>
              <a:ext cx="167400" cy="167400"/>
              <a:chOff x="3216925" y="225750"/>
              <a:chExt cx="167400" cy="167400"/>
            </a:xfrm>
          </p:grpSpPr>
          <p:cxnSp>
            <p:nvCxnSpPr>
              <p:cNvPr id="1950" name="Google Shape;1950;p42"/>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951" name="Google Shape;1951;p42"/>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1952" name="Google Shape;1952;p42"/>
            <p:cNvSpPr/>
            <p:nvPr/>
          </p:nvSpPr>
          <p:spPr>
            <a:xfrm flipH="1" rot="10800000">
              <a:off x="261239" y="4322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42"/>
            <p:cNvSpPr/>
            <p:nvPr/>
          </p:nvSpPr>
          <p:spPr>
            <a:xfrm flipH="1" rot="10800000">
              <a:off x="261239" y="28746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42"/>
            <p:cNvSpPr/>
            <p:nvPr/>
          </p:nvSpPr>
          <p:spPr>
            <a:xfrm flipH="1" rot="10800000">
              <a:off x="108839" y="18078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42"/>
            <p:cNvSpPr/>
            <p:nvPr/>
          </p:nvSpPr>
          <p:spPr>
            <a:xfrm flipH="1" rot="10800000">
              <a:off x="261239" y="6648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6" name="Google Shape;1956;p42"/>
            <p:cNvGrpSpPr/>
            <p:nvPr/>
          </p:nvGrpSpPr>
          <p:grpSpPr>
            <a:xfrm flipH="1" rot="10800000">
              <a:off x="796868" y="119580"/>
              <a:ext cx="94726" cy="124298"/>
              <a:chOff x="850570" y="3419250"/>
              <a:chExt cx="59900" cy="78600"/>
            </a:xfrm>
          </p:grpSpPr>
          <p:sp>
            <p:nvSpPr>
              <p:cNvPr id="1957" name="Google Shape;1957;p42"/>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42"/>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9" name="Google Shape;1959;p42"/>
            <p:cNvSpPr/>
            <p:nvPr/>
          </p:nvSpPr>
          <p:spPr>
            <a:xfrm flipH="1" rot="10800000">
              <a:off x="2852039" y="49320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42"/>
            <p:cNvSpPr/>
            <p:nvPr/>
          </p:nvSpPr>
          <p:spPr>
            <a:xfrm flipH="1" rot="10800000">
              <a:off x="4071239" y="50082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42"/>
            <p:cNvSpPr/>
            <p:nvPr/>
          </p:nvSpPr>
          <p:spPr>
            <a:xfrm flipH="1" rot="10800000">
              <a:off x="5214239" y="48558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42"/>
            <p:cNvSpPr/>
            <p:nvPr/>
          </p:nvSpPr>
          <p:spPr>
            <a:xfrm flipH="1" rot="10800000">
              <a:off x="5976239" y="49320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63" name="Google Shape;1963;p42"/>
            <p:cNvGrpSpPr/>
            <p:nvPr/>
          </p:nvGrpSpPr>
          <p:grpSpPr>
            <a:xfrm flipH="1" rot="-7200035">
              <a:off x="7347581" y="4873143"/>
              <a:ext cx="94724" cy="124296"/>
              <a:chOff x="754200" y="3419250"/>
              <a:chExt cx="59900" cy="78600"/>
            </a:xfrm>
          </p:grpSpPr>
          <p:sp>
            <p:nvSpPr>
              <p:cNvPr id="1964" name="Google Shape;1964;p42"/>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42"/>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6" name="Google Shape;1966;p42"/>
            <p:cNvGrpSpPr/>
            <p:nvPr/>
          </p:nvGrpSpPr>
          <p:grpSpPr>
            <a:xfrm flipH="1" rot="10800000">
              <a:off x="8778651" y="4861568"/>
              <a:ext cx="167400" cy="167400"/>
              <a:chOff x="3216925" y="225750"/>
              <a:chExt cx="167400" cy="167400"/>
            </a:xfrm>
          </p:grpSpPr>
          <p:cxnSp>
            <p:nvCxnSpPr>
              <p:cNvPr id="1967" name="Google Shape;1967;p42"/>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968" name="Google Shape;1968;p42"/>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1969" name="Google Shape;1969;p42"/>
            <p:cNvSpPr/>
            <p:nvPr/>
          </p:nvSpPr>
          <p:spPr>
            <a:xfrm flipH="1" rot="10800000">
              <a:off x="7881239" y="49320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42"/>
            <p:cNvSpPr/>
            <p:nvPr/>
          </p:nvSpPr>
          <p:spPr>
            <a:xfrm flipH="1" rot="10800000">
              <a:off x="8871839" y="4322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71" name="Google Shape;1971;p42"/>
            <p:cNvGrpSpPr/>
            <p:nvPr/>
          </p:nvGrpSpPr>
          <p:grpSpPr>
            <a:xfrm flipH="1" rot="10800000">
              <a:off x="8778651" y="2473505"/>
              <a:ext cx="167400" cy="167400"/>
              <a:chOff x="3216925" y="225750"/>
              <a:chExt cx="167400" cy="167400"/>
            </a:xfrm>
          </p:grpSpPr>
          <p:cxnSp>
            <p:nvCxnSpPr>
              <p:cNvPr id="1972" name="Google Shape;1972;p42"/>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973" name="Google Shape;1973;p42"/>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974" name="Google Shape;1974;p42"/>
            <p:cNvGrpSpPr/>
            <p:nvPr/>
          </p:nvGrpSpPr>
          <p:grpSpPr>
            <a:xfrm flipH="1" rot="4499984">
              <a:off x="8869592" y="1752904"/>
              <a:ext cx="94725" cy="124297"/>
              <a:chOff x="754200" y="3419250"/>
              <a:chExt cx="59900" cy="78600"/>
            </a:xfrm>
          </p:grpSpPr>
          <p:sp>
            <p:nvSpPr>
              <p:cNvPr id="1975" name="Google Shape;1975;p42"/>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42"/>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7" name="Google Shape;1977;p42"/>
            <p:cNvSpPr/>
            <p:nvPr/>
          </p:nvSpPr>
          <p:spPr>
            <a:xfrm flipH="1" rot="10800000">
              <a:off x="8871839" y="1274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42"/>
            <p:cNvSpPr/>
            <p:nvPr/>
          </p:nvSpPr>
          <p:spPr>
            <a:xfrm flipH="1" rot="10800000">
              <a:off x="8186039" y="2076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79" name="Google Shape;1979;p42"/>
            <p:cNvGrpSpPr/>
            <p:nvPr/>
          </p:nvGrpSpPr>
          <p:grpSpPr>
            <a:xfrm flipH="1" rot="10800000">
              <a:off x="7228568" y="158705"/>
              <a:ext cx="94726" cy="124298"/>
              <a:chOff x="1043311" y="3419250"/>
              <a:chExt cx="59900" cy="78600"/>
            </a:xfrm>
          </p:grpSpPr>
          <p:sp>
            <p:nvSpPr>
              <p:cNvPr id="1980" name="Google Shape;1980;p42"/>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42"/>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2" name="Google Shape;1982;p42"/>
            <p:cNvSpPr/>
            <p:nvPr/>
          </p:nvSpPr>
          <p:spPr>
            <a:xfrm flipH="1" rot="10800000">
              <a:off x="5900039" y="131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42"/>
            <p:cNvSpPr/>
            <p:nvPr/>
          </p:nvSpPr>
          <p:spPr>
            <a:xfrm flipH="1" rot="10800000">
              <a:off x="4147439" y="131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42"/>
            <p:cNvSpPr/>
            <p:nvPr/>
          </p:nvSpPr>
          <p:spPr>
            <a:xfrm flipH="1" rot="10800000">
              <a:off x="1937639" y="2076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42"/>
            <p:cNvSpPr/>
            <p:nvPr/>
          </p:nvSpPr>
          <p:spPr>
            <a:xfrm flipH="1" rot="10800000">
              <a:off x="3004439" y="131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6" name="Google Shape;1986;p42"/>
            <p:cNvGrpSpPr/>
            <p:nvPr/>
          </p:nvGrpSpPr>
          <p:grpSpPr>
            <a:xfrm flipH="1" rot="10800000">
              <a:off x="188339" y="99118"/>
              <a:ext cx="167400" cy="167400"/>
              <a:chOff x="3216925" y="225750"/>
              <a:chExt cx="167400" cy="167400"/>
            </a:xfrm>
          </p:grpSpPr>
          <p:cxnSp>
            <p:nvCxnSpPr>
              <p:cNvPr id="1987" name="Google Shape;1987;p42"/>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988" name="Google Shape;1988;p42"/>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989" name="Google Shape;1989;p42"/>
            <p:cNvGrpSpPr/>
            <p:nvPr/>
          </p:nvGrpSpPr>
          <p:grpSpPr>
            <a:xfrm flipH="1" rot="10800000">
              <a:off x="4460139" y="111813"/>
              <a:ext cx="167400" cy="167400"/>
              <a:chOff x="3216925" y="225750"/>
              <a:chExt cx="167400" cy="167400"/>
            </a:xfrm>
          </p:grpSpPr>
          <p:cxnSp>
            <p:nvCxnSpPr>
              <p:cNvPr id="1990" name="Google Shape;1990;p42"/>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991" name="Google Shape;1991;p42"/>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992" name="Google Shape;1992;p42"/>
            <p:cNvGrpSpPr/>
            <p:nvPr/>
          </p:nvGrpSpPr>
          <p:grpSpPr>
            <a:xfrm flipH="1" rot="10800000">
              <a:off x="8778651" y="109093"/>
              <a:ext cx="167400" cy="167400"/>
              <a:chOff x="3216925" y="225750"/>
              <a:chExt cx="167400" cy="167400"/>
            </a:xfrm>
          </p:grpSpPr>
          <p:cxnSp>
            <p:nvCxnSpPr>
              <p:cNvPr id="1993" name="Google Shape;1993;p42"/>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994" name="Google Shape;1994;p42"/>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995" name="Google Shape;1995;p42"/>
            <p:cNvGrpSpPr/>
            <p:nvPr/>
          </p:nvGrpSpPr>
          <p:grpSpPr>
            <a:xfrm flipH="1" rot="10800000">
              <a:off x="3256651" y="2212713"/>
              <a:ext cx="167400" cy="167400"/>
              <a:chOff x="2013438" y="-708600"/>
              <a:chExt cx="167400" cy="167400"/>
            </a:xfrm>
          </p:grpSpPr>
          <p:cxnSp>
            <p:nvCxnSpPr>
              <p:cNvPr id="1996" name="Google Shape;1996;p42"/>
              <p:cNvCxnSpPr/>
              <p:nvPr/>
            </p:nvCxnSpPr>
            <p:spPr>
              <a:xfrm>
                <a:off x="2097126" y="-70860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1997" name="Google Shape;1997;p42"/>
              <p:cNvCxnSpPr/>
              <p:nvPr/>
            </p:nvCxnSpPr>
            <p:spPr>
              <a:xfrm rot="10800000">
                <a:off x="2013438" y="-624973"/>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1998" name="Google Shape;1998;p42"/>
            <p:cNvGrpSpPr/>
            <p:nvPr/>
          </p:nvGrpSpPr>
          <p:grpSpPr>
            <a:xfrm flipH="1" rot="10800000">
              <a:off x="4485368" y="2597105"/>
              <a:ext cx="94726" cy="124298"/>
              <a:chOff x="1043311" y="3419250"/>
              <a:chExt cx="59900" cy="78600"/>
            </a:xfrm>
          </p:grpSpPr>
          <p:sp>
            <p:nvSpPr>
              <p:cNvPr id="1999" name="Google Shape;1999;p42"/>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42"/>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1" name="Google Shape;2001;p42"/>
            <p:cNvGrpSpPr/>
            <p:nvPr/>
          </p:nvGrpSpPr>
          <p:grpSpPr>
            <a:xfrm flipH="1" rot="4499984">
              <a:off x="3292992" y="465154"/>
              <a:ext cx="94725" cy="124297"/>
              <a:chOff x="1204783" y="3257794"/>
              <a:chExt cx="59900" cy="78600"/>
            </a:xfrm>
          </p:grpSpPr>
          <p:sp>
            <p:nvSpPr>
              <p:cNvPr id="2002" name="Google Shape;2002;p42"/>
              <p:cNvSpPr/>
              <p:nvPr/>
            </p:nvSpPr>
            <p:spPr>
              <a:xfrm>
                <a:off x="1204783" y="3257794"/>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42"/>
              <p:cNvSpPr/>
              <p:nvPr/>
            </p:nvSpPr>
            <p:spPr>
              <a:xfrm>
                <a:off x="1204783" y="3289094"/>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4" name="Google Shape;2004;p42"/>
            <p:cNvSpPr/>
            <p:nvPr/>
          </p:nvSpPr>
          <p:spPr>
            <a:xfrm flipH="1" rot="10800000">
              <a:off x="337439" y="13506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42"/>
            <p:cNvSpPr/>
            <p:nvPr/>
          </p:nvSpPr>
          <p:spPr>
            <a:xfrm flipH="1" rot="10800000">
              <a:off x="2394839" y="21888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42"/>
            <p:cNvSpPr/>
            <p:nvPr/>
          </p:nvSpPr>
          <p:spPr>
            <a:xfrm flipH="1" rot="10800000">
              <a:off x="5214239" y="4362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42"/>
            <p:cNvSpPr/>
            <p:nvPr/>
          </p:nvSpPr>
          <p:spPr>
            <a:xfrm flipH="1" rot="10800000">
              <a:off x="6662039" y="21888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42"/>
            <p:cNvSpPr/>
            <p:nvPr/>
          </p:nvSpPr>
          <p:spPr>
            <a:xfrm flipH="1" rot="10800000">
              <a:off x="7576439" y="23412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42"/>
            <p:cNvSpPr/>
            <p:nvPr/>
          </p:nvSpPr>
          <p:spPr>
            <a:xfrm flipH="1" rot="10800000">
              <a:off x="4528439" y="24936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42"/>
            <p:cNvSpPr/>
            <p:nvPr/>
          </p:nvSpPr>
          <p:spPr>
            <a:xfrm flipH="1" rot="10800000">
              <a:off x="4528439" y="38652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1" name="Google Shape;2011;p42"/>
          <p:cNvSpPr/>
          <p:nvPr/>
        </p:nvSpPr>
        <p:spPr>
          <a:xfrm>
            <a:off x="439325" y="370200"/>
            <a:ext cx="8289300" cy="793800"/>
          </a:xfrm>
          <a:prstGeom prst="roundRect">
            <a:avLst>
              <a:gd fmla="val 2477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42"/>
          <p:cNvSpPr/>
          <p:nvPr/>
        </p:nvSpPr>
        <p:spPr>
          <a:xfrm>
            <a:off x="720000" y="1666725"/>
            <a:ext cx="7704000" cy="11076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42"/>
          <p:cNvSpPr txBox="1"/>
          <p:nvPr>
            <p:ph idx="3" type="title"/>
          </p:nvPr>
        </p:nvSpPr>
        <p:spPr>
          <a:xfrm>
            <a:off x="720000" y="540000"/>
            <a:ext cx="3852000" cy="477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500"/>
              <a:buNone/>
              <a:defRPr>
                <a:solidFill>
                  <a:schemeClr val="dk1"/>
                </a:solidFill>
              </a:defRPr>
            </a:lvl1pPr>
            <a:lvl2pPr lvl="1" rtl="0">
              <a:spcBef>
                <a:spcPts val="0"/>
              </a:spcBef>
              <a:spcAft>
                <a:spcPts val="0"/>
              </a:spcAft>
              <a:buClr>
                <a:schemeClr val="dk1"/>
              </a:buClr>
              <a:buSzPts val="3500"/>
              <a:buNone/>
              <a:defRPr>
                <a:solidFill>
                  <a:schemeClr val="dk1"/>
                </a:solidFill>
              </a:defRPr>
            </a:lvl2pPr>
            <a:lvl3pPr lvl="2" rtl="0">
              <a:spcBef>
                <a:spcPts val="0"/>
              </a:spcBef>
              <a:spcAft>
                <a:spcPts val="0"/>
              </a:spcAft>
              <a:buClr>
                <a:schemeClr val="dk1"/>
              </a:buClr>
              <a:buSzPts val="3500"/>
              <a:buNone/>
              <a:defRPr>
                <a:solidFill>
                  <a:schemeClr val="dk1"/>
                </a:solidFill>
              </a:defRPr>
            </a:lvl3pPr>
            <a:lvl4pPr lvl="3" rtl="0">
              <a:spcBef>
                <a:spcPts val="0"/>
              </a:spcBef>
              <a:spcAft>
                <a:spcPts val="0"/>
              </a:spcAft>
              <a:buClr>
                <a:schemeClr val="dk1"/>
              </a:buClr>
              <a:buSzPts val="3500"/>
              <a:buNone/>
              <a:defRPr>
                <a:solidFill>
                  <a:schemeClr val="dk1"/>
                </a:solidFill>
              </a:defRPr>
            </a:lvl4pPr>
            <a:lvl5pPr lvl="4" rtl="0">
              <a:spcBef>
                <a:spcPts val="0"/>
              </a:spcBef>
              <a:spcAft>
                <a:spcPts val="0"/>
              </a:spcAft>
              <a:buClr>
                <a:schemeClr val="dk1"/>
              </a:buClr>
              <a:buSzPts val="3500"/>
              <a:buNone/>
              <a:defRPr>
                <a:solidFill>
                  <a:schemeClr val="dk1"/>
                </a:solidFill>
              </a:defRPr>
            </a:lvl5pPr>
            <a:lvl6pPr lvl="5" rtl="0">
              <a:spcBef>
                <a:spcPts val="0"/>
              </a:spcBef>
              <a:spcAft>
                <a:spcPts val="0"/>
              </a:spcAft>
              <a:buClr>
                <a:schemeClr val="dk1"/>
              </a:buClr>
              <a:buSzPts val="3500"/>
              <a:buNone/>
              <a:defRPr>
                <a:solidFill>
                  <a:schemeClr val="dk1"/>
                </a:solidFill>
              </a:defRPr>
            </a:lvl6pPr>
            <a:lvl7pPr lvl="6" rtl="0">
              <a:spcBef>
                <a:spcPts val="0"/>
              </a:spcBef>
              <a:spcAft>
                <a:spcPts val="0"/>
              </a:spcAft>
              <a:buClr>
                <a:schemeClr val="dk1"/>
              </a:buClr>
              <a:buSzPts val="3500"/>
              <a:buNone/>
              <a:defRPr>
                <a:solidFill>
                  <a:schemeClr val="dk1"/>
                </a:solidFill>
              </a:defRPr>
            </a:lvl7pPr>
            <a:lvl8pPr lvl="7" rtl="0">
              <a:spcBef>
                <a:spcPts val="0"/>
              </a:spcBef>
              <a:spcAft>
                <a:spcPts val="0"/>
              </a:spcAft>
              <a:buClr>
                <a:schemeClr val="dk1"/>
              </a:buClr>
              <a:buSzPts val="3500"/>
              <a:buNone/>
              <a:defRPr>
                <a:solidFill>
                  <a:schemeClr val="dk1"/>
                </a:solidFill>
              </a:defRPr>
            </a:lvl8pPr>
            <a:lvl9pPr lvl="8" rtl="0">
              <a:spcBef>
                <a:spcPts val="0"/>
              </a:spcBef>
              <a:spcAft>
                <a:spcPts val="0"/>
              </a:spcAft>
              <a:buClr>
                <a:schemeClr val="dk1"/>
              </a:buClr>
              <a:buSzPts val="3500"/>
              <a:buNone/>
              <a:defRPr>
                <a:solidFill>
                  <a:schemeClr val="dk1"/>
                </a:solidFill>
              </a:defRPr>
            </a:lvl9pPr>
          </a:lstStyle>
          <a:p/>
        </p:txBody>
      </p:sp>
      <p:sp>
        <p:nvSpPr>
          <p:cNvPr id="2014" name="Google Shape;2014;p42"/>
          <p:cNvSpPr txBox="1"/>
          <p:nvPr>
            <p:ph idx="4" type="subTitle"/>
          </p:nvPr>
        </p:nvSpPr>
        <p:spPr>
          <a:xfrm>
            <a:off x="2493450" y="1969238"/>
            <a:ext cx="2348400" cy="4365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1pPr>
            <a:lvl2pPr lvl="1" rtl="0" algn="ctr">
              <a:lnSpc>
                <a:spcPct val="100000"/>
              </a:lnSpc>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2pPr>
            <a:lvl3pPr lvl="2" rtl="0" algn="ctr">
              <a:lnSpc>
                <a:spcPct val="100000"/>
              </a:lnSpc>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3pPr>
            <a:lvl4pPr lvl="3" rtl="0" algn="ctr">
              <a:lnSpc>
                <a:spcPct val="100000"/>
              </a:lnSpc>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4pPr>
            <a:lvl5pPr lvl="4" rtl="0" algn="ctr">
              <a:lnSpc>
                <a:spcPct val="100000"/>
              </a:lnSpc>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5pPr>
            <a:lvl6pPr lvl="5" rtl="0" algn="ctr">
              <a:lnSpc>
                <a:spcPct val="100000"/>
              </a:lnSpc>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6pPr>
            <a:lvl7pPr lvl="6" rtl="0" algn="ctr">
              <a:lnSpc>
                <a:spcPct val="100000"/>
              </a:lnSpc>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7pPr>
            <a:lvl8pPr lvl="7" rtl="0" algn="ctr">
              <a:lnSpc>
                <a:spcPct val="100000"/>
              </a:lnSpc>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8pPr>
            <a:lvl9pPr lvl="8" rtl="0" algn="ctr">
              <a:lnSpc>
                <a:spcPct val="100000"/>
              </a:lnSpc>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9pPr>
          </a:lstStyle>
          <a:p/>
        </p:txBody>
      </p:sp>
      <p:sp>
        <p:nvSpPr>
          <p:cNvPr id="2015" name="Google Shape;2015;p42"/>
          <p:cNvSpPr txBox="1"/>
          <p:nvPr>
            <p:ph idx="5" type="subTitle"/>
          </p:nvPr>
        </p:nvSpPr>
        <p:spPr>
          <a:xfrm>
            <a:off x="5056950" y="1833338"/>
            <a:ext cx="2538000" cy="652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1pPr>
            <a:lvl2pPr lvl="1"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2pPr>
            <a:lvl3pPr lvl="2"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3pPr>
            <a:lvl4pPr lvl="3"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4pPr>
            <a:lvl5pPr lvl="4"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5pPr>
            <a:lvl6pPr lvl="5"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6pPr>
            <a:lvl7pPr lvl="6"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7pPr>
            <a:lvl8pPr lvl="7"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8pPr>
            <a:lvl9pPr lvl="8"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9pPr>
          </a:lstStyle>
          <a:p/>
        </p:txBody>
      </p:sp>
      <p:sp>
        <p:nvSpPr>
          <p:cNvPr id="2016" name="Google Shape;2016;p42"/>
          <p:cNvSpPr txBox="1"/>
          <p:nvPr>
            <p:ph hasCustomPrompt="1" idx="6" type="title"/>
          </p:nvPr>
        </p:nvSpPr>
        <p:spPr>
          <a:xfrm>
            <a:off x="1602156" y="2043331"/>
            <a:ext cx="676200" cy="362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3000"/>
              <a:buNone/>
              <a:defRPr sz="3000">
                <a:solidFill>
                  <a:schemeClr val="lt2"/>
                </a:solidFill>
              </a:defRPr>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21">
    <p:spTree>
      <p:nvGrpSpPr>
        <p:cNvPr id="2017" name="Shape 2017"/>
        <p:cNvGrpSpPr/>
        <p:nvPr/>
      </p:nvGrpSpPr>
      <p:grpSpPr>
        <a:xfrm>
          <a:off x="0" y="0"/>
          <a:ext cx="0" cy="0"/>
          <a:chOff x="0" y="0"/>
          <a:chExt cx="0" cy="0"/>
        </a:xfrm>
      </p:grpSpPr>
      <p:sp>
        <p:nvSpPr>
          <p:cNvPr id="2018" name="Google Shape;2018;p43"/>
          <p:cNvSpPr/>
          <p:nvPr/>
        </p:nvSpPr>
        <p:spPr>
          <a:xfrm>
            <a:off x="-911223" y="-1332236"/>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sp>
        <p:nvSpPr>
          <p:cNvPr id="2019" name="Google Shape;2019;p43"/>
          <p:cNvSpPr/>
          <p:nvPr/>
        </p:nvSpPr>
        <p:spPr>
          <a:xfrm>
            <a:off x="439325" y="355925"/>
            <a:ext cx="44490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0" name="Google Shape;2020;p43"/>
          <p:cNvGrpSpPr/>
          <p:nvPr/>
        </p:nvGrpSpPr>
        <p:grpSpPr>
          <a:xfrm flipH="1" rot="10800000">
            <a:off x="166131" y="110373"/>
            <a:ext cx="8837213" cy="4929863"/>
            <a:chOff x="166131" y="110373"/>
            <a:chExt cx="8837213" cy="4929863"/>
          </a:xfrm>
        </p:grpSpPr>
        <p:grpSp>
          <p:nvGrpSpPr>
            <p:cNvPr id="2021" name="Google Shape;2021;p43"/>
            <p:cNvGrpSpPr/>
            <p:nvPr/>
          </p:nvGrpSpPr>
          <p:grpSpPr>
            <a:xfrm rot="10800000">
              <a:off x="8756443" y="4862848"/>
              <a:ext cx="167400" cy="167400"/>
              <a:chOff x="3216925" y="225750"/>
              <a:chExt cx="167400" cy="167400"/>
            </a:xfrm>
          </p:grpSpPr>
          <p:cxnSp>
            <p:nvCxnSpPr>
              <p:cNvPr id="2022" name="Google Shape;2022;p43"/>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023" name="Google Shape;2023;p43"/>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024" name="Google Shape;2024;p43"/>
            <p:cNvGrpSpPr/>
            <p:nvPr/>
          </p:nvGrpSpPr>
          <p:grpSpPr>
            <a:xfrm rot="10800000">
              <a:off x="4484643" y="4872835"/>
              <a:ext cx="167400" cy="167400"/>
              <a:chOff x="3216925" y="225750"/>
              <a:chExt cx="167400" cy="167400"/>
            </a:xfrm>
          </p:grpSpPr>
          <p:cxnSp>
            <p:nvCxnSpPr>
              <p:cNvPr id="2025" name="Google Shape;2025;p43"/>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026" name="Google Shape;2026;p43"/>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027" name="Google Shape;2027;p43"/>
            <p:cNvGrpSpPr/>
            <p:nvPr/>
          </p:nvGrpSpPr>
          <p:grpSpPr>
            <a:xfrm rot="10800000">
              <a:off x="8833968" y="2496885"/>
              <a:ext cx="167400" cy="167400"/>
              <a:chOff x="3216925" y="225750"/>
              <a:chExt cx="167400" cy="167400"/>
            </a:xfrm>
          </p:grpSpPr>
          <p:cxnSp>
            <p:nvCxnSpPr>
              <p:cNvPr id="2028" name="Google Shape;2028;p43"/>
              <p:cNvCxnSpPr/>
              <p:nvPr/>
            </p:nvCxnSpPr>
            <p:spPr>
              <a:xfrm>
                <a:off x="3300613" y="225750"/>
                <a:ext cx="0" cy="167400"/>
              </a:xfrm>
              <a:prstGeom prst="straightConnector1">
                <a:avLst/>
              </a:prstGeom>
              <a:noFill/>
              <a:ln cap="flat" cmpd="sng" w="19050">
                <a:solidFill>
                  <a:schemeClr val="accent6"/>
                </a:solidFill>
                <a:prstDash val="solid"/>
                <a:round/>
                <a:headEnd len="med" w="med" type="none"/>
                <a:tailEnd len="med" w="med" type="none"/>
              </a:ln>
            </p:spPr>
          </p:cxnSp>
          <p:cxnSp>
            <p:nvCxnSpPr>
              <p:cNvPr id="2029" name="Google Shape;2029;p43"/>
              <p:cNvCxnSpPr/>
              <p:nvPr/>
            </p:nvCxnSpPr>
            <p:spPr>
              <a:xfrm rot="10800000">
                <a:off x="3216925" y="309377"/>
                <a:ext cx="167400" cy="0"/>
              </a:xfrm>
              <a:prstGeom prst="straightConnector1">
                <a:avLst/>
              </a:prstGeom>
              <a:noFill/>
              <a:ln cap="flat" cmpd="sng" w="19050">
                <a:solidFill>
                  <a:schemeClr val="accent6"/>
                </a:solidFill>
                <a:prstDash val="solid"/>
                <a:round/>
                <a:headEnd len="med" w="med" type="none"/>
                <a:tailEnd len="med" w="med" type="none"/>
              </a:ln>
            </p:spPr>
          </p:cxnSp>
        </p:grpSp>
        <p:sp>
          <p:nvSpPr>
            <p:cNvPr id="2030" name="Google Shape;2030;p43"/>
            <p:cNvSpPr/>
            <p:nvPr/>
          </p:nvSpPr>
          <p:spPr>
            <a:xfrm rot="10800000">
              <a:off x="88293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43"/>
            <p:cNvSpPr/>
            <p:nvPr/>
          </p:nvSpPr>
          <p:spPr>
            <a:xfrm rot="10800000">
              <a:off x="8981743" y="3038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43"/>
            <p:cNvSpPr/>
            <p:nvPr/>
          </p:nvSpPr>
          <p:spPr>
            <a:xfrm rot="10800000">
              <a:off x="8981743" y="1819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43"/>
            <p:cNvSpPr/>
            <p:nvPr/>
          </p:nvSpPr>
          <p:spPr>
            <a:xfrm rot="10800000">
              <a:off x="8829343" y="676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43"/>
            <p:cNvSpPr/>
            <p:nvPr/>
          </p:nvSpPr>
          <p:spPr>
            <a:xfrm rot="10800000">
              <a:off x="62385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43"/>
            <p:cNvSpPr/>
            <p:nvPr/>
          </p:nvSpPr>
          <p:spPr>
            <a:xfrm rot="10800000">
              <a:off x="5171743" y="4486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43"/>
            <p:cNvSpPr/>
            <p:nvPr/>
          </p:nvSpPr>
          <p:spPr>
            <a:xfrm rot="10800000">
              <a:off x="3876343" y="4867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43"/>
            <p:cNvSpPr/>
            <p:nvPr/>
          </p:nvSpPr>
          <p:spPr>
            <a:xfrm rot="10800000">
              <a:off x="3114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8" name="Google Shape;2038;p43"/>
            <p:cNvGrpSpPr/>
            <p:nvPr/>
          </p:nvGrpSpPr>
          <p:grpSpPr>
            <a:xfrm rot="10800000">
              <a:off x="166131" y="4872823"/>
              <a:ext cx="167400" cy="167400"/>
              <a:chOff x="3216925" y="225750"/>
              <a:chExt cx="167400" cy="167400"/>
            </a:xfrm>
          </p:grpSpPr>
          <p:cxnSp>
            <p:nvCxnSpPr>
              <p:cNvPr id="2039" name="Google Shape;2039;p43"/>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040" name="Google Shape;2040;p43"/>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2041" name="Google Shape;2041;p43"/>
            <p:cNvSpPr/>
            <p:nvPr/>
          </p:nvSpPr>
          <p:spPr>
            <a:xfrm rot="10800000">
              <a:off x="1209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43"/>
            <p:cNvSpPr/>
            <p:nvPr/>
          </p:nvSpPr>
          <p:spPr>
            <a:xfrm rot="10800000">
              <a:off x="2187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43" name="Google Shape;2043;p43"/>
            <p:cNvGrpSpPr/>
            <p:nvPr/>
          </p:nvGrpSpPr>
          <p:grpSpPr>
            <a:xfrm rot="10800000">
              <a:off x="166131" y="2484760"/>
              <a:ext cx="167400" cy="167400"/>
              <a:chOff x="3216925" y="225750"/>
              <a:chExt cx="167400" cy="167400"/>
            </a:xfrm>
          </p:grpSpPr>
          <p:cxnSp>
            <p:nvCxnSpPr>
              <p:cNvPr id="2044" name="Google Shape;2044;p43"/>
              <p:cNvCxnSpPr/>
              <p:nvPr/>
            </p:nvCxnSpPr>
            <p:spPr>
              <a:xfrm>
                <a:off x="3300613" y="225750"/>
                <a:ext cx="0" cy="167400"/>
              </a:xfrm>
              <a:prstGeom prst="straightConnector1">
                <a:avLst/>
              </a:prstGeom>
              <a:noFill/>
              <a:ln cap="flat" cmpd="sng" w="19050">
                <a:solidFill>
                  <a:schemeClr val="accent2"/>
                </a:solidFill>
                <a:prstDash val="solid"/>
                <a:round/>
                <a:headEnd len="med" w="med" type="none"/>
                <a:tailEnd len="med" w="med" type="none"/>
              </a:ln>
            </p:spPr>
          </p:cxnSp>
          <p:cxnSp>
            <p:nvCxnSpPr>
              <p:cNvPr id="2045" name="Google Shape;2045;p43"/>
              <p:cNvCxnSpPr/>
              <p:nvPr/>
            </p:nvCxnSpPr>
            <p:spPr>
              <a:xfrm rot="10800000">
                <a:off x="3216925" y="309377"/>
                <a:ext cx="167400" cy="0"/>
              </a:xfrm>
              <a:prstGeom prst="straightConnector1">
                <a:avLst/>
              </a:prstGeom>
              <a:noFill/>
              <a:ln cap="flat" cmpd="sng" w="19050">
                <a:solidFill>
                  <a:schemeClr val="accent2"/>
                </a:solidFill>
                <a:prstDash val="solid"/>
                <a:round/>
                <a:headEnd len="med" w="med" type="none"/>
                <a:tailEnd len="med" w="med" type="none"/>
              </a:ln>
            </p:spPr>
          </p:cxnSp>
        </p:grpSp>
        <p:sp>
          <p:nvSpPr>
            <p:cNvPr id="2046" name="Google Shape;2046;p43"/>
            <p:cNvSpPr/>
            <p:nvPr/>
          </p:nvSpPr>
          <p:spPr>
            <a:xfrm rot="10800000">
              <a:off x="218743" y="1285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43"/>
            <p:cNvSpPr/>
            <p:nvPr/>
          </p:nvSpPr>
          <p:spPr>
            <a:xfrm rot="10800000">
              <a:off x="9045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43"/>
            <p:cNvSpPr/>
            <p:nvPr/>
          </p:nvSpPr>
          <p:spPr>
            <a:xfrm rot="10800000">
              <a:off x="31905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43"/>
            <p:cNvSpPr/>
            <p:nvPr/>
          </p:nvSpPr>
          <p:spPr>
            <a:xfrm rot="10800000">
              <a:off x="4943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43"/>
            <p:cNvSpPr/>
            <p:nvPr/>
          </p:nvSpPr>
          <p:spPr>
            <a:xfrm rot="10800000">
              <a:off x="71529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43"/>
            <p:cNvSpPr/>
            <p:nvPr/>
          </p:nvSpPr>
          <p:spPr>
            <a:xfrm rot="10800000">
              <a:off x="6086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2" name="Google Shape;2052;p43"/>
            <p:cNvGrpSpPr/>
            <p:nvPr/>
          </p:nvGrpSpPr>
          <p:grpSpPr>
            <a:xfrm rot="10800000">
              <a:off x="8756443" y="110373"/>
              <a:ext cx="167400" cy="167400"/>
              <a:chOff x="3216925" y="225750"/>
              <a:chExt cx="167400" cy="167400"/>
            </a:xfrm>
          </p:grpSpPr>
          <p:cxnSp>
            <p:nvCxnSpPr>
              <p:cNvPr id="2053" name="Google Shape;2053;p43"/>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054" name="Google Shape;2054;p43"/>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055" name="Google Shape;2055;p43"/>
            <p:cNvGrpSpPr/>
            <p:nvPr/>
          </p:nvGrpSpPr>
          <p:grpSpPr>
            <a:xfrm rot="10800000">
              <a:off x="4484643" y="120360"/>
              <a:ext cx="167400" cy="167400"/>
              <a:chOff x="3216925" y="225750"/>
              <a:chExt cx="167400" cy="167400"/>
            </a:xfrm>
          </p:grpSpPr>
          <p:cxnSp>
            <p:nvCxnSpPr>
              <p:cNvPr id="2056" name="Google Shape;2056;p43"/>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057" name="Google Shape;2057;p43"/>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058" name="Google Shape;2058;p43"/>
            <p:cNvGrpSpPr/>
            <p:nvPr/>
          </p:nvGrpSpPr>
          <p:grpSpPr>
            <a:xfrm rot="10800000">
              <a:off x="166131" y="120348"/>
              <a:ext cx="167400" cy="167400"/>
              <a:chOff x="3216925" y="225750"/>
              <a:chExt cx="167400" cy="167400"/>
            </a:xfrm>
          </p:grpSpPr>
          <p:cxnSp>
            <p:nvCxnSpPr>
              <p:cNvPr id="2059" name="Google Shape;2059;p43"/>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060" name="Google Shape;2060;p43"/>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061" name="Google Shape;2061;p43"/>
            <p:cNvGrpSpPr/>
            <p:nvPr/>
          </p:nvGrpSpPr>
          <p:grpSpPr>
            <a:xfrm rot="10800000">
              <a:off x="2325387" y="120348"/>
              <a:ext cx="167400" cy="167400"/>
              <a:chOff x="3216925" y="225750"/>
              <a:chExt cx="167400" cy="167400"/>
            </a:xfrm>
          </p:grpSpPr>
          <p:cxnSp>
            <p:nvCxnSpPr>
              <p:cNvPr id="2062" name="Google Shape;2062;p43"/>
              <p:cNvCxnSpPr/>
              <p:nvPr/>
            </p:nvCxnSpPr>
            <p:spPr>
              <a:xfrm>
                <a:off x="3300613" y="225750"/>
                <a:ext cx="0" cy="167400"/>
              </a:xfrm>
              <a:prstGeom prst="straightConnector1">
                <a:avLst/>
              </a:prstGeom>
              <a:noFill/>
              <a:ln cap="flat" cmpd="sng" w="19050">
                <a:solidFill>
                  <a:schemeClr val="accent1"/>
                </a:solidFill>
                <a:prstDash val="solid"/>
                <a:round/>
                <a:headEnd len="med" w="med" type="none"/>
                <a:tailEnd len="med" w="med" type="none"/>
              </a:ln>
            </p:spPr>
          </p:cxnSp>
          <p:cxnSp>
            <p:nvCxnSpPr>
              <p:cNvPr id="2063" name="Google Shape;2063;p43"/>
              <p:cNvCxnSpPr/>
              <p:nvPr/>
            </p:nvCxnSpPr>
            <p:spPr>
              <a:xfrm rot="10800000">
                <a:off x="3216925" y="309377"/>
                <a:ext cx="167400" cy="0"/>
              </a:xfrm>
              <a:prstGeom prst="straightConnector1">
                <a:avLst/>
              </a:prstGeom>
              <a:noFill/>
              <a:ln cap="flat" cmpd="sng" w="19050">
                <a:solidFill>
                  <a:schemeClr val="accent1"/>
                </a:solidFill>
                <a:prstDash val="solid"/>
                <a:round/>
                <a:headEnd len="med" w="med" type="none"/>
                <a:tailEnd len="med" w="med" type="none"/>
              </a:ln>
            </p:spPr>
          </p:cxnSp>
        </p:grpSp>
        <p:grpSp>
          <p:nvGrpSpPr>
            <p:cNvPr id="2064" name="Google Shape;2064;p43"/>
            <p:cNvGrpSpPr/>
            <p:nvPr/>
          </p:nvGrpSpPr>
          <p:grpSpPr>
            <a:xfrm rot="10800000">
              <a:off x="2325387" y="4872823"/>
              <a:ext cx="167400" cy="167400"/>
              <a:chOff x="3216925" y="225750"/>
              <a:chExt cx="167400" cy="167400"/>
            </a:xfrm>
          </p:grpSpPr>
          <p:cxnSp>
            <p:nvCxnSpPr>
              <p:cNvPr id="2065" name="Google Shape;2065;p43"/>
              <p:cNvCxnSpPr/>
              <p:nvPr/>
            </p:nvCxnSpPr>
            <p:spPr>
              <a:xfrm>
                <a:off x="3300613" y="225750"/>
                <a:ext cx="0" cy="167400"/>
              </a:xfrm>
              <a:prstGeom prst="straightConnector1">
                <a:avLst/>
              </a:prstGeom>
              <a:noFill/>
              <a:ln cap="flat" cmpd="sng" w="19050">
                <a:solidFill>
                  <a:schemeClr val="lt2"/>
                </a:solidFill>
                <a:prstDash val="solid"/>
                <a:round/>
                <a:headEnd len="med" w="med" type="none"/>
                <a:tailEnd len="med" w="med" type="none"/>
              </a:ln>
            </p:spPr>
          </p:cxnSp>
          <p:cxnSp>
            <p:nvCxnSpPr>
              <p:cNvPr id="2066" name="Google Shape;2066;p43"/>
              <p:cNvCxnSpPr/>
              <p:nvPr/>
            </p:nvCxnSpPr>
            <p:spPr>
              <a:xfrm rot="10800000">
                <a:off x="3216925" y="309377"/>
                <a:ext cx="167400" cy="0"/>
              </a:xfrm>
              <a:prstGeom prst="straightConnector1">
                <a:avLst/>
              </a:prstGeom>
              <a:noFill/>
              <a:ln cap="flat" cmpd="sng" w="19050">
                <a:solidFill>
                  <a:schemeClr val="lt2"/>
                </a:solidFill>
                <a:prstDash val="solid"/>
                <a:round/>
                <a:headEnd len="med" w="med" type="none"/>
                <a:tailEnd len="med" w="med" type="none"/>
              </a:ln>
            </p:spPr>
          </p:cxnSp>
        </p:grpSp>
        <p:grpSp>
          <p:nvGrpSpPr>
            <p:cNvPr id="2067" name="Google Shape;2067;p43"/>
            <p:cNvGrpSpPr/>
            <p:nvPr/>
          </p:nvGrpSpPr>
          <p:grpSpPr>
            <a:xfrm rot="10800000">
              <a:off x="6620543" y="120348"/>
              <a:ext cx="167400" cy="167400"/>
              <a:chOff x="3216925" y="225750"/>
              <a:chExt cx="167400" cy="167400"/>
            </a:xfrm>
          </p:grpSpPr>
          <p:cxnSp>
            <p:nvCxnSpPr>
              <p:cNvPr id="2068" name="Google Shape;2068;p43"/>
              <p:cNvCxnSpPr/>
              <p:nvPr/>
            </p:nvCxnSpPr>
            <p:spPr>
              <a:xfrm>
                <a:off x="3300613" y="225750"/>
                <a:ext cx="0" cy="167400"/>
              </a:xfrm>
              <a:prstGeom prst="straightConnector1">
                <a:avLst/>
              </a:prstGeom>
              <a:noFill/>
              <a:ln cap="flat" cmpd="sng" w="19050">
                <a:solidFill>
                  <a:schemeClr val="accent5"/>
                </a:solidFill>
                <a:prstDash val="solid"/>
                <a:round/>
                <a:headEnd len="med" w="med" type="none"/>
                <a:tailEnd len="med" w="med" type="none"/>
              </a:ln>
            </p:spPr>
          </p:cxnSp>
          <p:cxnSp>
            <p:nvCxnSpPr>
              <p:cNvPr id="2069" name="Google Shape;2069;p43"/>
              <p:cNvCxnSpPr/>
              <p:nvPr/>
            </p:nvCxnSpPr>
            <p:spPr>
              <a:xfrm rot="10800000">
                <a:off x="3216925" y="309377"/>
                <a:ext cx="167400" cy="0"/>
              </a:xfrm>
              <a:prstGeom prst="straightConnector1">
                <a:avLst/>
              </a:prstGeom>
              <a:noFill/>
              <a:ln cap="flat" cmpd="sng" w="19050">
                <a:solidFill>
                  <a:schemeClr val="accent5"/>
                </a:solidFill>
                <a:prstDash val="solid"/>
                <a:round/>
                <a:headEnd len="med" w="med" type="none"/>
                <a:tailEnd len="med" w="med" type="none"/>
              </a:ln>
            </p:spPr>
          </p:cxnSp>
        </p:grpSp>
        <p:grpSp>
          <p:nvGrpSpPr>
            <p:cNvPr id="2070" name="Google Shape;2070;p43"/>
            <p:cNvGrpSpPr/>
            <p:nvPr/>
          </p:nvGrpSpPr>
          <p:grpSpPr>
            <a:xfrm rot="10800000">
              <a:off x="6620543" y="4872823"/>
              <a:ext cx="167400" cy="167400"/>
              <a:chOff x="3216925" y="225750"/>
              <a:chExt cx="167400" cy="167400"/>
            </a:xfrm>
          </p:grpSpPr>
          <p:cxnSp>
            <p:nvCxnSpPr>
              <p:cNvPr id="2071" name="Google Shape;2071;p43"/>
              <p:cNvCxnSpPr/>
              <p:nvPr/>
            </p:nvCxnSpPr>
            <p:spPr>
              <a:xfrm>
                <a:off x="3300613" y="225750"/>
                <a:ext cx="0" cy="167400"/>
              </a:xfrm>
              <a:prstGeom prst="straightConnector1">
                <a:avLst/>
              </a:prstGeom>
              <a:noFill/>
              <a:ln cap="flat" cmpd="sng" w="19050">
                <a:solidFill>
                  <a:schemeClr val="accent3"/>
                </a:solidFill>
                <a:prstDash val="solid"/>
                <a:round/>
                <a:headEnd len="med" w="med" type="none"/>
                <a:tailEnd len="med" w="med" type="none"/>
              </a:ln>
            </p:spPr>
          </p:cxnSp>
          <p:cxnSp>
            <p:nvCxnSpPr>
              <p:cNvPr id="2072" name="Google Shape;2072;p43"/>
              <p:cNvCxnSpPr/>
              <p:nvPr/>
            </p:nvCxnSpPr>
            <p:spPr>
              <a:xfrm rot="10800000">
                <a:off x="3216925" y="309377"/>
                <a:ext cx="167400" cy="0"/>
              </a:xfrm>
              <a:prstGeom prst="straightConnector1">
                <a:avLst/>
              </a:prstGeom>
              <a:noFill/>
              <a:ln cap="flat" cmpd="sng" w="19050">
                <a:solidFill>
                  <a:schemeClr val="accent3"/>
                </a:solidFill>
                <a:prstDash val="solid"/>
                <a:round/>
                <a:headEnd len="med" w="med" type="none"/>
                <a:tailEnd len="med" w="med" type="none"/>
              </a:ln>
            </p:spPr>
          </p:cxnSp>
        </p:grpSp>
        <p:sp>
          <p:nvSpPr>
            <p:cNvPr id="2073" name="Google Shape;2073;p43"/>
            <p:cNvSpPr/>
            <p:nvPr/>
          </p:nvSpPr>
          <p:spPr>
            <a:xfrm rot="10800000">
              <a:off x="7991143" y="4714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43"/>
            <p:cNvSpPr/>
            <p:nvPr/>
          </p:nvSpPr>
          <p:spPr>
            <a:xfrm rot="10800000">
              <a:off x="7229143" y="4562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43"/>
            <p:cNvSpPr/>
            <p:nvPr/>
          </p:nvSpPr>
          <p:spPr>
            <a:xfrm rot="10800000">
              <a:off x="2885743" y="752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43"/>
            <p:cNvSpPr/>
            <p:nvPr/>
          </p:nvSpPr>
          <p:spPr>
            <a:xfrm rot="10800000">
              <a:off x="4028743" y="599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43"/>
            <p:cNvSpPr/>
            <p:nvPr/>
          </p:nvSpPr>
          <p:spPr>
            <a:xfrm rot="10800000">
              <a:off x="5628943" y="752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43"/>
            <p:cNvSpPr/>
            <p:nvPr/>
          </p:nvSpPr>
          <p:spPr>
            <a:xfrm rot="10800000">
              <a:off x="7838743" y="752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43"/>
            <p:cNvSpPr/>
            <p:nvPr/>
          </p:nvSpPr>
          <p:spPr>
            <a:xfrm rot="10800000">
              <a:off x="18951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43"/>
            <p:cNvSpPr/>
            <p:nvPr/>
          </p:nvSpPr>
          <p:spPr>
            <a:xfrm rot="10800000">
              <a:off x="2809543" y="4409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81" name="Google Shape;2081;p43"/>
          <p:cNvSpPr txBox="1"/>
          <p:nvPr>
            <p:ph type="title"/>
          </p:nvPr>
        </p:nvSpPr>
        <p:spPr>
          <a:xfrm>
            <a:off x="723925" y="3528900"/>
            <a:ext cx="38520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000">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082" name="Google Shape;2082;p43"/>
          <p:cNvSpPr txBox="1"/>
          <p:nvPr>
            <p:ph idx="1" type="subTitle"/>
          </p:nvPr>
        </p:nvSpPr>
        <p:spPr>
          <a:xfrm>
            <a:off x="723925" y="1089800"/>
            <a:ext cx="3852000" cy="24390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500">
                <a:solidFill>
                  <a:schemeClr val="dk1"/>
                </a:solidFill>
                <a:latin typeface="Open Sans"/>
                <a:ea typeface="Open Sans"/>
                <a:cs typeface="Open Sans"/>
                <a:sym typeface="Open Sans"/>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2">
    <p:spTree>
      <p:nvGrpSpPr>
        <p:cNvPr id="2083" name="Shape 2083"/>
        <p:cNvGrpSpPr/>
        <p:nvPr/>
      </p:nvGrpSpPr>
      <p:grpSpPr>
        <a:xfrm>
          <a:off x="0" y="0"/>
          <a:ext cx="0" cy="0"/>
          <a:chOff x="0" y="0"/>
          <a:chExt cx="0" cy="0"/>
        </a:xfrm>
      </p:grpSpPr>
      <p:sp>
        <p:nvSpPr>
          <p:cNvPr id="2084" name="Google Shape;2084;p44"/>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5" name="Google Shape;2085;p44"/>
          <p:cNvGrpSpPr/>
          <p:nvPr/>
        </p:nvGrpSpPr>
        <p:grpSpPr>
          <a:xfrm flipH="1">
            <a:off x="-1935761" y="3946"/>
            <a:ext cx="8867718" cy="5139556"/>
            <a:chOff x="211912" y="3946"/>
            <a:chExt cx="8867718" cy="5139556"/>
          </a:xfrm>
        </p:grpSpPr>
        <p:grpSp>
          <p:nvGrpSpPr>
            <p:cNvPr id="2086" name="Google Shape;2086;p44"/>
            <p:cNvGrpSpPr/>
            <p:nvPr/>
          </p:nvGrpSpPr>
          <p:grpSpPr>
            <a:xfrm>
              <a:off x="291412" y="117200"/>
              <a:ext cx="167400" cy="167400"/>
              <a:chOff x="3216925" y="225750"/>
              <a:chExt cx="167400" cy="167400"/>
            </a:xfrm>
          </p:grpSpPr>
          <p:cxnSp>
            <p:nvCxnSpPr>
              <p:cNvPr id="2087" name="Google Shape;2087;p44"/>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088" name="Google Shape;2088;p44"/>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089" name="Google Shape;2089;p44"/>
            <p:cNvGrpSpPr/>
            <p:nvPr/>
          </p:nvGrpSpPr>
          <p:grpSpPr>
            <a:xfrm>
              <a:off x="4563212" y="107212"/>
              <a:ext cx="167400" cy="167400"/>
              <a:chOff x="3216925" y="225750"/>
              <a:chExt cx="167400" cy="167400"/>
            </a:xfrm>
          </p:grpSpPr>
          <p:cxnSp>
            <p:nvCxnSpPr>
              <p:cNvPr id="2090" name="Google Shape;2090;p44"/>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091" name="Google Shape;2091;p44"/>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2092" name="Google Shape;2092;p44"/>
            <p:cNvSpPr/>
            <p:nvPr/>
          </p:nvSpPr>
          <p:spPr>
            <a:xfrm>
              <a:off x="364312" y="792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44"/>
            <p:cNvSpPr/>
            <p:nvPr/>
          </p:nvSpPr>
          <p:spPr>
            <a:xfrm>
              <a:off x="211912" y="33067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44"/>
            <p:cNvSpPr/>
            <p:nvPr/>
          </p:nvSpPr>
          <p:spPr>
            <a:xfrm>
              <a:off x="364312" y="44497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44"/>
            <p:cNvSpPr/>
            <p:nvPr/>
          </p:nvSpPr>
          <p:spPr>
            <a:xfrm>
              <a:off x="2955112" y="1825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44"/>
            <p:cNvSpPr/>
            <p:nvPr/>
          </p:nvSpPr>
          <p:spPr>
            <a:xfrm>
              <a:off x="4174312" y="1063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44"/>
            <p:cNvSpPr/>
            <p:nvPr/>
          </p:nvSpPr>
          <p:spPr>
            <a:xfrm>
              <a:off x="5317312" y="2587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44"/>
            <p:cNvSpPr/>
            <p:nvPr/>
          </p:nvSpPr>
          <p:spPr>
            <a:xfrm>
              <a:off x="6079312" y="1825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9" name="Google Shape;2099;p44"/>
            <p:cNvGrpSpPr/>
            <p:nvPr/>
          </p:nvGrpSpPr>
          <p:grpSpPr>
            <a:xfrm>
              <a:off x="8881724" y="107225"/>
              <a:ext cx="167400" cy="167400"/>
              <a:chOff x="3216925" y="225750"/>
              <a:chExt cx="167400" cy="167400"/>
            </a:xfrm>
          </p:grpSpPr>
          <p:cxnSp>
            <p:nvCxnSpPr>
              <p:cNvPr id="2100" name="Google Shape;2100;p44"/>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101" name="Google Shape;2101;p44"/>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2102" name="Google Shape;2102;p44"/>
            <p:cNvSpPr/>
            <p:nvPr/>
          </p:nvSpPr>
          <p:spPr>
            <a:xfrm>
              <a:off x="7984312" y="1825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44"/>
            <p:cNvSpPr/>
            <p:nvPr/>
          </p:nvSpPr>
          <p:spPr>
            <a:xfrm>
              <a:off x="8974912" y="792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44"/>
            <p:cNvSpPr/>
            <p:nvPr/>
          </p:nvSpPr>
          <p:spPr>
            <a:xfrm>
              <a:off x="8898712" y="39925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44"/>
            <p:cNvSpPr/>
            <p:nvPr/>
          </p:nvSpPr>
          <p:spPr>
            <a:xfrm>
              <a:off x="8289112" y="49069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44"/>
            <p:cNvSpPr/>
            <p:nvPr/>
          </p:nvSpPr>
          <p:spPr>
            <a:xfrm>
              <a:off x="6003112" y="4983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44"/>
            <p:cNvSpPr/>
            <p:nvPr/>
          </p:nvSpPr>
          <p:spPr>
            <a:xfrm>
              <a:off x="4250512" y="4983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44"/>
            <p:cNvSpPr/>
            <p:nvPr/>
          </p:nvSpPr>
          <p:spPr>
            <a:xfrm>
              <a:off x="2040712" y="49069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44"/>
            <p:cNvSpPr/>
            <p:nvPr/>
          </p:nvSpPr>
          <p:spPr>
            <a:xfrm>
              <a:off x="7103512" y="4983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0" name="Google Shape;2110;p44"/>
            <p:cNvGrpSpPr/>
            <p:nvPr/>
          </p:nvGrpSpPr>
          <p:grpSpPr>
            <a:xfrm>
              <a:off x="291412" y="4869675"/>
              <a:ext cx="167400" cy="167400"/>
              <a:chOff x="3216925" y="225750"/>
              <a:chExt cx="167400" cy="167400"/>
            </a:xfrm>
          </p:grpSpPr>
          <p:cxnSp>
            <p:nvCxnSpPr>
              <p:cNvPr id="2111" name="Google Shape;2111;p44"/>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112" name="Google Shape;2112;p44"/>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113" name="Google Shape;2113;p44"/>
            <p:cNvGrpSpPr/>
            <p:nvPr/>
          </p:nvGrpSpPr>
          <p:grpSpPr>
            <a:xfrm>
              <a:off x="4563212" y="4859687"/>
              <a:ext cx="167400" cy="167400"/>
              <a:chOff x="3216925" y="225750"/>
              <a:chExt cx="167400" cy="167400"/>
            </a:xfrm>
          </p:grpSpPr>
          <p:cxnSp>
            <p:nvCxnSpPr>
              <p:cNvPr id="2114" name="Google Shape;2114;p44"/>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115" name="Google Shape;2115;p44"/>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116" name="Google Shape;2116;p44"/>
            <p:cNvGrpSpPr/>
            <p:nvPr/>
          </p:nvGrpSpPr>
          <p:grpSpPr>
            <a:xfrm>
              <a:off x="8881724" y="4859700"/>
              <a:ext cx="167400" cy="167400"/>
              <a:chOff x="3216925" y="225750"/>
              <a:chExt cx="167400" cy="167400"/>
            </a:xfrm>
          </p:grpSpPr>
          <p:cxnSp>
            <p:nvCxnSpPr>
              <p:cNvPr id="2117" name="Google Shape;2117;p44"/>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118" name="Google Shape;2118;p44"/>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119" name="Google Shape;2119;p44"/>
            <p:cNvGrpSpPr/>
            <p:nvPr/>
          </p:nvGrpSpPr>
          <p:grpSpPr>
            <a:xfrm rot="10800000">
              <a:off x="8842655" y="4358448"/>
              <a:ext cx="236975" cy="250650"/>
              <a:chOff x="238125" y="3398475"/>
              <a:chExt cx="236975" cy="250650"/>
            </a:xfrm>
          </p:grpSpPr>
          <p:sp>
            <p:nvSpPr>
              <p:cNvPr id="2120" name="Google Shape;2120;p44"/>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44"/>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44"/>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44"/>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4" name="Google Shape;2124;p44"/>
            <p:cNvGrpSpPr/>
            <p:nvPr/>
          </p:nvGrpSpPr>
          <p:grpSpPr>
            <a:xfrm rot="-8446264">
              <a:off x="3307327" y="4846172"/>
              <a:ext cx="236967" cy="250642"/>
              <a:chOff x="238125" y="3398475"/>
              <a:chExt cx="236975" cy="250650"/>
            </a:xfrm>
          </p:grpSpPr>
          <p:sp>
            <p:nvSpPr>
              <p:cNvPr id="2125" name="Google Shape;2125;p44"/>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44"/>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44"/>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44"/>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9" name="Google Shape;2129;p44"/>
            <p:cNvGrpSpPr/>
            <p:nvPr/>
          </p:nvGrpSpPr>
          <p:grpSpPr>
            <a:xfrm rot="4307710">
              <a:off x="1152857" y="67888"/>
              <a:ext cx="236964" cy="250638"/>
              <a:chOff x="238125" y="3398475"/>
              <a:chExt cx="236975" cy="250650"/>
            </a:xfrm>
          </p:grpSpPr>
          <p:sp>
            <p:nvSpPr>
              <p:cNvPr id="2130" name="Google Shape;2130;p44"/>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44"/>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44"/>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44"/>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4" name="Google Shape;2134;p44"/>
            <p:cNvGrpSpPr/>
            <p:nvPr/>
          </p:nvGrpSpPr>
          <p:grpSpPr>
            <a:xfrm rot="2700000">
              <a:off x="6924125" y="51022"/>
              <a:ext cx="236973" cy="250648"/>
              <a:chOff x="238125" y="3398475"/>
              <a:chExt cx="236975" cy="250650"/>
            </a:xfrm>
          </p:grpSpPr>
          <p:sp>
            <p:nvSpPr>
              <p:cNvPr id="2135" name="Google Shape;2135;p44"/>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44"/>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44"/>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44"/>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39" name="Google Shape;2139;p44"/>
          <p:cNvSpPr/>
          <p:nvPr/>
        </p:nvSpPr>
        <p:spPr>
          <a:xfrm flipH="1">
            <a:off x="7037808" y="-193548"/>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pic>
        <p:nvPicPr>
          <p:cNvPr id="2140" name="Google Shape;2140;p44"/>
          <p:cNvPicPr preferRelativeResize="0"/>
          <p:nvPr/>
        </p:nvPicPr>
        <p:blipFill>
          <a:blip r:embed="rId2">
            <a:alphaModFix/>
          </a:blip>
          <a:stretch>
            <a:fillRect/>
          </a:stretch>
        </p:blipFill>
        <p:spPr>
          <a:xfrm flipH="1">
            <a:off x="-1219330" y="2456562"/>
            <a:ext cx="2143799" cy="2146949"/>
          </a:xfrm>
          <a:prstGeom prst="rect">
            <a:avLst/>
          </a:prstGeom>
          <a:noFill/>
          <a:ln>
            <a:noFill/>
          </a:ln>
        </p:spPr>
      </p:pic>
      <p:sp>
        <p:nvSpPr>
          <p:cNvPr id="2141" name="Google Shape;2141;p44"/>
          <p:cNvSpPr txBox="1"/>
          <p:nvPr>
            <p:ph hasCustomPrompt="1" type="title"/>
          </p:nvPr>
        </p:nvSpPr>
        <p:spPr>
          <a:xfrm>
            <a:off x="977700" y="3138600"/>
            <a:ext cx="1851000" cy="676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2500"/>
              <a:buNone/>
              <a:defRPr sz="2500">
                <a:solidFill>
                  <a:schemeClr val="lt2"/>
                </a:solidFill>
              </a:defRPr>
            </a:lvl1pPr>
            <a:lvl2pPr lvl="1" rtl="0" algn="ctr">
              <a:spcBef>
                <a:spcPts val="0"/>
              </a:spcBef>
              <a:spcAft>
                <a:spcPts val="0"/>
              </a:spcAft>
              <a:buClr>
                <a:schemeClr val="lt2"/>
              </a:buClr>
              <a:buSzPts val="2500"/>
              <a:buNone/>
              <a:defRPr sz="2500">
                <a:solidFill>
                  <a:schemeClr val="lt2"/>
                </a:solidFill>
              </a:defRPr>
            </a:lvl2pPr>
            <a:lvl3pPr lvl="2" rtl="0" algn="ctr">
              <a:spcBef>
                <a:spcPts val="0"/>
              </a:spcBef>
              <a:spcAft>
                <a:spcPts val="0"/>
              </a:spcAft>
              <a:buClr>
                <a:schemeClr val="lt2"/>
              </a:buClr>
              <a:buSzPts val="2500"/>
              <a:buNone/>
              <a:defRPr sz="2500">
                <a:solidFill>
                  <a:schemeClr val="lt2"/>
                </a:solidFill>
              </a:defRPr>
            </a:lvl3pPr>
            <a:lvl4pPr lvl="3" rtl="0" algn="ctr">
              <a:spcBef>
                <a:spcPts val="0"/>
              </a:spcBef>
              <a:spcAft>
                <a:spcPts val="0"/>
              </a:spcAft>
              <a:buClr>
                <a:schemeClr val="lt2"/>
              </a:buClr>
              <a:buSzPts val="2500"/>
              <a:buNone/>
              <a:defRPr sz="2500">
                <a:solidFill>
                  <a:schemeClr val="lt2"/>
                </a:solidFill>
              </a:defRPr>
            </a:lvl4pPr>
            <a:lvl5pPr lvl="4" rtl="0" algn="ctr">
              <a:spcBef>
                <a:spcPts val="0"/>
              </a:spcBef>
              <a:spcAft>
                <a:spcPts val="0"/>
              </a:spcAft>
              <a:buClr>
                <a:schemeClr val="lt2"/>
              </a:buClr>
              <a:buSzPts val="2500"/>
              <a:buNone/>
              <a:defRPr sz="2500">
                <a:solidFill>
                  <a:schemeClr val="lt2"/>
                </a:solidFill>
              </a:defRPr>
            </a:lvl5pPr>
            <a:lvl6pPr lvl="5" rtl="0" algn="ctr">
              <a:spcBef>
                <a:spcPts val="0"/>
              </a:spcBef>
              <a:spcAft>
                <a:spcPts val="0"/>
              </a:spcAft>
              <a:buClr>
                <a:schemeClr val="lt2"/>
              </a:buClr>
              <a:buSzPts val="2500"/>
              <a:buNone/>
              <a:defRPr sz="2500">
                <a:solidFill>
                  <a:schemeClr val="lt2"/>
                </a:solidFill>
              </a:defRPr>
            </a:lvl6pPr>
            <a:lvl7pPr lvl="6" rtl="0" algn="ctr">
              <a:spcBef>
                <a:spcPts val="0"/>
              </a:spcBef>
              <a:spcAft>
                <a:spcPts val="0"/>
              </a:spcAft>
              <a:buClr>
                <a:schemeClr val="lt2"/>
              </a:buClr>
              <a:buSzPts val="2500"/>
              <a:buNone/>
              <a:defRPr sz="2500">
                <a:solidFill>
                  <a:schemeClr val="lt2"/>
                </a:solidFill>
              </a:defRPr>
            </a:lvl7pPr>
            <a:lvl8pPr lvl="7" rtl="0" algn="ctr">
              <a:spcBef>
                <a:spcPts val="0"/>
              </a:spcBef>
              <a:spcAft>
                <a:spcPts val="0"/>
              </a:spcAft>
              <a:buClr>
                <a:schemeClr val="lt2"/>
              </a:buClr>
              <a:buSzPts val="2500"/>
              <a:buNone/>
              <a:defRPr sz="2500">
                <a:solidFill>
                  <a:schemeClr val="lt2"/>
                </a:solidFill>
              </a:defRPr>
            </a:lvl8pPr>
            <a:lvl9pPr lvl="8" rtl="0" algn="ctr">
              <a:spcBef>
                <a:spcPts val="0"/>
              </a:spcBef>
              <a:spcAft>
                <a:spcPts val="0"/>
              </a:spcAft>
              <a:buClr>
                <a:schemeClr val="lt2"/>
              </a:buClr>
              <a:buSzPts val="2500"/>
              <a:buNone/>
              <a:defRPr sz="2500">
                <a:solidFill>
                  <a:schemeClr val="lt2"/>
                </a:solidFill>
              </a:defRPr>
            </a:lvl9pPr>
          </a:lstStyle>
          <a:p>
            <a:r>
              <a:t>xx%</a:t>
            </a:r>
          </a:p>
        </p:txBody>
      </p:sp>
      <p:sp>
        <p:nvSpPr>
          <p:cNvPr id="2142" name="Google Shape;2142;p44"/>
          <p:cNvSpPr txBox="1"/>
          <p:nvPr>
            <p:ph idx="2" type="title"/>
          </p:nvPr>
        </p:nvSpPr>
        <p:spPr>
          <a:xfrm>
            <a:off x="773700" y="1531973"/>
            <a:ext cx="2259000" cy="442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2500"/>
              <a:buNone/>
              <a:defRPr sz="2500">
                <a:solidFill>
                  <a:schemeClr val="lt2"/>
                </a:solidFill>
              </a:defRPr>
            </a:lvl1pPr>
            <a:lvl2pPr lvl="1" rtl="0" algn="ctr">
              <a:spcBef>
                <a:spcPts val="0"/>
              </a:spcBef>
              <a:spcAft>
                <a:spcPts val="0"/>
              </a:spcAft>
              <a:buClr>
                <a:schemeClr val="lt2"/>
              </a:buClr>
              <a:buSzPts val="2500"/>
              <a:buNone/>
              <a:defRPr sz="2500">
                <a:solidFill>
                  <a:schemeClr val="lt2"/>
                </a:solidFill>
              </a:defRPr>
            </a:lvl2pPr>
            <a:lvl3pPr lvl="2" rtl="0" algn="ctr">
              <a:spcBef>
                <a:spcPts val="0"/>
              </a:spcBef>
              <a:spcAft>
                <a:spcPts val="0"/>
              </a:spcAft>
              <a:buClr>
                <a:schemeClr val="lt2"/>
              </a:buClr>
              <a:buSzPts val="2500"/>
              <a:buNone/>
              <a:defRPr sz="2500">
                <a:solidFill>
                  <a:schemeClr val="lt2"/>
                </a:solidFill>
              </a:defRPr>
            </a:lvl3pPr>
            <a:lvl4pPr lvl="3" rtl="0" algn="ctr">
              <a:spcBef>
                <a:spcPts val="0"/>
              </a:spcBef>
              <a:spcAft>
                <a:spcPts val="0"/>
              </a:spcAft>
              <a:buClr>
                <a:schemeClr val="lt2"/>
              </a:buClr>
              <a:buSzPts val="2500"/>
              <a:buNone/>
              <a:defRPr sz="2500">
                <a:solidFill>
                  <a:schemeClr val="lt2"/>
                </a:solidFill>
              </a:defRPr>
            </a:lvl4pPr>
            <a:lvl5pPr lvl="4" rtl="0" algn="ctr">
              <a:spcBef>
                <a:spcPts val="0"/>
              </a:spcBef>
              <a:spcAft>
                <a:spcPts val="0"/>
              </a:spcAft>
              <a:buClr>
                <a:schemeClr val="lt2"/>
              </a:buClr>
              <a:buSzPts val="2500"/>
              <a:buNone/>
              <a:defRPr sz="2500">
                <a:solidFill>
                  <a:schemeClr val="lt2"/>
                </a:solidFill>
              </a:defRPr>
            </a:lvl5pPr>
            <a:lvl6pPr lvl="5" rtl="0" algn="ctr">
              <a:spcBef>
                <a:spcPts val="0"/>
              </a:spcBef>
              <a:spcAft>
                <a:spcPts val="0"/>
              </a:spcAft>
              <a:buClr>
                <a:schemeClr val="lt2"/>
              </a:buClr>
              <a:buSzPts val="2500"/>
              <a:buNone/>
              <a:defRPr sz="2500">
                <a:solidFill>
                  <a:schemeClr val="lt2"/>
                </a:solidFill>
              </a:defRPr>
            </a:lvl6pPr>
            <a:lvl7pPr lvl="6" rtl="0" algn="ctr">
              <a:spcBef>
                <a:spcPts val="0"/>
              </a:spcBef>
              <a:spcAft>
                <a:spcPts val="0"/>
              </a:spcAft>
              <a:buClr>
                <a:schemeClr val="lt2"/>
              </a:buClr>
              <a:buSzPts val="2500"/>
              <a:buNone/>
              <a:defRPr sz="2500">
                <a:solidFill>
                  <a:schemeClr val="lt2"/>
                </a:solidFill>
              </a:defRPr>
            </a:lvl7pPr>
            <a:lvl8pPr lvl="7" rtl="0" algn="ctr">
              <a:spcBef>
                <a:spcPts val="0"/>
              </a:spcBef>
              <a:spcAft>
                <a:spcPts val="0"/>
              </a:spcAft>
              <a:buClr>
                <a:schemeClr val="lt2"/>
              </a:buClr>
              <a:buSzPts val="2500"/>
              <a:buNone/>
              <a:defRPr sz="2500">
                <a:solidFill>
                  <a:schemeClr val="lt2"/>
                </a:solidFill>
              </a:defRPr>
            </a:lvl8pPr>
            <a:lvl9pPr lvl="8" rtl="0" algn="ctr">
              <a:spcBef>
                <a:spcPts val="0"/>
              </a:spcBef>
              <a:spcAft>
                <a:spcPts val="0"/>
              </a:spcAft>
              <a:buClr>
                <a:schemeClr val="lt2"/>
              </a:buClr>
              <a:buSzPts val="2500"/>
              <a:buNone/>
              <a:defRPr sz="2500">
                <a:solidFill>
                  <a:schemeClr val="lt2"/>
                </a:solidFill>
              </a:defRPr>
            </a:lvl9pPr>
          </a:lstStyle>
          <a:p/>
        </p:txBody>
      </p:sp>
      <p:sp>
        <p:nvSpPr>
          <p:cNvPr id="2143" name="Google Shape;2143;p44"/>
          <p:cNvSpPr txBox="1"/>
          <p:nvPr>
            <p:ph idx="1" type="subTitle"/>
          </p:nvPr>
        </p:nvSpPr>
        <p:spPr>
          <a:xfrm>
            <a:off x="773700" y="1881373"/>
            <a:ext cx="2259000" cy="725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1pPr>
            <a:lvl2pPr lvl="1"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2pPr>
            <a:lvl3pPr lvl="2"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3pPr>
            <a:lvl4pPr lvl="3"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4pPr>
            <a:lvl5pPr lvl="4"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5pPr>
            <a:lvl6pPr lvl="5"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6pPr>
            <a:lvl7pPr lvl="6"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7pPr>
            <a:lvl8pPr lvl="7"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8pPr>
            <a:lvl9pPr lvl="8"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9pPr>
          </a:lstStyle>
          <a:p/>
        </p:txBody>
      </p:sp>
      <p:sp>
        <p:nvSpPr>
          <p:cNvPr id="2144" name="Google Shape;2144;p44"/>
          <p:cNvSpPr txBox="1"/>
          <p:nvPr>
            <p:ph hasCustomPrompt="1" idx="3" type="title"/>
          </p:nvPr>
        </p:nvSpPr>
        <p:spPr>
          <a:xfrm>
            <a:off x="3646500" y="3138600"/>
            <a:ext cx="1851000" cy="676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2500"/>
              <a:buNone/>
              <a:defRPr sz="2500">
                <a:solidFill>
                  <a:schemeClr val="lt2"/>
                </a:solidFill>
              </a:defRPr>
            </a:lvl1pPr>
            <a:lvl2pPr lvl="1" rtl="0" algn="ctr">
              <a:spcBef>
                <a:spcPts val="0"/>
              </a:spcBef>
              <a:spcAft>
                <a:spcPts val="0"/>
              </a:spcAft>
              <a:buClr>
                <a:schemeClr val="lt2"/>
              </a:buClr>
              <a:buSzPts val="2500"/>
              <a:buNone/>
              <a:defRPr sz="2500">
                <a:solidFill>
                  <a:schemeClr val="lt2"/>
                </a:solidFill>
              </a:defRPr>
            </a:lvl2pPr>
            <a:lvl3pPr lvl="2" rtl="0" algn="ctr">
              <a:spcBef>
                <a:spcPts val="0"/>
              </a:spcBef>
              <a:spcAft>
                <a:spcPts val="0"/>
              </a:spcAft>
              <a:buClr>
                <a:schemeClr val="lt2"/>
              </a:buClr>
              <a:buSzPts val="2500"/>
              <a:buNone/>
              <a:defRPr sz="2500">
                <a:solidFill>
                  <a:schemeClr val="lt2"/>
                </a:solidFill>
              </a:defRPr>
            </a:lvl3pPr>
            <a:lvl4pPr lvl="3" rtl="0" algn="ctr">
              <a:spcBef>
                <a:spcPts val="0"/>
              </a:spcBef>
              <a:spcAft>
                <a:spcPts val="0"/>
              </a:spcAft>
              <a:buClr>
                <a:schemeClr val="lt2"/>
              </a:buClr>
              <a:buSzPts val="2500"/>
              <a:buNone/>
              <a:defRPr sz="2500">
                <a:solidFill>
                  <a:schemeClr val="lt2"/>
                </a:solidFill>
              </a:defRPr>
            </a:lvl4pPr>
            <a:lvl5pPr lvl="4" rtl="0" algn="ctr">
              <a:spcBef>
                <a:spcPts val="0"/>
              </a:spcBef>
              <a:spcAft>
                <a:spcPts val="0"/>
              </a:spcAft>
              <a:buClr>
                <a:schemeClr val="lt2"/>
              </a:buClr>
              <a:buSzPts val="2500"/>
              <a:buNone/>
              <a:defRPr sz="2500">
                <a:solidFill>
                  <a:schemeClr val="lt2"/>
                </a:solidFill>
              </a:defRPr>
            </a:lvl5pPr>
            <a:lvl6pPr lvl="5" rtl="0" algn="ctr">
              <a:spcBef>
                <a:spcPts val="0"/>
              </a:spcBef>
              <a:spcAft>
                <a:spcPts val="0"/>
              </a:spcAft>
              <a:buClr>
                <a:schemeClr val="lt2"/>
              </a:buClr>
              <a:buSzPts val="2500"/>
              <a:buNone/>
              <a:defRPr sz="2500">
                <a:solidFill>
                  <a:schemeClr val="lt2"/>
                </a:solidFill>
              </a:defRPr>
            </a:lvl6pPr>
            <a:lvl7pPr lvl="6" rtl="0" algn="ctr">
              <a:spcBef>
                <a:spcPts val="0"/>
              </a:spcBef>
              <a:spcAft>
                <a:spcPts val="0"/>
              </a:spcAft>
              <a:buClr>
                <a:schemeClr val="lt2"/>
              </a:buClr>
              <a:buSzPts val="2500"/>
              <a:buNone/>
              <a:defRPr sz="2500">
                <a:solidFill>
                  <a:schemeClr val="lt2"/>
                </a:solidFill>
              </a:defRPr>
            </a:lvl7pPr>
            <a:lvl8pPr lvl="7" rtl="0" algn="ctr">
              <a:spcBef>
                <a:spcPts val="0"/>
              </a:spcBef>
              <a:spcAft>
                <a:spcPts val="0"/>
              </a:spcAft>
              <a:buClr>
                <a:schemeClr val="lt2"/>
              </a:buClr>
              <a:buSzPts val="2500"/>
              <a:buNone/>
              <a:defRPr sz="2500">
                <a:solidFill>
                  <a:schemeClr val="lt2"/>
                </a:solidFill>
              </a:defRPr>
            </a:lvl8pPr>
            <a:lvl9pPr lvl="8" rtl="0" algn="ctr">
              <a:spcBef>
                <a:spcPts val="0"/>
              </a:spcBef>
              <a:spcAft>
                <a:spcPts val="0"/>
              </a:spcAft>
              <a:buClr>
                <a:schemeClr val="lt2"/>
              </a:buClr>
              <a:buSzPts val="2500"/>
              <a:buNone/>
              <a:defRPr sz="2500">
                <a:solidFill>
                  <a:schemeClr val="lt2"/>
                </a:solidFill>
              </a:defRPr>
            </a:lvl9pPr>
          </a:lstStyle>
          <a:p>
            <a:r>
              <a:t>xx%</a:t>
            </a:r>
          </a:p>
        </p:txBody>
      </p:sp>
      <p:sp>
        <p:nvSpPr>
          <p:cNvPr id="2145" name="Google Shape;2145;p44"/>
          <p:cNvSpPr txBox="1"/>
          <p:nvPr>
            <p:ph idx="4" type="title"/>
          </p:nvPr>
        </p:nvSpPr>
        <p:spPr>
          <a:xfrm>
            <a:off x="3442500" y="1531973"/>
            <a:ext cx="2259000" cy="442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2500"/>
              <a:buNone/>
              <a:defRPr sz="2500">
                <a:solidFill>
                  <a:schemeClr val="lt2"/>
                </a:solidFill>
              </a:defRPr>
            </a:lvl1pPr>
            <a:lvl2pPr lvl="1" rtl="0" algn="ctr">
              <a:spcBef>
                <a:spcPts val="0"/>
              </a:spcBef>
              <a:spcAft>
                <a:spcPts val="0"/>
              </a:spcAft>
              <a:buClr>
                <a:schemeClr val="lt2"/>
              </a:buClr>
              <a:buSzPts val="2500"/>
              <a:buNone/>
              <a:defRPr sz="2500">
                <a:solidFill>
                  <a:schemeClr val="lt2"/>
                </a:solidFill>
              </a:defRPr>
            </a:lvl2pPr>
            <a:lvl3pPr lvl="2" rtl="0" algn="ctr">
              <a:spcBef>
                <a:spcPts val="0"/>
              </a:spcBef>
              <a:spcAft>
                <a:spcPts val="0"/>
              </a:spcAft>
              <a:buClr>
                <a:schemeClr val="lt2"/>
              </a:buClr>
              <a:buSzPts val="2500"/>
              <a:buNone/>
              <a:defRPr sz="2500">
                <a:solidFill>
                  <a:schemeClr val="lt2"/>
                </a:solidFill>
              </a:defRPr>
            </a:lvl3pPr>
            <a:lvl4pPr lvl="3" rtl="0" algn="ctr">
              <a:spcBef>
                <a:spcPts val="0"/>
              </a:spcBef>
              <a:spcAft>
                <a:spcPts val="0"/>
              </a:spcAft>
              <a:buClr>
                <a:schemeClr val="lt2"/>
              </a:buClr>
              <a:buSzPts val="2500"/>
              <a:buNone/>
              <a:defRPr sz="2500">
                <a:solidFill>
                  <a:schemeClr val="lt2"/>
                </a:solidFill>
              </a:defRPr>
            </a:lvl4pPr>
            <a:lvl5pPr lvl="4" rtl="0" algn="ctr">
              <a:spcBef>
                <a:spcPts val="0"/>
              </a:spcBef>
              <a:spcAft>
                <a:spcPts val="0"/>
              </a:spcAft>
              <a:buClr>
                <a:schemeClr val="lt2"/>
              </a:buClr>
              <a:buSzPts val="2500"/>
              <a:buNone/>
              <a:defRPr sz="2500">
                <a:solidFill>
                  <a:schemeClr val="lt2"/>
                </a:solidFill>
              </a:defRPr>
            </a:lvl5pPr>
            <a:lvl6pPr lvl="5" rtl="0" algn="ctr">
              <a:spcBef>
                <a:spcPts val="0"/>
              </a:spcBef>
              <a:spcAft>
                <a:spcPts val="0"/>
              </a:spcAft>
              <a:buClr>
                <a:schemeClr val="lt2"/>
              </a:buClr>
              <a:buSzPts val="2500"/>
              <a:buNone/>
              <a:defRPr sz="2500">
                <a:solidFill>
                  <a:schemeClr val="lt2"/>
                </a:solidFill>
              </a:defRPr>
            </a:lvl6pPr>
            <a:lvl7pPr lvl="6" rtl="0" algn="ctr">
              <a:spcBef>
                <a:spcPts val="0"/>
              </a:spcBef>
              <a:spcAft>
                <a:spcPts val="0"/>
              </a:spcAft>
              <a:buClr>
                <a:schemeClr val="lt2"/>
              </a:buClr>
              <a:buSzPts val="2500"/>
              <a:buNone/>
              <a:defRPr sz="2500">
                <a:solidFill>
                  <a:schemeClr val="lt2"/>
                </a:solidFill>
              </a:defRPr>
            </a:lvl7pPr>
            <a:lvl8pPr lvl="7" rtl="0" algn="ctr">
              <a:spcBef>
                <a:spcPts val="0"/>
              </a:spcBef>
              <a:spcAft>
                <a:spcPts val="0"/>
              </a:spcAft>
              <a:buClr>
                <a:schemeClr val="lt2"/>
              </a:buClr>
              <a:buSzPts val="2500"/>
              <a:buNone/>
              <a:defRPr sz="2500">
                <a:solidFill>
                  <a:schemeClr val="lt2"/>
                </a:solidFill>
              </a:defRPr>
            </a:lvl8pPr>
            <a:lvl9pPr lvl="8" rtl="0" algn="ctr">
              <a:spcBef>
                <a:spcPts val="0"/>
              </a:spcBef>
              <a:spcAft>
                <a:spcPts val="0"/>
              </a:spcAft>
              <a:buClr>
                <a:schemeClr val="lt2"/>
              </a:buClr>
              <a:buSzPts val="2500"/>
              <a:buNone/>
              <a:defRPr sz="2500">
                <a:solidFill>
                  <a:schemeClr val="lt2"/>
                </a:solidFill>
              </a:defRPr>
            </a:lvl9pPr>
          </a:lstStyle>
          <a:p/>
        </p:txBody>
      </p:sp>
      <p:sp>
        <p:nvSpPr>
          <p:cNvPr id="2146" name="Google Shape;2146;p44"/>
          <p:cNvSpPr txBox="1"/>
          <p:nvPr>
            <p:ph idx="5" type="subTitle"/>
          </p:nvPr>
        </p:nvSpPr>
        <p:spPr>
          <a:xfrm>
            <a:off x="3442500" y="1881373"/>
            <a:ext cx="2259000" cy="725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1pPr>
            <a:lvl2pPr lvl="1"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2pPr>
            <a:lvl3pPr lvl="2"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3pPr>
            <a:lvl4pPr lvl="3"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4pPr>
            <a:lvl5pPr lvl="4"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5pPr>
            <a:lvl6pPr lvl="5"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6pPr>
            <a:lvl7pPr lvl="6"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7pPr>
            <a:lvl8pPr lvl="7"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8pPr>
            <a:lvl9pPr lvl="8"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9pPr>
          </a:lstStyle>
          <a:p/>
        </p:txBody>
      </p:sp>
      <p:sp>
        <p:nvSpPr>
          <p:cNvPr id="2147" name="Google Shape;2147;p44"/>
          <p:cNvSpPr txBox="1"/>
          <p:nvPr>
            <p:ph hasCustomPrompt="1" idx="6" type="title"/>
          </p:nvPr>
        </p:nvSpPr>
        <p:spPr>
          <a:xfrm>
            <a:off x="6315300" y="3138600"/>
            <a:ext cx="1851000" cy="676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2500"/>
              <a:buNone/>
              <a:defRPr sz="2500">
                <a:solidFill>
                  <a:schemeClr val="lt2"/>
                </a:solidFill>
              </a:defRPr>
            </a:lvl1pPr>
            <a:lvl2pPr lvl="1" rtl="0" algn="ctr">
              <a:spcBef>
                <a:spcPts val="0"/>
              </a:spcBef>
              <a:spcAft>
                <a:spcPts val="0"/>
              </a:spcAft>
              <a:buClr>
                <a:schemeClr val="lt2"/>
              </a:buClr>
              <a:buSzPts val="2500"/>
              <a:buNone/>
              <a:defRPr sz="2500">
                <a:solidFill>
                  <a:schemeClr val="lt2"/>
                </a:solidFill>
              </a:defRPr>
            </a:lvl2pPr>
            <a:lvl3pPr lvl="2" rtl="0" algn="ctr">
              <a:spcBef>
                <a:spcPts val="0"/>
              </a:spcBef>
              <a:spcAft>
                <a:spcPts val="0"/>
              </a:spcAft>
              <a:buClr>
                <a:schemeClr val="lt2"/>
              </a:buClr>
              <a:buSzPts val="2500"/>
              <a:buNone/>
              <a:defRPr sz="2500">
                <a:solidFill>
                  <a:schemeClr val="lt2"/>
                </a:solidFill>
              </a:defRPr>
            </a:lvl3pPr>
            <a:lvl4pPr lvl="3" rtl="0" algn="ctr">
              <a:spcBef>
                <a:spcPts val="0"/>
              </a:spcBef>
              <a:spcAft>
                <a:spcPts val="0"/>
              </a:spcAft>
              <a:buClr>
                <a:schemeClr val="lt2"/>
              </a:buClr>
              <a:buSzPts val="2500"/>
              <a:buNone/>
              <a:defRPr sz="2500">
                <a:solidFill>
                  <a:schemeClr val="lt2"/>
                </a:solidFill>
              </a:defRPr>
            </a:lvl4pPr>
            <a:lvl5pPr lvl="4" rtl="0" algn="ctr">
              <a:spcBef>
                <a:spcPts val="0"/>
              </a:spcBef>
              <a:spcAft>
                <a:spcPts val="0"/>
              </a:spcAft>
              <a:buClr>
                <a:schemeClr val="lt2"/>
              </a:buClr>
              <a:buSzPts val="2500"/>
              <a:buNone/>
              <a:defRPr sz="2500">
                <a:solidFill>
                  <a:schemeClr val="lt2"/>
                </a:solidFill>
              </a:defRPr>
            </a:lvl5pPr>
            <a:lvl6pPr lvl="5" rtl="0" algn="ctr">
              <a:spcBef>
                <a:spcPts val="0"/>
              </a:spcBef>
              <a:spcAft>
                <a:spcPts val="0"/>
              </a:spcAft>
              <a:buClr>
                <a:schemeClr val="lt2"/>
              </a:buClr>
              <a:buSzPts val="2500"/>
              <a:buNone/>
              <a:defRPr sz="2500">
                <a:solidFill>
                  <a:schemeClr val="lt2"/>
                </a:solidFill>
              </a:defRPr>
            </a:lvl6pPr>
            <a:lvl7pPr lvl="6" rtl="0" algn="ctr">
              <a:spcBef>
                <a:spcPts val="0"/>
              </a:spcBef>
              <a:spcAft>
                <a:spcPts val="0"/>
              </a:spcAft>
              <a:buClr>
                <a:schemeClr val="lt2"/>
              </a:buClr>
              <a:buSzPts val="2500"/>
              <a:buNone/>
              <a:defRPr sz="2500">
                <a:solidFill>
                  <a:schemeClr val="lt2"/>
                </a:solidFill>
              </a:defRPr>
            </a:lvl7pPr>
            <a:lvl8pPr lvl="7" rtl="0" algn="ctr">
              <a:spcBef>
                <a:spcPts val="0"/>
              </a:spcBef>
              <a:spcAft>
                <a:spcPts val="0"/>
              </a:spcAft>
              <a:buClr>
                <a:schemeClr val="lt2"/>
              </a:buClr>
              <a:buSzPts val="2500"/>
              <a:buNone/>
              <a:defRPr sz="2500">
                <a:solidFill>
                  <a:schemeClr val="lt2"/>
                </a:solidFill>
              </a:defRPr>
            </a:lvl8pPr>
            <a:lvl9pPr lvl="8" rtl="0" algn="ctr">
              <a:spcBef>
                <a:spcPts val="0"/>
              </a:spcBef>
              <a:spcAft>
                <a:spcPts val="0"/>
              </a:spcAft>
              <a:buClr>
                <a:schemeClr val="lt2"/>
              </a:buClr>
              <a:buSzPts val="2500"/>
              <a:buNone/>
              <a:defRPr sz="2500">
                <a:solidFill>
                  <a:schemeClr val="lt2"/>
                </a:solidFill>
              </a:defRPr>
            </a:lvl9pPr>
          </a:lstStyle>
          <a:p>
            <a:r>
              <a:t>xx%</a:t>
            </a:r>
          </a:p>
        </p:txBody>
      </p:sp>
      <p:sp>
        <p:nvSpPr>
          <p:cNvPr id="2148" name="Google Shape;2148;p44"/>
          <p:cNvSpPr txBox="1"/>
          <p:nvPr>
            <p:ph idx="7" type="title"/>
          </p:nvPr>
        </p:nvSpPr>
        <p:spPr>
          <a:xfrm>
            <a:off x="6111300" y="1531973"/>
            <a:ext cx="2259000" cy="442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2500"/>
              <a:buNone/>
              <a:defRPr sz="2500">
                <a:solidFill>
                  <a:schemeClr val="lt2"/>
                </a:solidFill>
              </a:defRPr>
            </a:lvl1pPr>
            <a:lvl2pPr lvl="1" rtl="0" algn="ctr">
              <a:spcBef>
                <a:spcPts val="0"/>
              </a:spcBef>
              <a:spcAft>
                <a:spcPts val="0"/>
              </a:spcAft>
              <a:buClr>
                <a:schemeClr val="lt2"/>
              </a:buClr>
              <a:buSzPts val="2500"/>
              <a:buNone/>
              <a:defRPr sz="2500">
                <a:solidFill>
                  <a:schemeClr val="lt2"/>
                </a:solidFill>
              </a:defRPr>
            </a:lvl2pPr>
            <a:lvl3pPr lvl="2" rtl="0" algn="ctr">
              <a:spcBef>
                <a:spcPts val="0"/>
              </a:spcBef>
              <a:spcAft>
                <a:spcPts val="0"/>
              </a:spcAft>
              <a:buClr>
                <a:schemeClr val="lt2"/>
              </a:buClr>
              <a:buSzPts val="2500"/>
              <a:buNone/>
              <a:defRPr sz="2500">
                <a:solidFill>
                  <a:schemeClr val="lt2"/>
                </a:solidFill>
              </a:defRPr>
            </a:lvl3pPr>
            <a:lvl4pPr lvl="3" rtl="0" algn="ctr">
              <a:spcBef>
                <a:spcPts val="0"/>
              </a:spcBef>
              <a:spcAft>
                <a:spcPts val="0"/>
              </a:spcAft>
              <a:buClr>
                <a:schemeClr val="lt2"/>
              </a:buClr>
              <a:buSzPts val="2500"/>
              <a:buNone/>
              <a:defRPr sz="2500">
                <a:solidFill>
                  <a:schemeClr val="lt2"/>
                </a:solidFill>
              </a:defRPr>
            </a:lvl4pPr>
            <a:lvl5pPr lvl="4" rtl="0" algn="ctr">
              <a:spcBef>
                <a:spcPts val="0"/>
              </a:spcBef>
              <a:spcAft>
                <a:spcPts val="0"/>
              </a:spcAft>
              <a:buClr>
                <a:schemeClr val="lt2"/>
              </a:buClr>
              <a:buSzPts val="2500"/>
              <a:buNone/>
              <a:defRPr sz="2500">
                <a:solidFill>
                  <a:schemeClr val="lt2"/>
                </a:solidFill>
              </a:defRPr>
            </a:lvl5pPr>
            <a:lvl6pPr lvl="5" rtl="0" algn="ctr">
              <a:spcBef>
                <a:spcPts val="0"/>
              </a:spcBef>
              <a:spcAft>
                <a:spcPts val="0"/>
              </a:spcAft>
              <a:buClr>
                <a:schemeClr val="lt2"/>
              </a:buClr>
              <a:buSzPts val="2500"/>
              <a:buNone/>
              <a:defRPr sz="2500">
                <a:solidFill>
                  <a:schemeClr val="lt2"/>
                </a:solidFill>
              </a:defRPr>
            </a:lvl6pPr>
            <a:lvl7pPr lvl="6" rtl="0" algn="ctr">
              <a:spcBef>
                <a:spcPts val="0"/>
              </a:spcBef>
              <a:spcAft>
                <a:spcPts val="0"/>
              </a:spcAft>
              <a:buClr>
                <a:schemeClr val="lt2"/>
              </a:buClr>
              <a:buSzPts val="2500"/>
              <a:buNone/>
              <a:defRPr sz="2500">
                <a:solidFill>
                  <a:schemeClr val="lt2"/>
                </a:solidFill>
              </a:defRPr>
            </a:lvl7pPr>
            <a:lvl8pPr lvl="7" rtl="0" algn="ctr">
              <a:spcBef>
                <a:spcPts val="0"/>
              </a:spcBef>
              <a:spcAft>
                <a:spcPts val="0"/>
              </a:spcAft>
              <a:buClr>
                <a:schemeClr val="lt2"/>
              </a:buClr>
              <a:buSzPts val="2500"/>
              <a:buNone/>
              <a:defRPr sz="2500">
                <a:solidFill>
                  <a:schemeClr val="lt2"/>
                </a:solidFill>
              </a:defRPr>
            </a:lvl8pPr>
            <a:lvl9pPr lvl="8" rtl="0" algn="ctr">
              <a:spcBef>
                <a:spcPts val="0"/>
              </a:spcBef>
              <a:spcAft>
                <a:spcPts val="0"/>
              </a:spcAft>
              <a:buClr>
                <a:schemeClr val="lt2"/>
              </a:buClr>
              <a:buSzPts val="2500"/>
              <a:buNone/>
              <a:defRPr sz="2500">
                <a:solidFill>
                  <a:schemeClr val="lt2"/>
                </a:solidFill>
              </a:defRPr>
            </a:lvl9pPr>
          </a:lstStyle>
          <a:p/>
        </p:txBody>
      </p:sp>
      <p:sp>
        <p:nvSpPr>
          <p:cNvPr id="2149" name="Google Shape;2149;p44"/>
          <p:cNvSpPr txBox="1"/>
          <p:nvPr>
            <p:ph idx="8" type="subTitle"/>
          </p:nvPr>
        </p:nvSpPr>
        <p:spPr>
          <a:xfrm>
            <a:off x="6111300" y="1881373"/>
            <a:ext cx="2259000" cy="725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1pPr>
            <a:lvl2pPr lvl="1"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2pPr>
            <a:lvl3pPr lvl="2"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3pPr>
            <a:lvl4pPr lvl="3"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4pPr>
            <a:lvl5pPr lvl="4"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5pPr>
            <a:lvl6pPr lvl="5"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6pPr>
            <a:lvl7pPr lvl="6"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7pPr>
            <a:lvl8pPr lvl="7"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8pPr>
            <a:lvl9pPr lvl="8"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9pPr>
          </a:lstStyle>
          <a:p/>
        </p:txBody>
      </p:sp>
      <p:sp>
        <p:nvSpPr>
          <p:cNvPr id="2150" name="Google Shape;2150;p44"/>
          <p:cNvSpPr txBox="1"/>
          <p:nvPr>
            <p:ph idx="9" type="title"/>
          </p:nvPr>
        </p:nvSpPr>
        <p:spPr>
          <a:xfrm>
            <a:off x="720000" y="540000"/>
            <a:ext cx="7704000" cy="477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500"/>
              <a:buFont typeface="Open Sans ExtraBold"/>
              <a:buNone/>
              <a:defRPr sz="3500">
                <a:solidFill>
                  <a:schemeClr val="dk1"/>
                </a:solidFill>
                <a:latin typeface="Open Sans ExtraBold"/>
                <a:ea typeface="Open Sans ExtraBold"/>
                <a:cs typeface="Open Sans ExtraBold"/>
                <a:sym typeface="Open Sans ExtraBold"/>
              </a:defRPr>
            </a:lvl1pPr>
            <a:lvl2pPr lvl="1" rtl="0">
              <a:spcBef>
                <a:spcPts val="0"/>
              </a:spcBef>
              <a:spcAft>
                <a:spcPts val="0"/>
              </a:spcAft>
              <a:buClr>
                <a:schemeClr val="dk1"/>
              </a:buClr>
              <a:buSzPts val="3500"/>
              <a:buFont typeface="Open Sans ExtraBold"/>
              <a:buNone/>
              <a:defRPr sz="3500">
                <a:solidFill>
                  <a:schemeClr val="dk1"/>
                </a:solidFill>
                <a:latin typeface="Open Sans ExtraBold"/>
                <a:ea typeface="Open Sans ExtraBold"/>
                <a:cs typeface="Open Sans ExtraBold"/>
                <a:sym typeface="Open Sans ExtraBold"/>
              </a:defRPr>
            </a:lvl2pPr>
            <a:lvl3pPr lvl="2" rtl="0">
              <a:spcBef>
                <a:spcPts val="0"/>
              </a:spcBef>
              <a:spcAft>
                <a:spcPts val="0"/>
              </a:spcAft>
              <a:buClr>
                <a:schemeClr val="dk1"/>
              </a:buClr>
              <a:buSzPts val="3500"/>
              <a:buFont typeface="Open Sans ExtraBold"/>
              <a:buNone/>
              <a:defRPr sz="3500">
                <a:solidFill>
                  <a:schemeClr val="dk1"/>
                </a:solidFill>
                <a:latin typeface="Open Sans ExtraBold"/>
                <a:ea typeface="Open Sans ExtraBold"/>
                <a:cs typeface="Open Sans ExtraBold"/>
                <a:sym typeface="Open Sans ExtraBold"/>
              </a:defRPr>
            </a:lvl3pPr>
            <a:lvl4pPr lvl="3" rtl="0">
              <a:spcBef>
                <a:spcPts val="0"/>
              </a:spcBef>
              <a:spcAft>
                <a:spcPts val="0"/>
              </a:spcAft>
              <a:buClr>
                <a:schemeClr val="dk1"/>
              </a:buClr>
              <a:buSzPts val="3500"/>
              <a:buFont typeface="Open Sans ExtraBold"/>
              <a:buNone/>
              <a:defRPr sz="3500">
                <a:solidFill>
                  <a:schemeClr val="dk1"/>
                </a:solidFill>
                <a:latin typeface="Open Sans ExtraBold"/>
                <a:ea typeface="Open Sans ExtraBold"/>
                <a:cs typeface="Open Sans ExtraBold"/>
                <a:sym typeface="Open Sans ExtraBold"/>
              </a:defRPr>
            </a:lvl4pPr>
            <a:lvl5pPr lvl="4" rtl="0">
              <a:spcBef>
                <a:spcPts val="0"/>
              </a:spcBef>
              <a:spcAft>
                <a:spcPts val="0"/>
              </a:spcAft>
              <a:buClr>
                <a:schemeClr val="dk1"/>
              </a:buClr>
              <a:buSzPts val="3500"/>
              <a:buFont typeface="Open Sans ExtraBold"/>
              <a:buNone/>
              <a:defRPr sz="3500">
                <a:solidFill>
                  <a:schemeClr val="dk1"/>
                </a:solidFill>
                <a:latin typeface="Open Sans ExtraBold"/>
                <a:ea typeface="Open Sans ExtraBold"/>
                <a:cs typeface="Open Sans ExtraBold"/>
                <a:sym typeface="Open Sans ExtraBold"/>
              </a:defRPr>
            </a:lvl5pPr>
            <a:lvl6pPr lvl="5" rtl="0">
              <a:spcBef>
                <a:spcPts val="0"/>
              </a:spcBef>
              <a:spcAft>
                <a:spcPts val="0"/>
              </a:spcAft>
              <a:buClr>
                <a:schemeClr val="dk1"/>
              </a:buClr>
              <a:buSzPts val="3500"/>
              <a:buFont typeface="Open Sans ExtraBold"/>
              <a:buNone/>
              <a:defRPr sz="3500">
                <a:solidFill>
                  <a:schemeClr val="dk1"/>
                </a:solidFill>
                <a:latin typeface="Open Sans ExtraBold"/>
                <a:ea typeface="Open Sans ExtraBold"/>
                <a:cs typeface="Open Sans ExtraBold"/>
                <a:sym typeface="Open Sans ExtraBold"/>
              </a:defRPr>
            </a:lvl6pPr>
            <a:lvl7pPr lvl="6" rtl="0">
              <a:spcBef>
                <a:spcPts val="0"/>
              </a:spcBef>
              <a:spcAft>
                <a:spcPts val="0"/>
              </a:spcAft>
              <a:buClr>
                <a:schemeClr val="dk1"/>
              </a:buClr>
              <a:buSzPts val="3500"/>
              <a:buFont typeface="Open Sans ExtraBold"/>
              <a:buNone/>
              <a:defRPr sz="3500">
                <a:solidFill>
                  <a:schemeClr val="dk1"/>
                </a:solidFill>
                <a:latin typeface="Open Sans ExtraBold"/>
                <a:ea typeface="Open Sans ExtraBold"/>
                <a:cs typeface="Open Sans ExtraBold"/>
                <a:sym typeface="Open Sans ExtraBold"/>
              </a:defRPr>
            </a:lvl7pPr>
            <a:lvl8pPr lvl="7" rtl="0">
              <a:spcBef>
                <a:spcPts val="0"/>
              </a:spcBef>
              <a:spcAft>
                <a:spcPts val="0"/>
              </a:spcAft>
              <a:buClr>
                <a:schemeClr val="dk1"/>
              </a:buClr>
              <a:buSzPts val="3500"/>
              <a:buFont typeface="Open Sans ExtraBold"/>
              <a:buNone/>
              <a:defRPr sz="3500">
                <a:solidFill>
                  <a:schemeClr val="dk1"/>
                </a:solidFill>
                <a:latin typeface="Open Sans ExtraBold"/>
                <a:ea typeface="Open Sans ExtraBold"/>
                <a:cs typeface="Open Sans ExtraBold"/>
                <a:sym typeface="Open Sans ExtraBold"/>
              </a:defRPr>
            </a:lvl8pPr>
            <a:lvl9pPr lvl="8" rtl="0">
              <a:spcBef>
                <a:spcPts val="0"/>
              </a:spcBef>
              <a:spcAft>
                <a:spcPts val="0"/>
              </a:spcAft>
              <a:buClr>
                <a:schemeClr val="dk1"/>
              </a:buClr>
              <a:buSzPts val="3500"/>
              <a:buFont typeface="Open Sans ExtraBold"/>
              <a:buNone/>
              <a:defRPr sz="3500">
                <a:solidFill>
                  <a:schemeClr val="dk1"/>
                </a:solidFill>
                <a:latin typeface="Open Sans ExtraBold"/>
                <a:ea typeface="Open Sans ExtraBold"/>
                <a:cs typeface="Open Sans ExtraBold"/>
                <a:sym typeface="Open Sans ExtraBold"/>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23">
    <p:spTree>
      <p:nvGrpSpPr>
        <p:cNvPr id="2151" name="Shape 2151"/>
        <p:cNvGrpSpPr/>
        <p:nvPr/>
      </p:nvGrpSpPr>
      <p:grpSpPr>
        <a:xfrm>
          <a:off x="0" y="0"/>
          <a:ext cx="0" cy="0"/>
          <a:chOff x="0" y="0"/>
          <a:chExt cx="0" cy="0"/>
        </a:xfrm>
      </p:grpSpPr>
      <p:sp>
        <p:nvSpPr>
          <p:cNvPr id="2152" name="Google Shape;2152;p45"/>
          <p:cNvSpPr/>
          <p:nvPr/>
        </p:nvSpPr>
        <p:spPr>
          <a:xfrm rot="3600076">
            <a:off x="6751344" y="-391116"/>
            <a:ext cx="3345299" cy="3309879"/>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sp>
        <p:nvSpPr>
          <p:cNvPr id="2153" name="Google Shape;2153;p45"/>
          <p:cNvSpPr/>
          <p:nvPr/>
        </p:nvSpPr>
        <p:spPr>
          <a:xfrm rot="3600076">
            <a:off x="-1320681" y="1948884"/>
            <a:ext cx="3345299" cy="3309879"/>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pic>
        <p:nvPicPr>
          <p:cNvPr id="2154" name="Google Shape;2154;p45"/>
          <p:cNvPicPr preferRelativeResize="0"/>
          <p:nvPr/>
        </p:nvPicPr>
        <p:blipFill>
          <a:blip r:embed="rId2">
            <a:alphaModFix/>
          </a:blip>
          <a:stretch>
            <a:fillRect/>
          </a:stretch>
        </p:blipFill>
        <p:spPr>
          <a:xfrm>
            <a:off x="85525" y="3297537"/>
            <a:ext cx="2143799" cy="2146949"/>
          </a:xfrm>
          <a:prstGeom prst="rect">
            <a:avLst/>
          </a:prstGeom>
          <a:noFill/>
          <a:ln>
            <a:noFill/>
          </a:ln>
        </p:spPr>
      </p:pic>
      <p:pic>
        <p:nvPicPr>
          <p:cNvPr id="2155" name="Google Shape;2155;p45"/>
          <p:cNvPicPr preferRelativeResize="0"/>
          <p:nvPr/>
        </p:nvPicPr>
        <p:blipFill>
          <a:blip r:embed="rId2">
            <a:alphaModFix/>
          </a:blip>
          <a:stretch>
            <a:fillRect/>
          </a:stretch>
        </p:blipFill>
        <p:spPr>
          <a:xfrm>
            <a:off x="7439000" y="-26963"/>
            <a:ext cx="2143799" cy="2146949"/>
          </a:xfrm>
          <a:prstGeom prst="rect">
            <a:avLst/>
          </a:prstGeom>
          <a:noFill/>
          <a:ln>
            <a:noFill/>
          </a:ln>
        </p:spPr>
      </p:pic>
      <p:pic>
        <p:nvPicPr>
          <p:cNvPr id="2156" name="Google Shape;2156;p45"/>
          <p:cNvPicPr preferRelativeResize="0"/>
          <p:nvPr/>
        </p:nvPicPr>
        <p:blipFill>
          <a:blip r:embed="rId2">
            <a:alphaModFix/>
          </a:blip>
          <a:stretch>
            <a:fillRect/>
          </a:stretch>
        </p:blipFill>
        <p:spPr>
          <a:xfrm>
            <a:off x="661950" y="1498287"/>
            <a:ext cx="2143799" cy="2146949"/>
          </a:xfrm>
          <a:prstGeom prst="rect">
            <a:avLst/>
          </a:prstGeom>
          <a:noFill/>
          <a:ln>
            <a:noFill/>
          </a:ln>
        </p:spPr>
      </p:pic>
      <p:pic>
        <p:nvPicPr>
          <p:cNvPr id="2157" name="Google Shape;2157;p45"/>
          <p:cNvPicPr preferRelativeResize="0"/>
          <p:nvPr/>
        </p:nvPicPr>
        <p:blipFill>
          <a:blip r:embed="rId2">
            <a:alphaModFix/>
          </a:blip>
          <a:stretch>
            <a:fillRect/>
          </a:stretch>
        </p:blipFill>
        <p:spPr>
          <a:xfrm>
            <a:off x="6225975" y="1498287"/>
            <a:ext cx="2143799" cy="2146949"/>
          </a:xfrm>
          <a:prstGeom prst="rect">
            <a:avLst/>
          </a:prstGeom>
          <a:noFill/>
          <a:ln>
            <a:noFill/>
          </a:ln>
        </p:spPr>
      </p:pic>
      <p:sp>
        <p:nvSpPr>
          <p:cNvPr id="2158" name="Google Shape;2158;p45"/>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59" name="Google Shape;2159;p45"/>
          <p:cNvGrpSpPr/>
          <p:nvPr/>
        </p:nvGrpSpPr>
        <p:grpSpPr>
          <a:xfrm flipH="1">
            <a:off x="137000" y="99118"/>
            <a:ext cx="8837213" cy="4930707"/>
            <a:chOff x="137000" y="99118"/>
            <a:chExt cx="8837213" cy="4930707"/>
          </a:xfrm>
        </p:grpSpPr>
        <p:grpSp>
          <p:nvGrpSpPr>
            <p:cNvPr id="2160" name="Google Shape;2160;p45"/>
            <p:cNvGrpSpPr/>
            <p:nvPr/>
          </p:nvGrpSpPr>
          <p:grpSpPr>
            <a:xfrm rot="6300016">
              <a:off x="1102154" y="131504"/>
              <a:ext cx="94725" cy="124297"/>
              <a:chOff x="754200" y="3419250"/>
              <a:chExt cx="59900" cy="78600"/>
            </a:xfrm>
          </p:grpSpPr>
          <p:sp>
            <p:nvSpPr>
              <p:cNvPr id="2161" name="Google Shape;2161;p45"/>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45"/>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3" name="Google Shape;2163;p45"/>
            <p:cNvGrpSpPr/>
            <p:nvPr/>
          </p:nvGrpSpPr>
          <p:grpSpPr>
            <a:xfrm>
              <a:off x="216500" y="109950"/>
              <a:ext cx="167400" cy="167400"/>
              <a:chOff x="3216925" y="225750"/>
              <a:chExt cx="167400" cy="167400"/>
            </a:xfrm>
          </p:grpSpPr>
          <p:cxnSp>
            <p:nvCxnSpPr>
              <p:cNvPr id="2164" name="Google Shape;2164;p45"/>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165" name="Google Shape;2165;p45"/>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166" name="Google Shape;2166;p45"/>
            <p:cNvGrpSpPr/>
            <p:nvPr/>
          </p:nvGrpSpPr>
          <p:grpSpPr>
            <a:xfrm>
              <a:off x="4488300" y="99963"/>
              <a:ext cx="167400" cy="167400"/>
              <a:chOff x="3216925" y="225750"/>
              <a:chExt cx="167400" cy="167400"/>
            </a:xfrm>
          </p:grpSpPr>
          <p:cxnSp>
            <p:nvCxnSpPr>
              <p:cNvPr id="2167" name="Google Shape;2167;p45"/>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168" name="Google Shape;2168;p45"/>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169" name="Google Shape;2169;p45"/>
            <p:cNvGrpSpPr/>
            <p:nvPr/>
          </p:nvGrpSpPr>
          <p:grpSpPr>
            <a:xfrm>
              <a:off x="138975" y="2475913"/>
              <a:ext cx="167400" cy="167400"/>
              <a:chOff x="3216925" y="225750"/>
              <a:chExt cx="167400" cy="167400"/>
            </a:xfrm>
          </p:grpSpPr>
          <p:cxnSp>
            <p:nvCxnSpPr>
              <p:cNvPr id="2170" name="Google Shape;2170;p45"/>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171" name="Google Shape;2171;p45"/>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2172" name="Google Shape;2172;p45"/>
            <p:cNvSpPr/>
            <p:nvPr/>
          </p:nvSpPr>
          <p:spPr>
            <a:xfrm>
              <a:off x="2894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45"/>
            <p:cNvSpPr/>
            <p:nvPr/>
          </p:nvSpPr>
          <p:spPr>
            <a:xfrm>
              <a:off x="289400" y="2232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45"/>
            <p:cNvSpPr/>
            <p:nvPr/>
          </p:nvSpPr>
          <p:spPr>
            <a:xfrm>
              <a:off x="137000" y="3299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45"/>
            <p:cNvSpPr/>
            <p:nvPr/>
          </p:nvSpPr>
          <p:spPr>
            <a:xfrm>
              <a:off x="289400" y="444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76" name="Google Shape;2176;p45"/>
            <p:cNvGrpSpPr/>
            <p:nvPr/>
          </p:nvGrpSpPr>
          <p:grpSpPr>
            <a:xfrm>
              <a:off x="825029" y="4885065"/>
              <a:ext cx="94726" cy="124298"/>
              <a:chOff x="850570" y="3419250"/>
              <a:chExt cx="59900" cy="78600"/>
            </a:xfrm>
          </p:grpSpPr>
          <p:sp>
            <p:nvSpPr>
              <p:cNvPr id="2177" name="Google Shape;2177;p45"/>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45"/>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9" name="Google Shape;2179;p45"/>
            <p:cNvSpPr/>
            <p:nvPr/>
          </p:nvSpPr>
          <p:spPr>
            <a:xfrm>
              <a:off x="28802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45"/>
            <p:cNvSpPr/>
            <p:nvPr/>
          </p:nvSpPr>
          <p:spPr>
            <a:xfrm>
              <a:off x="4099400" y="991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45"/>
            <p:cNvSpPr/>
            <p:nvPr/>
          </p:nvSpPr>
          <p:spPr>
            <a:xfrm>
              <a:off x="5242400" y="251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45"/>
            <p:cNvSpPr/>
            <p:nvPr/>
          </p:nvSpPr>
          <p:spPr>
            <a:xfrm>
              <a:off x="6004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83" name="Google Shape;2183;p45"/>
            <p:cNvGrpSpPr/>
            <p:nvPr/>
          </p:nvGrpSpPr>
          <p:grpSpPr>
            <a:xfrm rot="-3599965">
              <a:off x="7375742" y="131504"/>
              <a:ext cx="94724" cy="124296"/>
              <a:chOff x="754200" y="3419250"/>
              <a:chExt cx="59900" cy="78600"/>
            </a:xfrm>
          </p:grpSpPr>
          <p:sp>
            <p:nvSpPr>
              <p:cNvPr id="2184" name="Google Shape;2184;p45"/>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45"/>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6" name="Google Shape;2186;p45"/>
            <p:cNvGrpSpPr/>
            <p:nvPr/>
          </p:nvGrpSpPr>
          <p:grpSpPr>
            <a:xfrm>
              <a:off x="8806813" y="99975"/>
              <a:ext cx="167400" cy="167400"/>
              <a:chOff x="3216925" y="225750"/>
              <a:chExt cx="167400" cy="167400"/>
            </a:xfrm>
          </p:grpSpPr>
          <p:cxnSp>
            <p:nvCxnSpPr>
              <p:cNvPr id="2187" name="Google Shape;2187;p45"/>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188" name="Google Shape;2188;p45"/>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2189" name="Google Shape;2189;p45"/>
            <p:cNvSpPr/>
            <p:nvPr/>
          </p:nvSpPr>
          <p:spPr>
            <a:xfrm>
              <a:off x="7909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45"/>
            <p:cNvSpPr/>
            <p:nvPr/>
          </p:nvSpPr>
          <p:spPr>
            <a:xfrm>
              <a:off x="89000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1" name="Google Shape;2191;p45"/>
            <p:cNvGrpSpPr/>
            <p:nvPr/>
          </p:nvGrpSpPr>
          <p:grpSpPr>
            <a:xfrm>
              <a:off x="8856929" y="1188340"/>
              <a:ext cx="94726" cy="124298"/>
              <a:chOff x="754200" y="3419250"/>
              <a:chExt cx="59900" cy="78600"/>
            </a:xfrm>
          </p:grpSpPr>
          <p:sp>
            <p:nvSpPr>
              <p:cNvPr id="2192" name="Google Shape;2192;p45"/>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45"/>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4" name="Google Shape;2194;p45"/>
            <p:cNvGrpSpPr/>
            <p:nvPr/>
          </p:nvGrpSpPr>
          <p:grpSpPr>
            <a:xfrm>
              <a:off x="8806813" y="2488038"/>
              <a:ext cx="167400" cy="167400"/>
              <a:chOff x="3216925" y="225750"/>
              <a:chExt cx="167400" cy="167400"/>
            </a:xfrm>
          </p:grpSpPr>
          <p:cxnSp>
            <p:nvCxnSpPr>
              <p:cNvPr id="2195" name="Google Shape;2195;p45"/>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196" name="Google Shape;2196;p45"/>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2197" name="Google Shape;2197;p45"/>
            <p:cNvSpPr/>
            <p:nvPr/>
          </p:nvSpPr>
          <p:spPr>
            <a:xfrm>
              <a:off x="8900000" y="3832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45"/>
            <p:cNvSpPr/>
            <p:nvPr/>
          </p:nvSpPr>
          <p:spPr>
            <a:xfrm>
              <a:off x="82142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9" name="Google Shape;2199;p45"/>
            <p:cNvGrpSpPr/>
            <p:nvPr/>
          </p:nvGrpSpPr>
          <p:grpSpPr>
            <a:xfrm>
              <a:off x="7256729" y="4845940"/>
              <a:ext cx="94726" cy="124298"/>
              <a:chOff x="1043311" y="3419250"/>
              <a:chExt cx="59900" cy="78600"/>
            </a:xfrm>
          </p:grpSpPr>
          <p:sp>
            <p:nvSpPr>
              <p:cNvPr id="2200" name="Google Shape;2200;p45"/>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45"/>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2" name="Google Shape;2202;p45"/>
            <p:cNvSpPr/>
            <p:nvPr/>
          </p:nvSpPr>
          <p:spPr>
            <a:xfrm>
              <a:off x="59282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45"/>
            <p:cNvSpPr/>
            <p:nvPr/>
          </p:nvSpPr>
          <p:spPr>
            <a:xfrm>
              <a:off x="4175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45"/>
            <p:cNvSpPr/>
            <p:nvPr/>
          </p:nvSpPr>
          <p:spPr>
            <a:xfrm>
              <a:off x="19658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45"/>
            <p:cNvSpPr/>
            <p:nvPr/>
          </p:nvSpPr>
          <p:spPr>
            <a:xfrm>
              <a:off x="3032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06" name="Google Shape;2206;p45"/>
            <p:cNvGrpSpPr/>
            <p:nvPr/>
          </p:nvGrpSpPr>
          <p:grpSpPr>
            <a:xfrm>
              <a:off x="216500" y="4862425"/>
              <a:ext cx="167400" cy="167400"/>
              <a:chOff x="3216925" y="225750"/>
              <a:chExt cx="167400" cy="167400"/>
            </a:xfrm>
          </p:grpSpPr>
          <p:cxnSp>
            <p:nvCxnSpPr>
              <p:cNvPr id="2207" name="Google Shape;2207;p45"/>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208" name="Google Shape;2208;p45"/>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209" name="Google Shape;2209;p45"/>
            <p:cNvGrpSpPr/>
            <p:nvPr/>
          </p:nvGrpSpPr>
          <p:grpSpPr>
            <a:xfrm>
              <a:off x="4488300" y="4852438"/>
              <a:ext cx="167400" cy="167400"/>
              <a:chOff x="3216925" y="225750"/>
              <a:chExt cx="167400" cy="167400"/>
            </a:xfrm>
          </p:grpSpPr>
          <p:cxnSp>
            <p:nvCxnSpPr>
              <p:cNvPr id="2210" name="Google Shape;2210;p45"/>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211" name="Google Shape;2211;p45"/>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212" name="Google Shape;2212;p45"/>
            <p:cNvGrpSpPr/>
            <p:nvPr/>
          </p:nvGrpSpPr>
          <p:grpSpPr>
            <a:xfrm>
              <a:off x="8806813" y="4852450"/>
              <a:ext cx="167400" cy="167400"/>
              <a:chOff x="3216925" y="225750"/>
              <a:chExt cx="167400" cy="167400"/>
            </a:xfrm>
          </p:grpSpPr>
          <p:cxnSp>
            <p:nvCxnSpPr>
              <p:cNvPr id="2213" name="Google Shape;2213;p45"/>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214" name="Google Shape;2214;p45"/>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sp>
        <p:nvSpPr>
          <p:cNvPr id="2215" name="Google Shape;2215;p45"/>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500"/>
              <a:buFont typeface="Open Sans ExtraBold"/>
              <a:buNone/>
              <a:defRPr sz="3500">
                <a:solidFill>
                  <a:schemeClr val="dk1"/>
                </a:solidFill>
                <a:latin typeface="Open Sans ExtraBold"/>
                <a:ea typeface="Open Sans ExtraBold"/>
                <a:cs typeface="Open Sans ExtraBold"/>
                <a:sym typeface="Open Sans ExtraBold"/>
              </a:defRPr>
            </a:lvl1pPr>
            <a:lvl2pPr lvl="1" rtl="0">
              <a:spcBef>
                <a:spcPts val="0"/>
              </a:spcBef>
              <a:spcAft>
                <a:spcPts val="0"/>
              </a:spcAft>
              <a:buClr>
                <a:schemeClr val="dk1"/>
              </a:buClr>
              <a:buSzPts val="3500"/>
              <a:buFont typeface="Open Sans ExtraBold"/>
              <a:buNone/>
              <a:defRPr sz="3500">
                <a:solidFill>
                  <a:schemeClr val="dk1"/>
                </a:solidFill>
                <a:latin typeface="Open Sans ExtraBold"/>
                <a:ea typeface="Open Sans ExtraBold"/>
                <a:cs typeface="Open Sans ExtraBold"/>
                <a:sym typeface="Open Sans ExtraBold"/>
              </a:defRPr>
            </a:lvl2pPr>
            <a:lvl3pPr lvl="2" rtl="0">
              <a:spcBef>
                <a:spcPts val="0"/>
              </a:spcBef>
              <a:spcAft>
                <a:spcPts val="0"/>
              </a:spcAft>
              <a:buClr>
                <a:schemeClr val="dk1"/>
              </a:buClr>
              <a:buSzPts val="3500"/>
              <a:buFont typeface="Open Sans ExtraBold"/>
              <a:buNone/>
              <a:defRPr sz="3500">
                <a:solidFill>
                  <a:schemeClr val="dk1"/>
                </a:solidFill>
                <a:latin typeface="Open Sans ExtraBold"/>
                <a:ea typeface="Open Sans ExtraBold"/>
                <a:cs typeface="Open Sans ExtraBold"/>
                <a:sym typeface="Open Sans ExtraBold"/>
              </a:defRPr>
            </a:lvl3pPr>
            <a:lvl4pPr lvl="3" rtl="0">
              <a:spcBef>
                <a:spcPts val="0"/>
              </a:spcBef>
              <a:spcAft>
                <a:spcPts val="0"/>
              </a:spcAft>
              <a:buClr>
                <a:schemeClr val="dk1"/>
              </a:buClr>
              <a:buSzPts val="3500"/>
              <a:buFont typeface="Open Sans ExtraBold"/>
              <a:buNone/>
              <a:defRPr sz="3500">
                <a:solidFill>
                  <a:schemeClr val="dk1"/>
                </a:solidFill>
                <a:latin typeface="Open Sans ExtraBold"/>
                <a:ea typeface="Open Sans ExtraBold"/>
                <a:cs typeface="Open Sans ExtraBold"/>
                <a:sym typeface="Open Sans ExtraBold"/>
              </a:defRPr>
            </a:lvl4pPr>
            <a:lvl5pPr lvl="4" rtl="0">
              <a:spcBef>
                <a:spcPts val="0"/>
              </a:spcBef>
              <a:spcAft>
                <a:spcPts val="0"/>
              </a:spcAft>
              <a:buClr>
                <a:schemeClr val="dk1"/>
              </a:buClr>
              <a:buSzPts val="3500"/>
              <a:buFont typeface="Open Sans ExtraBold"/>
              <a:buNone/>
              <a:defRPr sz="3500">
                <a:solidFill>
                  <a:schemeClr val="dk1"/>
                </a:solidFill>
                <a:latin typeface="Open Sans ExtraBold"/>
                <a:ea typeface="Open Sans ExtraBold"/>
                <a:cs typeface="Open Sans ExtraBold"/>
                <a:sym typeface="Open Sans ExtraBold"/>
              </a:defRPr>
            </a:lvl5pPr>
            <a:lvl6pPr lvl="5" rtl="0">
              <a:spcBef>
                <a:spcPts val="0"/>
              </a:spcBef>
              <a:spcAft>
                <a:spcPts val="0"/>
              </a:spcAft>
              <a:buClr>
                <a:schemeClr val="dk1"/>
              </a:buClr>
              <a:buSzPts val="3500"/>
              <a:buFont typeface="Open Sans ExtraBold"/>
              <a:buNone/>
              <a:defRPr sz="3500">
                <a:solidFill>
                  <a:schemeClr val="dk1"/>
                </a:solidFill>
                <a:latin typeface="Open Sans ExtraBold"/>
                <a:ea typeface="Open Sans ExtraBold"/>
                <a:cs typeface="Open Sans ExtraBold"/>
                <a:sym typeface="Open Sans ExtraBold"/>
              </a:defRPr>
            </a:lvl6pPr>
            <a:lvl7pPr lvl="6" rtl="0">
              <a:spcBef>
                <a:spcPts val="0"/>
              </a:spcBef>
              <a:spcAft>
                <a:spcPts val="0"/>
              </a:spcAft>
              <a:buClr>
                <a:schemeClr val="dk1"/>
              </a:buClr>
              <a:buSzPts val="3500"/>
              <a:buFont typeface="Open Sans ExtraBold"/>
              <a:buNone/>
              <a:defRPr sz="3500">
                <a:solidFill>
                  <a:schemeClr val="dk1"/>
                </a:solidFill>
                <a:latin typeface="Open Sans ExtraBold"/>
                <a:ea typeface="Open Sans ExtraBold"/>
                <a:cs typeface="Open Sans ExtraBold"/>
                <a:sym typeface="Open Sans ExtraBold"/>
              </a:defRPr>
            </a:lvl7pPr>
            <a:lvl8pPr lvl="7" rtl="0">
              <a:spcBef>
                <a:spcPts val="0"/>
              </a:spcBef>
              <a:spcAft>
                <a:spcPts val="0"/>
              </a:spcAft>
              <a:buClr>
                <a:schemeClr val="dk1"/>
              </a:buClr>
              <a:buSzPts val="3500"/>
              <a:buFont typeface="Open Sans ExtraBold"/>
              <a:buNone/>
              <a:defRPr sz="3500">
                <a:solidFill>
                  <a:schemeClr val="dk1"/>
                </a:solidFill>
                <a:latin typeface="Open Sans ExtraBold"/>
                <a:ea typeface="Open Sans ExtraBold"/>
                <a:cs typeface="Open Sans ExtraBold"/>
                <a:sym typeface="Open Sans ExtraBold"/>
              </a:defRPr>
            </a:lvl8pPr>
            <a:lvl9pPr lvl="8" rtl="0">
              <a:spcBef>
                <a:spcPts val="0"/>
              </a:spcBef>
              <a:spcAft>
                <a:spcPts val="0"/>
              </a:spcAft>
              <a:buClr>
                <a:schemeClr val="dk1"/>
              </a:buClr>
              <a:buSzPts val="3500"/>
              <a:buFont typeface="Open Sans ExtraBold"/>
              <a:buNone/>
              <a:defRPr sz="3500">
                <a:solidFill>
                  <a:schemeClr val="dk1"/>
                </a:solidFill>
                <a:latin typeface="Open Sans ExtraBold"/>
                <a:ea typeface="Open Sans ExtraBold"/>
                <a:cs typeface="Open Sans ExtraBold"/>
                <a:sym typeface="Open Sans ExtraBold"/>
              </a:defRPr>
            </a:lvl9pPr>
          </a:lstStyle>
          <a:p/>
        </p:txBody>
      </p:sp>
      <p:sp>
        <p:nvSpPr>
          <p:cNvPr id="2216" name="Google Shape;2216;p45"/>
          <p:cNvSpPr txBox="1"/>
          <p:nvPr>
            <p:ph idx="2" type="title"/>
          </p:nvPr>
        </p:nvSpPr>
        <p:spPr>
          <a:xfrm>
            <a:off x="2033051" y="1225650"/>
            <a:ext cx="22962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lt2"/>
              </a:buClr>
              <a:buSzPts val="2500"/>
              <a:buNone/>
              <a:defRPr sz="2500">
                <a:solidFill>
                  <a:schemeClr val="lt2"/>
                </a:solidFill>
              </a:defRPr>
            </a:lvl1pPr>
            <a:lvl2pPr lvl="1" rtl="0" algn="ctr">
              <a:spcBef>
                <a:spcPts val="0"/>
              </a:spcBef>
              <a:spcAft>
                <a:spcPts val="0"/>
              </a:spcAft>
              <a:buClr>
                <a:schemeClr val="lt2"/>
              </a:buClr>
              <a:buSzPts val="2500"/>
              <a:buNone/>
              <a:defRPr sz="2500">
                <a:solidFill>
                  <a:schemeClr val="lt2"/>
                </a:solidFill>
              </a:defRPr>
            </a:lvl2pPr>
            <a:lvl3pPr lvl="2" rtl="0" algn="ctr">
              <a:spcBef>
                <a:spcPts val="0"/>
              </a:spcBef>
              <a:spcAft>
                <a:spcPts val="0"/>
              </a:spcAft>
              <a:buClr>
                <a:schemeClr val="lt2"/>
              </a:buClr>
              <a:buSzPts val="2500"/>
              <a:buNone/>
              <a:defRPr sz="2500">
                <a:solidFill>
                  <a:schemeClr val="lt2"/>
                </a:solidFill>
              </a:defRPr>
            </a:lvl3pPr>
            <a:lvl4pPr lvl="3" rtl="0" algn="ctr">
              <a:spcBef>
                <a:spcPts val="0"/>
              </a:spcBef>
              <a:spcAft>
                <a:spcPts val="0"/>
              </a:spcAft>
              <a:buClr>
                <a:schemeClr val="lt2"/>
              </a:buClr>
              <a:buSzPts val="2500"/>
              <a:buNone/>
              <a:defRPr sz="2500">
                <a:solidFill>
                  <a:schemeClr val="lt2"/>
                </a:solidFill>
              </a:defRPr>
            </a:lvl4pPr>
            <a:lvl5pPr lvl="4" rtl="0" algn="ctr">
              <a:spcBef>
                <a:spcPts val="0"/>
              </a:spcBef>
              <a:spcAft>
                <a:spcPts val="0"/>
              </a:spcAft>
              <a:buClr>
                <a:schemeClr val="lt2"/>
              </a:buClr>
              <a:buSzPts val="2500"/>
              <a:buNone/>
              <a:defRPr sz="2500">
                <a:solidFill>
                  <a:schemeClr val="lt2"/>
                </a:solidFill>
              </a:defRPr>
            </a:lvl5pPr>
            <a:lvl6pPr lvl="5" rtl="0" algn="ctr">
              <a:spcBef>
                <a:spcPts val="0"/>
              </a:spcBef>
              <a:spcAft>
                <a:spcPts val="0"/>
              </a:spcAft>
              <a:buClr>
                <a:schemeClr val="lt2"/>
              </a:buClr>
              <a:buSzPts val="2500"/>
              <a:buNone/>
              <a:defRPr sz="2500">
                <a:solidFill>
                  <a:schemeClr val="lt2"/>
                </a:solidFill>
              </a:defRPr>
            </a:lvl6pPr>
            <a:lvl7pPr lvl="6" rtl="0" algn="ctr">
              <a:spcBef>
                <a:spcPts val="0"/>
              </a:spcBef>
              <a:spcAft>
                <a:spcPts val="0"/>
              </a:spcAft>
              <a:buClr>
                <a:schemeClr val="lt2"/>
              </a:buClr>
              <a:buSzPts val="2500"/>
              <a:buNone/>
              <a:defRPr sz="2500">
                <a:solidFill>
                  <a:schemeClr val="lt2"/>
                </a:solidFill>
              </a:defRPr>
            </a:lvl7pPr>
            <a:lvl8pPr lvl="7" rtl="0" algn="ctr">
              <a:spcBef>
                <a:spcPts val="0"/>
              </a:spcBef>
              <a:spcAft>
                <a:spcPts val="0"/>
              </a:spcAft>
              <a:buClr>
                <a:schemeClr val="lt2"/>
              </a:buClr>
              <a:buSzPts val="2500"/>
              <a:buNone/>
              <a:defRPr sz="2500">
                <a:solidFill>
                  <a:schemeClr val="lt2"/>
                </a:solidFill>
              </a:defRPr>
            </a:lvl8pPr>
            <a:lvl9pPr lvl="8" rtl="0" algn="ctr">
              <a:spcBef>
                <a:spcPts val="0"/>
              </a:spcBef>
              <a:spcAft>
                <a:spcPts val="0"/>
              </a:spcAft>
              <a:buClr>
                <a:schemeClr val="lt2"/>
              </a:buClr>
              <a:buSzPts val="2500"/>
              <a:buNone/>
              <a:defRPr sz="2500">
                <a:solidFill>
                  <a:schemeClr val="lt2"/>
                </a:solidFill>
              </a:defRPr>
            </a:lvl9pPr>
          </a:lstStyle>
          <a:p/>
        </p:txBody>
      </p:sp>
      <p:sp>
        <p:nvSpPr>
          <p:cNvPr id="2217" name="Google Shape;2217;p45"/>
          <p:cNvSpPr txBox="1"/>
          <p:nvPr>
            <p:ph idx="1" type="subTitle"/>
          </p:nvPr>
        </p:nvSpPr>
        <p:spPr>
          <a:xfrm>
            <a:off x="2033051" y="1753350"/>
            <a:ext cx="2296200" cy="484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1pPr>
            <a:lvl2pPr lvl="1"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2pPr>
            <a:lvl3pPr lvl="2"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3pPr>
            <a:lvl4pPr lvl="3"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4pPr>
            <a:lvl5pPr lvl="4"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5pPr>
            <a:lvl6pPr lvl="5"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6pPr>
            <a:lvl7pPr lvl="6"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7pPr>
            <a:lvl8pPr lvl="7"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8pPr>
            <a:lvl9pPr lvl="8"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9pPr>
          </a:lstStyle>
          <a:p/>
        </p:txBody>
      </p:sp>
      <p:sp>
        <p:nvSpPr>
          <p:cNvPr id="2218" name="Google Shape;2218;p45"/>
          <p:cNvSpPr txBox="1"/>
          <p:nvPr>
            <p:ph idx="3" type="title"/>
          </p:nvPr>
        </p:nvSpPr>
        <p:spPr>
          <a:xfrm>
            <a:off x="2033051" y="3440751"/>
            <a:ext cx="22962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lt2"/>
              </a:buClr>
              <a:buSzPts val="2500"/>
              <a:buNone/>
              <a:defRPr sz="2500">
                <a:solidFill>
                  <a:schemeClr val="lt2"/>
                </a:solidFill>
              </a:defRPr>
            </a:lvl1pPr>
            <a:lvl2pPr lvl="1" rtl="0" algn="ctr">
              <a:spcBef>
                <a:spcPts val="0"/>
              </a:spcBef>
              <a:spcAft>
                <a:spcPts val="0"/>
              </a:spcAft>
              <a:buClr>
                <a:schemeClr val="lt2"/>
              </a:buClr>
              <a:buSzPts val="2500"/>
              <a:buNone/>
              <a:defRPr sz="2500">
                <a:solidFill>
                  <a:schemeClr val="lt2"/>
                </a:solidFill>
              </a:defRPr>
            </a:lvl2pPr>
            <a:lvl3pPr lvl="2" rtl="0" algn="ctr">
              <a:spcBef>
                <a:spcPts val="0"/>
              </a:spcBef>
              <a:spcAft>
                <a:spcPts val="0"/>
              </a:spcAft>
              <a:buClr>
                <a:schemeClr val="lt2"/>
              </a:buClr>
              <a:buSzPts val="2500"/>
              <a:buNone/>
              <a:defRPr sz="2500">
                <a:solidFill>
                  <a:schemeClr val="lt2"/>
                </a:solidFill>
              </a:defRPr>
            </a:lvl3pPr>
            <a:lvl4pPr lvl="3" rtl="0" algn="ctr">
              <a:spcBef>
                <a:spcPts val="0"/>
              </a:spcBef>
              <a:spcAft>
                <a:spcPts val="0"/>
              </a:spcAft>
              <a:buClr>
                <a:schemeClr val="lt2"/>
              </a:buClr>
              <a:buSzPts val="2500"/>
              <a:buNone/>
              <a:defRPr sz="2500">
                <a:solidFill>
                  <a:schemeClr val="lt2"/>
                </a:solidFill>
              </a:defRPr>
            </a:lvl4pPr>
            <a:lvl5pPr lvl="4" rtl="0" algn="ctr">
              <a:spcBef>
                <a:spcPts val="0"/>
              </a:spcBef>
              <a:spcAft>
                <a:spcPts val="0"/>
              </a:spcAft>
              <a:buClr>
                <a:schemeClr val="lt2"/>
              </a:buClr>
              <a:buSzPts val="2500"/>
              <a:buNone/>
              <a:defRPr sz="2500">
                <a:solidFill>
                  <a:schemeClr val="lt2"/>
                </a:solidFill>
              </a:defRPr>
            </a:lvl5pPr>
            <a:lvl6pPr lvl="5" rtl="0" algn="ctr">
              <a:spcBef>
                <a:spcPts val="0"/>
              </a:spcBef>
              <a:spcAft>
                <a:spcPts val="0"/>
              </a:spcAft>
              <a:buClr>
                <a:schemeClr val="lt2"/>
              </a:buClr>
              <a:buSzPts val="2500"/>
              <a:buNone/>
              <a:defRPr sz="2500">
                <a:solidFill>
                  <a:schemeClr val="lt2"/>
                </a:solidFill>
              </a:defRPr>
            </a:lvl6pPr>
            <a:lvl7pPr lvl="6" rtl="0" algn="ctr">
              <a:spcBef>
                <a:spcPts val="0"/>
              </a:spcBef>
              <a:spcAft>
                <a:spcPts val="0"/>
              </a:spcAft>
              <a:buClr>
                <a:schemeClr val="lt2"/>
              </a:buClr>
              <a:buSzPts val="2500"/>
              <a:buNone/>
              <a:defRPr sz="2500">
                <a:solidFill>
                  <a:schemeClr val="lt2"/>
                </a:solidFill>
              </a:defRPr>
            </a:lvl7pPr>
            <a:lvl8pPr lvl="7" rtl="0" algn="ctr">
              <a:spcBef>
                <a:spcPts val="0"/>
              </a:spcBef>
              <a:spcAft>
                <a:spcPts val="0"/>
              </a:spcAft>
              <a:buClr>
                <a:schemeClr val="lt2"/>
              </a:buClr>
              <a:buSzPts val="2500"/>
              <a:buNone/>
              <a:defRPr sz="2500">
                <a:solidFill>
                  <a:schemeClr val="lt2"/>
                </a:solidFill>
              </a:defRPr>
            </a:lvl8pPr>
            <a:lvl9pPr lvl="8" rtl="0" algn="ctr">
              <a:spcBef>
                <a:spcPts val="0"/>
              </a:spcBef>
              <a:spcAft>
                <a:spcPts val="0"/>
              </a:spcAft>
              <a:buClr>
                <a:schemeClr val="lt2"/>
              </a:buClr>
              <a:buSzPts val="2500"/>
              <a:buNone/>
              <a:defRPr sz="2500">
                <a:solidFill>
                  <a:schemeClr val="lt2"/>
                </a:solidFill>
              </a:defRPr>
            </a:lvl9pPr>
          </a:lstStyle>
          <a:p/>
        </p:txBody>
      </p:sp>
      <p:sp>
        <p:nvSpPr>
          <p:cNvPr id="2219" name="Google Shape;2219;p45"/>
          <p:cNvSpPr txBox="1"/>
          <p:nvPr>
            <p:ph idx="4" type="subTitle"/>
          </p:nvPr>
        </p:nvSpPr>
        <p:spPr>
          <a:xfrm>
            <a:off x="2033051" y="3968450"/>
            <a:ext cx="2296200" cy="484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1pPr>
            <a:lvl2pPr lvl="1"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2pPr>
            <a:lvl3pPr lvl="2"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3pPr>
            <a:lvl4pPr lvl="3"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4pPr>
            <a:lvl5pPr lvl="4"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5pPr>
            <a:lvl6pPr lvl="5"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6pPr>
            <a:lvl7pPr lvl="6"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7pPr>
            <a:lvl8pPr lvl="7"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8pPr>
            <a:lvl9pPr lvl="8"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9pPr>
          </a:lstStyle>
          <a:p/>
        </p:txBody>
      </p:sp>
      <p:sp>
        <p:nvSpPr>
          <p:cNvPr id="2220" name="Google Shape;2220;p45"/>
          <p:cNvSpPr txBox="1"/>
          <p:nvPr>
            <p:ph idx="5" type="title"/>
          </p:nvPr>
        </p:nvSpPr>
        <p:spPr>
          <a:xfrm>
            <a:off x="2033051" y="2333201"/>
            <a:ext cx="22962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lt2"/>
              </a:buClr>
              <a:buSzPts val="2500"/>
              <a:buNone/>
              <a:defRPr sz="2500">
                <a:solidFill>
                  <a:schemeClr val="lt2"/>
                </a:solidFill>
              </a:defRPr>
            </a:lvl1pPr>
            <a:lvl2pPr lvl="1" rtl="0" algn="ctr">
              <a:spcBef>
                <a:spcPts val="0"/>
              </a:spcBef>
              <a:spcAft>
                <a:spcPts val="0"/>
              </a:spcAft>
              <a:buClr>
                <a:schemeClr val="lt2"/>
              </a:buClr>
              <a:buSzPts val="2500"/>
              <a:buNone/>
              <a:defRPr sz="2500">
                <a:solidFill>
                  <a:schemeClr val="lt2"/>
                </a:solidFill>
              </a:defRPr>
            </a:lvl2pPr>
            <a:lvl3pPr lvl="2" rtl="0" algn="ctr">
              <a:spcBef>
                <a:spcPts val="0"/>
              </a:spcBef>
              <a:spcAft>
                <a:spcPts val="0"/>
              </a:spcAft>
              <a:buClr>
                <a:schemeClr val="lt2"/>
              </a:buClr>
              <a:buSzPts val="2500"/>
              <a:buNone/>
              <a:defRPr sz="2500">
                <a:solidFill>
                  <a:schemeClr val="lt2"/>
                </a:solidFill>
              </a:defRPr>
            </a:lvl3pPr>
            <a:lvl4pPr lvl="3" rtl="0" algn="ctr">
              <a:spcBef>
                <a:spcPts val="0"/>
              </a:spcBef>
              <a:spcAft>
                <a:spcPts val="0"/>
              </a:spcAft>
              <a:buClr>
                <a:schemeClr val="lt2"/>
              </a:buClr>
              <a:buSzPts val="2500"/>
              <a:buNone/>
              <a:defRPr sz="2500">
                <a:solidFill>
                  <a:schemeClr val="lt2"/>
                </a:solidFill>
              </a:defRPr>
            </a:lvl4pPr>
            <a:lvl5pPr lvl="4" rtl="0" algn="ctr">
              <a:spcBef>
                <a:spcPts val="0"/>
              </a:spcBef>
              <a:spcAft>
                <a:spcPts val="0"/>
              </a:spcAft>
              <a:buClr>
                <a:schemeClr val="lt2"/>
              </a:buClr>
              <a:buSzPts val="2500"/>
              <a:buNone/>
              <a:defRPr sz="2500">
                <a:solidFill>
                  <a:schemeClr val="lt2"/>
                </a:solidFill>
              </a:defRPr>
            </a:lvl5pPr>
            <a:lvl6pPr lvl="5" rtl="0" algn="ctr">
              <a:spcBef>
                <a:spcPts val="0"/>
              </a:spcBef>
              <a:spcAft>
                <a:spcPts val="0"/>
              </a:spcAft>
              <a:buClr>
                <a:schemeClr val="lt2"/>
              </a:buClr>
              <a:buSzPts val="2500"/>
              <a:buNone/>
              <a:defRPr sz="2500">
                <a:solidFill>
                  <a:schemeClr val="lt2"/>
                </a:solidFill>
              </a:defRPr>
            </a:lvl6pPr>
            <a:lvl7pPr lvl="6" rtl="0" algn="ctr">
              <a:spcBef>
                <a:spcPts val="0"/>
              </a:spcBef>
              <a:spcAft>
                <a:spcPts val="0"/>
              </a:spcAft>
              <a:buClr>
                <a:schemeClr val="lt2"/>
              </a:buClr>
              <a:buSzPts val="2500"/>
              <a:buNone/>
              <a:defRPr sz="2500">
                <a:solidFill>
                  <a:schemeClr val="lt2"/>
                </a:solidFill>
              </a:defRPr>
            </a:lvl7pPr>
            <a:lvl8pPr lvl="7" rtl="0" algn="ctr">
              <a:spcBef>
                <a:spcPts val="0"/>
              </a:spcBef>
              <a:spcAft>
                <a:spcPts val="0"/>
              </a:spcAft>
              <a:buClr>
                <a:schemeClr val="lt2"/>
              </a:buClr>
              <a:buSzPts val="2500"/>
              <a:buNone/>
              <a:defRPr sz="2500">
                <a:solidFill>
                  <a:schemeClr val="lt2"/>
                </a:solidFill>
              </a:defRPr>
            </a:lvl8pPr>
            <a:lvl9pPr lvl="8" rtl="0" algn="ctr">
              <a:spcBef>
                <a:spcPts val="0"/>
              </a:spcBef>
              <a:spcAft>
                <a:spcPts val="0"/>
              </a:spcAft>
              <a:buClr>
                <a:schemeClr val="lt2"/>
              </a:buClr>
              <a:buSzPts val="2500"/>
              <a:buNone/>
              <a:defRPr sz="2500">
                <a:solidFill>
                  <a:schemeClr val="lt2"/>
                </a:solidFill>
              </a:defRPr>
            </a:lvl9pPr>
          </a:lstStyle>
          <a:p/>
        </p:txBody>
      </p:sp>
      <p:sp>
        <p:nvSpPr>
          <p:cNvPr id="2221" name="Google Shape;2221;p45"/>
          <p:cNvSpPr txBox="1"/>
          <p:nvPr>
            <p:ph idx="6" type="subTitle"/>
          </p:nvPr>
        </p:nvSpPr>
        <p:spPr>
          <a:xfrm>
            <a:off x="2033051" y="2860895"/>
            <a:ext cx="2296200" cy="484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1pPr>
            <a:lvl2pPr lvl="1"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2pPr>
            <a:lvl3pPr lvl="2"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3pPr>
            <a:lvl4pPr lvl="3"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4pPr>
            <a:lvl5pPr lvl="4"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5pPr>
            <a:lvl6pPr lvl="5"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6pPr>
            <a:lvl7pPr lvl="6"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7pPr>
            <a:lvl8pPr lvl="7"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8pPr>
            <a:lvl9pPr lvl="8"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9pPr>
          </a:lstStyle>
          <a:p/>
        </p:txBody>
      </p:sp>
      <p:sp>
        <p:nvSpPr>
          <p:cNvPr id="2222" name="Google Shape;2222;p45"/>
          <p:cNvSpPr txBox="1"/>
          <p:nvPr>
            <p:ph idx="7" type="title"/>
          </p:nvPr>
        </p:nvSpPr>
        <p:spPr>
          <a:xfrm>
            <a:off x="4814749" y="3440750"/>
            <a:ext cx="22962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2"/>
              </a:buClr>
              <a:buSzPts val="2500"/>
              <a:buNone/>
              <a:defRPr sz="2500">
                <a:solidFill>
                  <a:schemeClr val="lt2"/>
                </a:solidFill>
              </a:defRPr>
            </a:lvl1pPr>
            <a:lvl2pPr lvl="1" rtl="0" algn="ctr">
              <a:spcBef>
                <a:spcPts val="0"/>
              </a:spcBef>
              <a:spcAft>
                <a:spcPts val="0"/>
              </a:spcAft>
              <a:buClr>
                <a:schemeClr val="lt2"/>
              </a:buClr>
              <a:buSzPts val="2500"/>
              <a:buNone/>
              <a:defRPr sz="2500">
                <a:solidFill>
                  <a:schemeClr val="lt2"/>
                </a:solidFill>
              </a:defRPr>
            </a:lvl2pPr>
            <a:lvl3pPr lvl="2" rtl="0" algn="ctr">
              <a:spcBef>
                <a:spcPts val="0"/>
              </a:spcBef>
              <a:spcAft>
                <a:spcPts val="0"/>
              </a:spcAft>
              <a:buClr>
                <a:schemeClr val="lt2"/>
              </a:buClr>
              <a:buSzPts val="2500"/>
              <a:buNone/>
              <a:defRPr sz="2500">
                <a:solidFill>
                  <a:schemeClr val="lt2"/>
                </a:solidFill>
              </a:defRPr>
            </a:lvl3pPr>
            <a:lvl4pPr lvl="3" rtl="0" algn="ctr">
              <a:spcBef>
                <a:spcPts val="0"/>
              </a:spcBef>
              <a:spcAft>
                <a:spcPts val="0"/>
              </a:spcAft>
              <a:buClr>
                <a:schemeClr val="lt2"/>
              </a:buClr>
              <a:buSzPts val="2500"/>
              <a:buNone/>
              <a:defRPr sz="2500">
                <a:solidFill>
                  <a:schemeClr val="lt2"/>
                </a:solidFill>
              </a:defRPr>
            </a:lvl4pPr>
            <a:lvl5pPr lvl="4" rtl="0" algn="ctr">
              <a:spcBef>
                <a:spcPts val="0"/>
              </a:spcBef>
              <a:spcAft>
                <a:spcPts val="0"/>
              </a:spcAft>
              <a:buClr>
                <a:schemeClr val="lt2"/>
              </a:buClr>
              <a:buSzPts val="2500"/>
              <a:buNone/>
              <a:defRPr sz="2500">
                <a:solidFill>
                  <a:schemeClr val="lt2"/>
                </a:solidFill>
              </a:defRPr>
            </a:lvl5pPr>
            <a:lvl6pPr lvl="5" rtl="0" algn="ctr">
              <a:spcBef>
                <a:spcPts val="0"/>
              </a:spcBef>
              <a:spcAft>
                <a:spcPts val="0"/>
              </a:spcAft>
              <a:buClr>
                <a:schemeClr val="lt2"/>
              </a:buClr>
              <a:buSzPts val="2500"/>
              <a:buNone/>
              <a:defRPr sz="2500">
                <a:solidFill>
                  <a:schemeClr val="lt2"/>
                </a:solidFill>
              </a:defRPr>
            </a:lvl6pPr>
            <a:lvl7pPr lvl="6" rtl="0" algn="ctr">
              <a:spcBef>
                <a:spcPts val="0"/>
              </a:spcBef>
              <a:spcAft>
                <a:spcPts val="0"/>
              </a:spcAft>
              <a:buClr>
                <a:schemeClr val="lt2"/>
              </a:buClr>
              <a:buSzPts val="2500"/>
              <a:buNone/>
              <a:defRPr sz="2500">
                <a:solidFill>
                  <a:schemeClr val="lt2"/>
                </a:solidFill>
              </a:defRPr>
            </a:lvl7pPr>
            <a:lvl8pPr lvl="7" rtl="0" algn="ctr">
              <a:spcBef>
                <a:spcPts val="0"/>
              </a:spcBef>
              <a:spcAft>
                <a:spcPts val="0"/>
              </a:spcAft>
              <a:buClr>
                <a:schemeClr val="lt2"/>
              </a:buClr>
              <a:buSzPts val="2500"/>
              <a:buNone/>
              <a:defRPr sz="2500">
                <a:solidFill>
                  <a:schemeClr val="lt2"/>
                </a:solidFill>
              </a:defRPr>
            </a:lvl8pPr>
            <a:lvl9pPr lvl="8" rtl="0" algn="ctr">
              <a:spcBef>
                <a:spcPts val="0"/>
              </a:spcBef>
              <a:spcAft>
                <a:spcPts val="0"/>
              </a:spcAft>
              <a:buClr>
                <a:schemeClr val="lt2"/>
              </a:buClr>
              <a:buSzPts val="2500"/>
              <a:buNone/>
              <a:defRPr sz="2500">
                <a:solidFill>
                  <a:schemeClr val="lt2"/>
                </a:solidFill>
              </a:defRPr>
            </a:lvl9pPr>
          </a:lstStyle>
          <a:p/>
        </p:txBody>
      </p:sp>
      <p:sp>
        <p:nvSpPr>
          <p:cNvPr id="2223" name="Google Shape;2223;p45"/>
          <p:cNvSpPr txBox="1"/>
          <p:nvPr>
            <p:ph idx="8" type="subTitle"/>
          </p:nvPr>
        </p:nvSpPr>
        <p:spPr>
          <a:xfrm>
            <a:off x="4814749" y="3968450"/>
            <a:ext cx="2296200" cy="4848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1pPr>
            <a:lvl2pPr lvl="1"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2pPr>
            <a:lvl3pPr lvl="2"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3pPr>
            <a:lvl4pPr lvl="3"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4pPr>
            <a:lvl5pPr lvl="4"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5pPr>
            <a:lvl6pPr lvl="5"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6pPr>
            <a:lvl7pPr lvl="6"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7pPr>
            <a:lvl8pPr lvl="7"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8pPr>
            <a:lvl9pPr lvl="8"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9pPr>
          </a:lstStyle>
          <a:p/>
        </p:txBody>
      </p:sp>
      <p:sp>
        <p:nvSpPr>
          <p:cNvPr id="2224" name="Google Shape;2224;p45"/>
          <p:cNvSpPr txBox="1"/>
          <p:nvPr>
            <p:ph idx="9" type="title"/>
          </p:nvPr>
        </p:nvSpPr>
        <p:spPr>
          <a:xfrm>
            <a:off x="4814749" y="1225650"/>
            <a:ext cx="22962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2"/>
              </a:buClr>
              <a:buSzPts val="2500"/>
              <a:buNone/>
              <a:defRPr sz="2500">
                <a:solidFill>
                  <a:schemeClr val="lt2"/>
                </a:solidFill>
              </a:defRPr>
            </a:lvl1pPr>
            <a:lvl2pPr lvl="1" rtl="0" algn="ctr">
              <a:spcBef>
                <a:spcPts val="0"/>
              </a:spcBef>
              <a:spcAft>
                <a:spcPts val="0"/>
              </a:spcAft>
              <a:buClr>
                <a:schemeClr val="lt2"/>
              </a:buClr>
              <a:buSzPts val="2500"/>
              <a:buNone/>
              <a:defRPr sz="2500">
                <a:solidFill>
                  <a:schemeClr val="lt2"/>
                </a:solidFill>
              </a:defRPr>
            </a:lvl2pPr>
            <a:lvl3pPr lvl="2" rtl="0" algn="ctr">
              <a:spcBef>
                <a:spcPts val="0"/>
              </a:spcBef>
              <a:spcAft>
                <a:spcPts val="0"/>
              </a:spcAft>
              <a:buClr>
                <a:schemeClr val="lt2"/>
              </a:buClr>
              <a:buSzPts val="2500"/>
              <a:buNone/>
              <a:defRPr sz="2500">
                <a:solidFill>
                  <a:schemeClr val="lt2"/>
                </a:solidFill>
              </a:defRPr>
            </a:lvl3pPr>
            <a:lvl4pPr lvl="3" rtl="0" algn="ctr">
              <a:spcBef>
                <a:spcPts val="0"/>
              </a:spcBef>
              <a:spcAft>
                <a:spcPts val="0"/>
              </a:spcAft>
              <a:buClr>
                <a:schemeClr val="lt2"/>
              </a:buClr>
              <a:buSzPts val="2500"/>
              <a:buNone/>
              <a:defRPr sz="2500">
                <a:solidFill>
                  <a:schemeClr val="lt2"/>
                </a:solidFill>
              </a:defRPr>
            </a:lvl4pPr>
            <a:lvl5pPr lvl="4" rtl="0" algn="ctr">
              <a:spcBef>
                <a:spcPts val="0"/>
              </a:spcBef>
              <a:spcAft>
                <a:spcPts val="0"/>
              </a:spcAft>
              <a:buClr>
                <a:schemeClr val="lt2"/>
              </a:buClr>
              <a:buSzPts val="2500"/>
              <a:buNone/>
              <a:defRPr sz="2500">
                <a:solidFill>
                  <a:schemeClr val="lt2"/>
                </a:solidFill>
              </a:defRPr>
            </a:lvl5pPr>
            <a:lvl6pPr lvl="5" rtl="0" algn="ctr">
              <a:spcBef>
                <a:spcPts val="0"/>
              </a:spcBef>
              <a:spcAft>
                <a:spcPts val="0"/>
              </a:spcAft>
              <a:buClr>
                <a:schemeClr val="lt2"/>
              </a:buClr>
              <a:buSzPts val="2500"/>
              <a:buNone/>
              <a:defRPr sz="2500">
                <a:solidFill>
                  <a:schemeClr val="lt2"/>
                </a:solidFill>
              </a:defRPr>
            </a:lvl6pPr>
            <a:lvl7pPr lvl="6" rtl="0" algn="ctr">
              <a:spcBef>
                <a:spcPts val="0"/>
              </a:spcBef>
              <a:spcAft>
                <a:spcPts val="0"/>
              </a:spcAft>
              <a:buClr>
                <a:schemeClr val="lt2"/>
              </a:buClr>
              <a:buSzPts val="2500"/>
              <a:buNone/>
              <a:defRPr sz="2500">
                <a:solidFill>
                  <a:schemeClr val="lt2"/>
                </a:solidFill>
              </a:defRPr>
            </a:lvl7pPr>
            <a:lvl8pPr lvl="7" rtl="0" algn="ctr">
              <a:spcBef>
                <a:spcPts val="0"/>
              </a:spcBef>
              <a:spcAft>
                <a:spcPts val="0"/>
              </a:spcAft>
              <a:buClr>
                <a:schemeClr val="lt2"/>
              </a:buClr>
              <a:buSzPts val="2500"/>
              <a:buNone/>
              <a:defRPr sz="2500">
                <a:solidFill>
                  <a:schemeClr val="lt2"/>
                </a:solidFill>
              </a:defRPr>
            </a:lvl8pPr>
            <a:lvl9pPr lvl="8" rtl="0" algn="ctr">
              <a:spcBef>
                <a:spcPts val="0"/>
              </a:spcBef>
              <a:spcAft>
                <a:spcPts val="0"/>
              </a:spcAft>
              <a:buClr>
                <a:schemeClr val="lt2"/>
              </a:buClr>
              <a:buSzPts val="2500"/>
              <a:buNone/>
              <a:defRPr sz="2500">
                <a:solidFill>
                  <a:schemeClr val="lt2"/>
                </a:solidFill>
              </a:defRPr>
            </a:lvl9pPr>
          </a:lstStyle>
          <a:p/>
        </p:txBody>
      </p:sp>
      <p:sp>
        <p:nvSpPr>
          <p:cNvPr id="2225" name="Google Shape;2225;p45"/>
          <p:cNvSpPr txBox="1"/>
          <p:nvPr>
            <p:ph idx="13" type="subTitle"/>
          </p:nvPr>
        </p:nvSpPr>
        <p:spPr>
          <a:xfrm>
            <a:off x="4814749" y="1753350"/>
            <a:ext cx="2296200" cy="4848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1pPr>
            <a:lvl2pPr lvl="1"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2pPr>
            <a:lvl3pPr lvl="2"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3pPr>
            <a:lvl4pPr lvl="3"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4pPr>
            <a:lvl5pPr lvl="4"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5pPr>
            <a:lvl6pPr lvl="5"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6pPr>
            <a:lvl7pPr lvl="6"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7pPr>
            <a:lvl8pPr lvl="7"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8pPr>
            <a:lvl9pPr lvl="8"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9pPr>
          </a:lstStyle>
          <a:p/>
        </p:txBody>
      </p:sp>
      <p:sp>
        <p:nvSpPr>
          <p:cNvPr id="2226" name="Google Shape;2226;p45"/>
          <p:cNvSpPr txBox="1"/>
          <p:nvPr>
            <p:ph idx="14" type="title"/>
          </p:nvPr>
        </p:nvSpPr>
        <p:spPr>
          <a:xfrm>
            <a:off x="4814749" y="2333200"/>
            <a:ext cx="22962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2"/>
              </a:buClr>
              <a:buSzPts val="2500"/>
              <a:buNone/>
              <a:defRPr sz="2500">
                <a:solidFill>
                  <a:schemeClr val="lt2"/>
                </a:solidFill>
              </a:defRPr>
            </a:lvl1pPr>
            <a:lvl2pPr lvl="1" rtl="0" algn="ctr">
              <a:spcBef>
                <a:spcPts val="0"/>
              </a:spcBef>
              <a:spcAft>
                <a:spcPts val="0"/>
              </a:spcAft>
              <a:buClr>
                <a:schemeClr val="lt2"/>
              </a:buClr>
              <a:buSzPts val="2500"/>
              <a:buNone/>
              <a:defRPr sz="2500">
                <a:solidFill>
                  <a:schemeClr val="lt2"/>
                </a:solidFill>
              </a:defRPr>
            </a:lvl2pPr>
            <a:lvl3pPr lvl="2" rtl="0" algn="ctr">
              <a:spcBef>
                <a:spcPts val="0"/>
              </a:spcBef>
              <a:spcAft>
                <a:spcPts val="0"/>
              </a:spcAft>
              <a:buClr>
                <a:schemeClr val="lt2"/>
              </a:buClr>
              <a:buSzPts val="2500"/>
              <a:buNone/>
              <a:defRPr sz="2500">
                <a:solidFill>
                  <a:schemeClr val="lt2"/>
                </a:solidFill>
              </a:defRPr>
            </a:lvl3pPr>
            <a:lvl4pPr lvl="3" rtl="0" algn="ctr">
              <a:spcBef>
                <a:spcPts val="0"/>
              </a:spcBef>
              <a:spcAft>
                <a:spcPts val="0"/>
              </a:spcAft>
              <a:buClr>
                <a:schemeClr val="lt2"/>
              </a:buClr>
              <a:buSzPts val="2500"/>
              <a:buNone/>
              <a:defRPr sz="2500">
                <a:solidFill>
                  <a:schemeClr val="lt2"/>
                </a:solidFill>
              </a:defRPr>
            </a:lvl4pPr>
            <a:lvl5pPr lvl="4" rtl="0" algn="ctr">
              <a:spcBef>
                <a:spcPts val="0"/>
              </a:spcBef>
              <a:spcAft>
                <a:spcPts val="0"/>
              </a:spcAft>
              <a:buClr>
                <a:schemeClr val="lt2"/>
              </a:buClr>
              <a:buSzPts val="2500"/>
              <a:buNone/>
              <a:defRPr sz="2500">
                <a:solidFill>
                  <a:schemeClr val="lt2"/>
                </a:solidFill>
              </a:defRPr>
            </a:lvl5pPr>
            <a:lvl6pPr lvl="5" rtl="0" algn="ctr">
              <a:spcBef>
                <a:spcPts val="0"/>
              </a:spcBef>
              <a:spcAft>
                <a:spcPts val="0"/>
              </a:spcAft>
              <a:buClr>
                <a:schemeClr val="lt2"/>
              </a:buClr>
              <a:buSzPts val="2500"/>
              <a:buNone/>
              <a:defRPr sz="2500">
                <a:solidFill>
                  <a:schemeClr val="lt2"/>
                </a:solidFill>
              </a:defRPr>
            </a:lvl6pPr>
            <a:lvl7pPr lvl="6" rtl="0" algn="ctr">
              <a:spcBef>
                <a:spcPts val="0"/>
              </a:spcBef>
              <a:spcAft>
                <a:spcPts val="0"/>
              </a:spcAft>
              <a:buClr>
                <a:schemeClr val="lt2"/>
              </a:buClr>
              <a:buSzPts val="2500"/>
              <a:buNone/>
              <a:defRPr sz="2500">
                <a:solidFill>
                  <a:schemeClr val="lt2"/>
                </a:solidFill>
              </a:defRPr>
            </a:lvl7pPr>
            <a:lvl8pPr lvl="7" rtl="0" algn="ctr">
              <a:spcBef>
                <a:spcPts val="0"/>
              </a:spcBef>
              <a:spcAft>
                <a:spcPts val="0"/>
              </a:spcAft>
              <a:buClr>
                <a:schemeClr val="lt2"/>
              </a:buClr>
              <a:buSzPts val="2500"/>
              <a:buNone/>
              <a:defRPr sz="2500">
                <a:solidFill>
                  <a:schemeClr val="lt2"/>
                </a:solidFill>
              </a:defRPr>
            </a:lvl8pPr>
            <a:lvl9pPr lvl="8" rtl="0" algn="ctr">
              <a:spcBef>
                <a:spcPts val="0"/>
              </a:spcBef>
              <a:spcAft>
                <a:spcPts val="0"/>
              </a:spcAft>
              <a:buClr>
                <a:schemeClr val="lt2"/>
              </a:buClr>
              <a:buSzPts val="2500"/>
              <a:buNone/>
              <a:defRPr sz="2500">
                <a:solidFill>
                  <a:schemeClr val="lt2"/>
                </a:solidFill>
              </a:defRPr>
            </a:lvl9pPr>
          </a:lstStyle>
          <a:p/>
        </p:txBody>
      </p:sp>
      <p:sp>
        <p:nvSpPr>
          <p:cNvPr id="2227" name="Google Shape;2227;p45"/>
          <p:cNvSpPr txBox="1"/>
          <p:nvPr>
            <p:ph idx="15" type="subTitle"/>
          </p:nvPr>
        </p:nvSpPr>
        <p:spPr>
          <a:xfrm>
            <a:off x="4814749" y="2860900"/>
            <a:ext cx="2296200" cy="4848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1pPr>
            <a:lvl2pPr lvl="1"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2pPr>
            <a:lvl3pPr lvl="2"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3pPr>
            <a:lvl4pPr lvl="3"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4pPr>
            <a:lvl5pPr lvl="4"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5pPr>
            <a:lvl6pPr lvl="5"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6pPr>
            <a:lvl7pPr lvl="6"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7pPr>
            <a:lvl8pPr lvl="7"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8pPr>
            <a:lvl9pPr lvl="8" rt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1">
  <p:cSld name="CUSTOM_27">
    <p:spTree>
      <p:nvGrpSpPr>
        <p:cNvPr id="2228" name="Shape 2228"/>
        <p:cNvGrpSpPr/>
        <p:nvPr/>
      </p:nvGrpSpPr>
      <p:grpSpPr>
        <a:xfrm>
          <a:off x="0" y="0"/>
          <a:ext cx="0" cy="0"/>
          <a:chOff x="0" y="0"/>
          <a:chExt cx="0" cy="0"/>
        </a:xfrm>
      </p:grpSpPr>
      <p:sp>
        <p:nvSpPr>
          <p:cNvPr id="2229" name="Google Shape;2229;p46"/>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46"/>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500"/>
              <a:buNone/>
              <a:defRPr>
                <a:solidFill>
                  <a:schemeClr val="dk1"/>
                </a:solidFill>
              </a:defRPr>
            </a:lvl1pPr>
            <a:lvl2pPr lvl="1" rtl="0">
              <a:spcBef>
                <a:spcPts val="0"/>
              </a:spcBef>
              <a:spcAft>
                <a:spcPts val="0"/>
              </a:spcAft>
              <a:buClr>
                <a:schemeClr val="dk1"/>
              </a:buClr>
              <a:buSzPts val="3500"/>
              <a:buNone/>
              <a:defRPr>
                <a:solidFill>
                  <a:schemeClr val="dk1"/>
                </a:solidFill>
              </a:defRPr>
            </a:lvl2pPr>
            <a:lvl3pPr lvl="2" rtl="0">
              <a:spcBef>
                <a:spcPts val="0"/>
              </a:spcBef>
              <a:spcAft>
                <a:spcPts val="0"/>
              </a:spcAft>
              <a:buClr>
                <a:schemeClr val="dk1"/>
              </a:buClr>
              <a:buSzPts val="3500"/>
              <a:buNone/>
              <a:defRPr>
                <a:solidFill>
                  <a:schemeClr val="dk1"/>
                </a:solidFill>
              </a:defRPr>
            </a:lvl3pPr>
            <a:lvl4pPr lvl="3" rtl="0">
              <a:spcBef>
                <a:spcPts val="0"/>
              </a:spcBef>
              <a:spcAft>
                <a:spcPts val="0"/>
              </a:spcAft>
              <a:buClr>
                <a:schemeClr val="dk1"/>
              </a:buClr>
              <a:buSzPts val="3500"/>
              <a:buNone/>
              <a:defRPr>
                <a:solidFill>
                  <a:schemeClr val="dk1"/>
                </a:solidFill>
              </a:defRPr>
            </a:lvl4pPr>
            <a:lvl5pPr lvl="4" rtl="0">
              <a:spcBef>
                <a:spcPts val="0"/>
              </a:spcBef>
              <a:spcAft>
                <a:spcPts val="0"/>
              </a:spcAft>
              <a:buClr>
                <a:schemeClr val="dk1"/>
              </a:buClr>
              <a:buSzPts val="3500"/>
              <a:buNone/>
              <a:defRPr>
                <a:solidFill>
                  <a:schemeClr val="dk1"/>
                </a:solidFill>
              </a:defRPr>
            </a:lvl5pPr>
            <a:lvl6pPr lvl="5" rtl="0">
              <a:spcBef>
                <a:spcPts val="0"/>
              </a:spcBef>
              <a:spcAft>
                <a:spcPts val="0"/>
              </a:spcAft>
              <a:buClr>
                <a:schemeClr val="dk1"/>
              </a:buClr>
              <a:buSzPts val="3500"/>
              <a:buNone/>
              <a:defRPr>
                <a:solidFill>
                  <a:schemeClr val="dk1"/>
                </a:solidFill>
              </a:defRPr>
            </a:lvl6pPr>
            <a:lvl7pPr lvl="6" rtl="0">
              <a:spcBef>
                <a:spcPts val="0"/>
              </a:spcBef>
              <a:spcAft>
                <a:spcPts val="0"/>
              </a:spcAft>
              <a:buClr>
                <a:schemeClr val="dk1"/>
              </a:buClr>
              <a:buSzPts val="3500"/>
              <a:buNone/>
              <a:defRPr>
                <a:solidFill>
                  <a:schemeClr val="dk1"/>
                </a:solidFill>
              </a:defRPr>
            </a:lvl7pPr>
            <a:lvl8pPr lvl="7" rtl="0">
              <a:spcBef>
                <a:spcPts val="0"/>
              </a:spcBef>
              <a:spcAft>
                <a:spcPts val="0"/>
              </a:spcAft>
              <a:buClr>
                <a:schemeClr val="dk1"/>
              </a:buClr>
              <a:buSzPts val="3500"/>
              <a:buNone/>
              <a:defRPr>
                <a:solidFill>
                  <a:schemeClr val="dk1"/>
                </a:solidFill>
              </a:defRPr>
            </a:lvl8pPr>
            <a:lvl9pPr lvl="8" rtl="0">
              <a:spcBef>
                <a:spcPts val="0"/>
              </a:spcBef>
              <a:spcAft>
                <a:spcPts val="0"/>
              </a:spcAft>
              <a:buClr>
                <a:schemeClr val="dk1"/>
              </a:buClr>
              <a:buSzPts val="3500"/>
              <a:buNone/>
              <a:defRPr>
                <a:solidFill>
                  <a:schemeClr val="dk1"/>
                </a:solidFill>
              </a:defRPr>
            </a:lvl9pPr>
          </a:lstStyle>
          <a:p/>
        </p:txBody>
      </p:sp>
      <p:sp>
        <p:nvSpPr>
          <p:cNvPr id="2231" name="Google Shape;2231;p46"/>
          <p:cNvSpPr txBox="1"/>
          <p:nvPr>
            <p:ph idx="1" type="body"/>
          </p:nvPr>
        </p:nvSpPr>
        <p:spPr>
          <a:xfrm>
            <a:off x="720000" y="1017600"/>
            <a:ext cx="7704000" cy="35859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Char char="●"/>
              <a:defRPr sz="1200">
                <a:solidFill>
                  <a:schemeClr val="dk1"/>
                </a:solidFill>
              </a:defRPr>
            </a:lvl1pPr>
            <a:lvl2pPr indent="-304800" lvl="1" marL="914400" rtl="0">
              <a:lnSpc>
                <a:spcPct val="115000"/>
              </a:lnSpc>
              <a:spcBef>
                <a:spcPts val="0"/>
              </a:spcBef>
              <a:spcAft>
                <a:spcPts val="0"/>
              </a:spcAft>
              <a:buClr>
                <a:srgbClr val="FFC800"/>
              </a:buClr>
              <a:buSzPts val="1200"/>
              <a:buFont typeface="Nunito Light"/>
              <a:buAutoNum type="alphaLcPeriod"/>
              <a:defRPr>
                <a:solidFill>
                  <a:schemeClr val="dk1"/>
                </a:solidFill>
              </a:defRPr>
            </a:lvl2pPr>
            <a:lvl3pPr indent="-304800" lvl="2" marL="1371600" rtl="0">
              <a:lnSpc>
                <a:spcPct val="115000"/>
              </a:lnSpc>
              <a:spcBef>
                <a:spcPts val="0"/>
              </a:spcBef>
              <a:spcAft>
                <a:spcPts val="0"/>
              </a:spcAft>
              <a:buClr>
                <a:srgbClr val="FFC800"/>
              </a:buClr>
              <a:buSzPts val="1200"/>
              <a:buFont typeface="Nunito Light"/>
              <a:buAutoNum type="romanLcPeriod"/>
              <a:defRPr>
                <a:solidFill>
                  <a:schemeClr val="dk1"/>
                </a:solidFill>
              </a:defRPr>
            </a:lvl3pPr>
            <a:lvl4pPr indent="-304800" lvl="3" marL="1828800" rtl="0">
              <a:lnSpc>
                <a:spcPct val="115000"/>
              </a:lnSpc>
              <a:spcBef>
                <a:spcPts val="0"/>
              </a:spcBef>
              <a:spcAft>
                <a:spcPts val="0"/>
              </a:spcAft>
              <a:buClr>
                <a:srgbClr val="FFC800"/>
              </a:buClr>
              <a:buSzPts val="1200"/>
              <a:buFont typeface="Nunito Light"/>
              <a:buAutoNum type="arabicPeriod"/>
              <a:defRPr>
                <a:solidFill>
                  <a:schemeClr val="dk1"/>
                </a:solidFill>
              </a:defRPr>
            </a:lvl4pPr>
            <a:lvl5pPr indent="-304800" lvl="4" marL="2286000" rtl="0">
              <a:lnSpc>
                <a:spcPct val="115000"/>
              </a:lnSpc>
              <a:spcBef>
                <a:spcPts val="0"/>
              </a:spcBef>
              <a:spcAft>
                <a:spcPts val="0"/>
              </a:spcAft>
              <a:buClr>
                <a:srgbClr val="434343"/>
              </a:buClr>
              <a:buSzPts val="1200"/>
              <a:buFont typeface="Nunito Light"/>
              <a:buAutoNum type="alphaLcPeriod"/>
              <a:defRPr>
                <a:solidFill>
                  <a:schemeClr val="dk1"/>
                </a:solidFill>
              </a:defRPr>
            </a:lvl5pPr>
            <a:lvl6pPr indent="-304800" lvl="5" marL="2743200" rtl="0">
              <a:lnSpc>
                <a:spcPct val="115000"/>
              </a:lnSpc>
              <a:spcBef>
                <a:spcPts val="0"/>
              </a:spcBef>
              <a:spcAft>
                <a:spcPts val="0"/>
              </a:spcAft>
              <a:buClr>
                <a:srgbClr val="434343"/>
              </a:buClr>
              <a:buSzPts val="1200"/>
              <a:buFont typeface="Nunito Light"/>
              <a:buAutoNum type="romanLcPeriod"/>
              <a:defRPr>
                <a:solidFill>
                  <a:schemeClr val="dk1"/>
                </a:solidFill>
              </a:defRPr>
            </a:lvl6pPr>
            <a:lvl7pPr indent="-304800" lvl="6" marL="3200400" rtl="0">
              <a:lnSpc>
                <a:spcPct val="115000"/>
              </a:lnSpc>
              <a:spcBef>
                <a:spcPts val="0"/>
              </a:spcBef>
              <a:spcAft>
                <a:spcPts val="0"/>
              </a:spcAft>
              <a:buClr>
                <a:srgbClr val="434343"/>
              </a:buClr>
              <a:buSzPts val="1200"/>
              <a:buFont typeface="Nunito Light"/>
              <a:buAutoNum type="arabicPeriod"/>
              <a:defRPr>
                <a:solidFill>
                  <a:schemeClr val="dk1"/>
                </a:solidFill>
              </a:defRPr>
            </a:lvl7pPr>
            <a:lvl8pPr indent="-304800" lvl="7" marL="3657600" rtl="0">
              <a:lnSpc>
                <a:spcPct val="115000"/>
              </a:lnSpc>
              <a:spcBef>
                <a:spcPts val="0"/>
              </a:spcBef>
              <a:spcAft>
                <a:spcPts val="0"/>
              </a:spcAft>
              <a:buClr>
                <a:srgbClr val="434343"/>
              </a:buClr>
              <a:buSzPts val="1200"/>
              <a:buFont typeface="Nunito Light"/>
              <a:buAutoNum type="alphaLcPeriod"/>
              <a:defRPr>
                <a:solidFill>
                  <a:schemeClr val="dk1"/>
                </a:solidFill>
              </a:defRPr>
            </a:lvl8pPr>
            <a:lvl9pPr indent="-304800" lvl="8" marL="4114800" rtl="0">
              <a:lnSpc>
                <a:spcPct val="115000"/>
              </a:lnSpc>
              <a:spcBef>
                <a:spcPts val="0"/>
              </a:spcBef>
              <a:spcAft>
                <a:spcPts val="0"/>
              </a:spcAft>
              <a:buClr>
                <a:srgbClr val="434343"/>
              </a:buClr>
              <a:buSzPts val="1200"/>
              <a:buFont typeface="Nunito Light"/>
              <a:buAutoNum type="romanLcPeriod"/>
              <a:defRPr>
                <a:solidFill>
                  <a:schemeClr val="dk1"/>
                </a:solidFill>
              </a:defRPr>
            </a:lvl9pPr>
          </a:lstStyle>
          <a:p/>
        </p:txBody>
      </p:sp>
      <p:grpSp>
        <p:nvGrpSpPr>
          <p:cNvPr id="2232" name="Google Shape;2232;p46"/>
          <p:cNvGrpSpPr/>
          <p:nvPr/>
        </p:nvGrpSpPr>
        <p:grpSpPr>
          <a:xfrm flipH="1">
            <a:off x="166131" y="110373"/>
            <a:ext cx="8837213" cy="4930707"/>
            <a:chOff x="166131" y="110373"/>
            <a:chExt cx="8837213" cy="4930707"/>
          </a:xfrm>
        </p:grpSpPr>
        <p:grpSp>
          <p:nvGrpSpPr>
            <p:cNvPr id="2233" name="Google Shape;2233;p46"/>
            <p:cNvGrpSpPr/>
            <p:nvPr/>
          </p:nvGrpSpPr>
          <p:grpSpPr>
            <a:xfrm rot="10800000">
              <a:off x="8756443" y="4862848"/>
              <a:ext cx="167400" cy="167400"/>
              <a:chOff x="3216925" y="225750"/>
              <a:chExt cx="167400" cy="167400"/>
            </a:xfrm>
          </p:grpSpPr>
          <p:cxnSp>
            <p:nvCxnSpPr>
              <p:cNvPr id="2234" name="Google Shape;2234;p46"/>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235" name="Google Shape;2235;p46"/>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236" name="Google Shape;2236;p46"/>
            <p:cNvGrpSpPr/>
            <p:nvPr/>
          </p:nvGrpSpPr>
          <p:grpSpPr>
            <a:xfrm rot="10800000">
              <a:off x="4484643" y="4872835"/>
              <a:ext cx="167400" cy="167400"/>
              <a:chOff x="3216925" y="225750"/>
              <a:chExt cx="167400" cy="167400"/>
            </a:xfrm>
          </p:grpSpPr>
          <p:cxnSp>
            <p:nvCxnSpPr>
              <p:cNvPr id="2237" name="Google Shape;2237;p46"/>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238" name="Google Shape;2238;p46"/>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239" name="Google Shape;2239;p46"/>
            <p:cNvGrpSpPr/>
            <p:nvPr/>
          </p:nvGrpSpPr>
          <p:grpSpPr>
            <a:xfrm rot="10800000">
              <a:off x="8833968" y="2496885"/>
              <a:ext cx="167400" cy="167400"/>
              <a:chOff x="3216925" y="225750"/>
              <a:chExt cx="167400" cy="167400"/>
            </a:xfrm>
          </p:grpSpPr>
          <p:cxnSp>
            <p:nvCxnSpPr>
              <p:cNvPr id="2240" name="Google Shape;2240;p46"/>
              <p:cNvCxnSpPr/>
              <p:nvPr/>
            </p:nvCxnSpPr>
            <p:spPr>
              <a:xfrm>
                <a:off x="3300613" y="225750"/>
                <a:ext cx="0" cy="167400"/>
              </a:xfrm>
              <a:prstGeom prst="straightConnector1">
                <a:avLst/>
              </a:prstGeom>
              <a:noFill/>
              <a:ln cap="flat" cmpd="sng" w="19050">
                <a:solidFill>
                  <a:schemeClr val="accent6"/>
                </a:solidFill>
                <a:prstDash val="solid"/>
                <a:round/>
                <a:headEnd len="med" w="med" type="none"/>
                <a:tailEnd len="med" w="med" type="none"/>
              </a:ln>
            </p:spPr>
          </p:cxnSp>
          <p:cxnSp>
            <p:nvCxnSpPr>
              <p:cNvPr id="2241" name="Google Shape;2241;p46"/>
              <p:cNvCxnSpPr/>
              <p:nvPr/>
            </p:nvCxnSpPr>
            <p:spPr>
              <a:xfrm rot="10800000">
                <a:off x="3216925" y="309377"/>
                <a:ext cx="167400" cy="0"/>
              </a:xfrm>
              <a:prstGeom prst="straightConnector1">
                <a:avLst/>
              </a:prstGeom>
              <a:noFill/>
              <a:ln cap="flat" cmpd="sng" w="19050">
                <a:solidFill>
                  <a:schemeClr val="accent6"/>
                </a:solidFill>
                <a:prstDash val="solid"/>
                <a:round/>
                <a:headEnd len="med" w="med" type="none"/>
                <a:tailEnd len="med" w="med" type="none"/>
              </a:ln>
            </p:spPr>
          </p:cxnSp>
        </p:grpSp>
        <p:sp>
          <p:nvSpPr>
            <p:cNvPr id="2242" name="Google Shape;2242;p46"/>
            <p:cNvSpPr/>
            <p:nvPr/>
          </p:nvSpPr>
          <p:spPr>
            <a:xfrm rot="10800000">
              <a:off x="88293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46"/>
            <p:cNvSpPr/>
            <p:nvPr/>
          </p:nvSpPr>
          <p:spPr>
            <a:xfrm rot="10800000">
              <a:off x="8829343" y="2885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46"/>
            <p:cNvSpPr/>
            <p:nvPr/>
          </p:nvSpPr>
          <p:spPr>
            <a:xfrm rot="10800000">
              <a:off x="8981743" y="1819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46"/>
            <p:cNvSpPr/>
            <p:nvPr/>
          </p:nvSpPr>
          <p:spPr>
            <a:xfrm rot="10800000">
              <a:off x="8829343" y="676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46"/>
            <p:cNvSpPr/>
            <p:nvPr/>
          </p:nvSpPr>
          <p:spPr>
            <a:xfrm rot="10800000">
              <a:off x="62385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46"/>
            <p:cNvSpPr/>
            <p:nvPr/>
          </p:nvSpPr>
          <p:spPr>
            <a:xfrm rot="10800000">
              <a:off x="5019343" y="50194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46"/>
            <p:cNvSpPr/>
            <p:nvPr/>
          </p:nvSpPr>
          <p:spPr>
            <a:xfrm rot="10800000">
              <a:off x="3876343" y="4867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46"/>
            <p:cNvSpPr/>
            <p:nvPr/>
          </p:nvSpPr>
          <p:spPr>
            <a:xfrm rot="10800000">
              <a:off x="3114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50" name="Google Shape;2250;p46"/>
            <p:cNvGrpSpPr/>
            <p:nvPr/>
          </p:nvGrpSpPr>
          <p:grpSpPr>
            <a:xfrm rot="10800000">
              <a:off x="166131" y="4872823"/>
              <a:ext cx="167400" cy="167400"/>
              <a:chOff x="3216925" y="225750"/>
              <a:chExt cx="167400" cy="167400"/>
            </a:xfrm>
          </p:grpSpPr>
          <p:cxnSp>
            <p:nvCxnSpPr>
              <p:cNvPr id="2251" name="Google Shape;2251;p46"/>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252" name="Google Shape;2252;p46"/>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2253" name="Google Shape;2253;p46"/>
            <p:cNvSpPr/>
            <p:nvPr/>
          </p:nvSpPr>
          <p:spPr>
            <a:xfrm rot="10800000">
              <a:off x="1209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46"/>
            <p:cNvSpPr/>
            <p:nvPr/>
          </p:nvSpPr>
          <p:spPr>
            <a:xfrm rot="10800000">
              <a:off x="2187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55" name="Google Shape;2255;p46"/>
            <p:cNvGrpSpPr/>
            <p:nvPr/>
          </p:nvGrpSpPr>
          <p:grpSpPr>
            <a:xfrm rot="10800000">
              <a:off x="166131" y="2484760"/>
              <a:ext cx="167400" cy="167400"/>
              <a:chOff x="3216925" y="225750"/>
              <a:chExt cx="167400" cy="167400"/>
            </a:xfrm>
          </p:grpSpPr>
          <p:cxnSp>
            <p:nvCxnSpPr>
              <p:cNvPr id="2256" name="Google Shape;2256;p46"/>
              <p:cNvCxnSpPr/>
              <p:nvPr/>
            </p:nvCxnSpPr>
            <p:spPr>
              <a:xfrm>
                <a:off x="3300613" y="225750"/>
                <a:ext cx="0" cy="167400"/>
              </a:xfrm>
              <a:prstGeom prst="straightConnector1">
                <a:avLst/>
              </a:prstGeom>
              <a:noFill/>
              <a:ln cap="flat" cmpd="sng" w="19050">
                <a:solidFill>
                  <a:schemeClr val="accent2"/>
                </a:solidFill>
                <a:prstDash val="solid"/>
                <a:round/>
                <a:headEnd len="med" w="med" type="none"/>
                <a:tailEnd len="med" w="med" type="none"/>
              </a:ln>
            </p:spPr>
          </p:cxnSp>
          <p:cxnSp>
            <p:nvCxnSpPr>
              <p:cNvPr id="2257" name="Google Shape;2257;p46"/>
              <p:cNvCxnSpPr/>
              <p:nvPr/>
            </p:nvCxnSpPr>
            <p:spPr>
              <a:xfrm rot="10800000">
                <a:off x="3216925" y="309377"/>
                <a:ext cx="167400" cy="0"/>
              </a:xfrm>
              <a:prstGeom prst="straightConnector1">
                <a:avLst/>
              </a:prstGeom>
              <a:noFill/>
              <a:ln cap="flat" cmpd="sng" w="19050">
                <a:solidFill>
                  <a:schemeClr val="accent2"/>
                </a:solidFill>
                <a:prstDash val="solid"/>
                <a:round/>
                <a:headEnd len="med" w="med" type="none"/>
                <a:tailEnd len="med" w="med" type="none"/>
              </a:ln>
            </p:spPr>
          </p:cxnSp>
        </p:grpSp>
        <p:sp>
          <p:nvSpPr>
            <p:cNvPr id="2258" name="Google Shape;2258;p46"/>
            <p:cNvSpPr/>
            <p:nvPr/>
          </p:nvSpPr>
          <p:spPr>
            <a:xfrm rot="10800000">
              <a:off x="218743" y="1285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46"/>
            <p:cNvSpPr/>
            <p:nvPr/>
          </p:nvSpPr>
          <p:spPr>
            <a:xfrm rot="10800000">
              <a:off x="9045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46"/>
            <p:cNvSpPr/>
            <p:nvPr/>
          </p:nvSpPr>
          <p:spPr>
            <a:xfrm rot="10800000">
              <a:off x="31905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46"/>
            <p:cNvSpPr/>
            <p:nvPr/>
          </p:nvSpPr>
          <p:spPr>
            <a:xfrm rot="10800000">
              <a:off x="4943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46"/>
            <p:cNvSpPr/>
            <p:nvPr/>
          </p:nvSpPr>
          <p:spPr>
            <a:xfrm rot="10800000">
              <a:off x="71529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46"/>
            <p:cNvSpPr/>
            <p:nvPr/>
          </p:nvSpPr>
          <p:spPr>
            <a:xfrm rot="10800000">
              <a:off x="6086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64" name="Google Shape;2264;p46"/>
            <p:cNvGrpSpPr/>
            <p:nvPr/>
          </p:nvGrpSpPr>
          <p:grpSpPr>
            <a:xfrm rot="10800000">
              <a:off x="8756443" y="110373"/>
              <a:ext cx="167400" cy="167400"/>
              <a:chOff x="3216925" y="225750"/>
              <a:chExt cx="167400" cy="167400"/>
            </a:xfrm>
          </p:grpSpPr>
          <p:cxnSp>
            <p:nvCxnSpPr>
              <p:cNvPr id="2265" name="Google Shape;2265;p46"/>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266" name="Google Shape;2266;p46"/>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267" name="Google Shape;2267;p46"/>
            <p:cNvGrpSpPr/>
            <p:nvPr/>
          </p:nvGrpSpPr>
          <p:grpSpPr>
            <a:xfrm rot="10800000">
              <a:off x="4484643" y="120360"/>
              <a:ext cx="167400" cy="167400"/>
              <a:chOff x="3216925" y="225750"/>
              <a:chExt cx="167400" cy="167400"/>
            </a:xfrm>
          </p:grpSpPr>
          <p:cxnSp>
            <p:nvCxnSpPr>
              <p:cNvPr id="2268" name="Google Shape;2268;p46"/>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269" name="Google Shape;2269;p46"/>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270" name="Google Shape;2270;p46"/>
            <p:cNvGrpSpPr/>
            <p:nvPr/>
          </p:nvGrpSpPr>
          <p:grpSpPr>
            <a:xfrm rot="10800000">
              <a:off x="166131" y="120348"/>
              <a:ext cx="167400" cy="167400"/>
              <a:chOff x="3216925" y="225750"/>
              <a:chExt cx="167400" cy="167400"/>
            </a:xfrm>
          </p:grpSpPr>
          <p:cxnSp>
            <p:nvCxnSpPr>
              <p:cNvPr id="2271" name="Google Shape;2271;p46"/>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272" name="Google Shape;2272;p46"/>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273" name="Google Shape;2273;p46"/>
            <p:cNvGrpSpPr/>
            <p:nvPr/>
          </p:nvGrpSpPr>
          <p:grpSpPr>
            <a:xfrm rot="10800000">
              <a:off x="2325387" y="120348"/>
              <a:ext cx="167400" cy="167400"/>
              <a:chOff x="3216925" y="225750"/>
              <a:chExt cx="167400" cy="167400"/>
            </a:xfrm>
          </p:grpSpPr>
          <p:cxnSp>
            <p:nvCxnSpPr>
              <p:cNvPr id="2274" name="Google Shape;2274;p46"/>
              <p:cNvCxnSpPr/>
              <p:nvPr/>
            </p:nvCxnSpPr>
            <p:spPr>
              <a:xfrm>
                <a:off x="3300613" y="225750"/>
                <a:ext cx="0" cy="167400"/>
              </a:xfrm>
              <a:prstGeom prst="straightConnector1">
                <a:avLst/>
              </a:prstGeom>
              <a:noFill/>
              <a:ln cap="flat" cmpd="sng" w="19050">
                <a:solidFill>
                  <a:schemeClr val="accent1"/>
                </a:solidFill>
                <a:prstDash val="solid"/>
                <a:round/>
                <a:headEnd len="med" w="med" type="none"/>
                <a:tailEnd len="med" w="med" type="none"/>
              </a:ln>
            </p:spPr>
          </p:cxnSp>
          <p:cxnSp>
            <p:nvCxnSpPr>
              <p:cNvPr id="2275" name="Google Shape;2275;p46"/>
              <p:cNvCxnSpPr/>
              <p:nvPr/>
            </p:nvCxnSpPr>
            <p:spPr>
              <a:xfrm rot="10800000">
                <a:off x="3216925" y="309377"/>
                <a:ext cx="167400" cy="0"/>
              </a:xfrm>
              <a:prstGeom prst="straightConnector1">
                <a:avLst/>
              </a:prstGeom>
              <a:noFill/>
              <a:ln cap="flat" cmpd="sng" w="19050">
                <a:solidFill>
                  <a:schemeClr val="accent1"/>
                </a:solidFill>
                <a:prstDash val="solid"/>
                <a:round/>
                <a:headEnd len="med" w="med" type="none"/>
                <a:tailEnd len="med" w="med" type="none"/>
              </a:ln>
            </p:spPr>
          </p:cxnSp>
        </p:grpSp>
        <p:grpSp>
          <p:nvGrpSpPr>
            <p:cNvPr id="2276" name="Google Shape;2276;p46"/>
            <p:cNvGrpSpPr/>
            <p:nvPr/>
          </p:nvGrpSpPr>
          <p:grpSpPr>
            <a:xfrm rot="10800000">
              <a:off x="2325387" y="4872823"/>
              <a:ext cx="167400" cy="167400"/>
              <a:chOff x="3216925" y="225750"/>
              <a:chExt cx="167400" cy="167400"/>
            </a:xfrm>
          </p:grpSpPr>
          <p:cxnSp>
            <p:nvCxnSpPr>
              <p:cNvPr id="2277" name="Google Shape;2277;p46"/>
              <p:cNvCxnSpPr/>
              <p:nvPr/>
            </p:nvCxnSpPr>
            <p:spPr>
              <a:xfrm>
                <a:off x="3300613" y="225750"/>
                <a:ext cx="0" cy="167400"/>
              </a:xfrm>
              <a:prstGeom prst="straightConnector1">
                <a:avLst/>
              </a:prstGeom>
              <a:noFill/>
              <a:ln cap="flat" cmpd="sng" w="19050">
                <a:solidFill>
                  <a:schemeClr val="lt2"/>
                </a:solidFill>
                <a:prstDash val="solid"/>
                <a:round/>
                <a:headEnd len="med" w="med" type="none"/>
                <a:tailEnd len="med" w="med" type="none"/>
              </a:ln>
            </p:spPr>
          </p:cxnSp>
          <p:cxnSp>
            <p:nvCxnSpPr>
              <p:cNvPr id="2278" name="Google Shape;2278;p46"/>
              <p:cNvCxnSpPr/>
              <p:nvPr/>
            </p:nvCxnSpPr>
            <p:spPr>
              <a:xfrm rot="10800000">
                <a:off x="3216925" y="309377"/>
                <a:ext cx="167400" cy="0"/>
              </a:xfrm>
              <a:prstGeom prst="straightConnector1">
                <a:avLst/>
              </a:prstGeom>
              <a:noFill/>
              <a:ln cap="flat" cmpd="sng" w="19050">
                <a:solidFill>
                  <a:schemeClr val="lt2"/>
                </a:solidFill>
                <a:prstDash val="solid"/>
                <a:round/>
                <a:headEnd len="med" w="med" type="none"/>
                <a:tailEnd len="med" w="med" type="none"/>
              </a:ln>
            </p:spPr>
          </p:cxnSp>
        </p:grpSp>
        <p:grpSp>
          <p:nvGrpSpPr>
            <p:cNvPr id="2279" name="Google Shape;2279;p46"/>
            <p:cNvGrpSpPr/>
            <p:nvPr/>
          </p:nvGrpSpPr>
          <p:grpSpPr>
            <a:xfrm rot="10800000">
              <a:off x="6620543" y="120348"/>
              <a:ext cx="167400" cy="167400"/>
              <a:chOff x="3216925" y="225750"/>
              <a:chExt cx="167400" cy="167400"/>
            </a:xfrm>
          </p:grpSpPr>
          <p:cxnSp>
            <p:nvCxnSpPr>
              <p:cNvPr id="2280" name="Google Shape;2280;p46"/>
              <p:cNvCxnSpPr/>
              <p:nvPr/>
            </p:nvCxnSpPr>
            <p:spPr>
              <a:xfrm>
                <a:off x="3300613" y="225750"/>
                <a:ext cx="0" cy="167400"/>
              </a:xfrm>
              <a:prstGeom prst="straightConnector1">
                <a:avLst/>
              </a:prstGeom>
              <a:noFill/>
              <a:ln cap="flat" cmpd="sng" w="19050">
                <a:solidFill>
                  <a:schemeClr val="accent5"/>
                </a:solidFill>
                <a:prstDash val="solid"/>
                <a:round/>
                <a:headEnd len="med" w="med" type="none"/>
                <a:tailEnd len="med" w="med" type="none"/>
              </a:ln>
            </p:spPr>
          </p:cxnSp>
          <p:cxnSp>
            <p:nvCxnSpPr>
              <p:cNvPr id="2281" name="Google Shape;2281;p46"/>
              <p:cNvCxnSpPr/>
              <p:nvPr/>
            </p:nvCxnSpPr>
            <p:spPr>
              <a:xfrm rot="10800000">
                <a:off x="3216925" y="309377"/>
                <a:ext cx="167400" cy="0"/>
              </a:xfrm>
              <a:prstGeom prst="straightConnector1">
                <a:avLst/>
              </a:prstGeom>
              <a:noFill/>
              <a:ln cap="flat" cmpd="sng" w="19050">
                <a:solidFill>
                  <a:schemeClr val="accent5"/>
                </a:solidFill>
                <a:prstDash val="solid"/>
                <a:round/>
                <a:headEnd len="med" w="med" type="none"/>
                <a:tailEnd len="med" w="med" type="none"/>
              </a:ln>
            </p:spPr>
          </p:cxnSp>
        </p:grpSp>
        <p:grpSp>
          <p:nvGrpSpPr>
            <p:cNvPr id="2282" name="Google Shape;2282;p46"/>
            <p:cNvGrpSpPr/>
            <p:nvPr/>
          </p:nvGrpSpPr>
          <p:grpSpPr>
            <a:xfrm rot="10800000">
              <a:off x="6620543" y="4872823"/>
              <a:ext cx="167400" cy="167400"/>
              <a:chOff x="3216925" y="225750"/>
              <a:chExt cx="167400" cy="167400"/>
            </a:xfrm>
          </p:grpSpPr>
          <p:cxnSp>
            <p:nvCxnSpPr>
              <p:cNvPr id="2283" name="Google Shape;2283;p46"/>
              <p:cNvCxnSpPr/>
              <p:nvPr/>
            </p:nvCxnSpPr>
            <p:spPr>
              <a:xfrm>
                <a:off x="3300613" y="225750"/>
                <a:ext cx="0" cy="167400"/>
              </a:xfrm>
              <a:prstGeom prst="straightConnector1">
                <a:avLst/>
              </a:prstGeom>
              <a:noFill/>
              <a:ln cap="flat" cmpd="sng" w="19050">
                <a:solidFill>
                  <a:schemeClr val="accent3"/>
                </a:solidFill>
                <a:prstDash val="solid"/>
                <a:round/>
                <a:headEnd len="med" w="med" type="none"/>
                <a:tailEnd len="med" w="med" type="none"/>
              </a:ln>
            </p:spPr>
          </p:cxnSp>
          <p:cxnSp>
            <p:nvCxnSpPr>
              <p:cNvPr id="2284" name="Google Shape;2284;p46"/>
              <p:cNvCxnSpPr/>
              <p:nvPr/>
            </p:nvCxnSpPr>
            <p:spPr>
              <a:xfrm rot="10800000">
                <a:off x="3216925" y="309377"/>
                <a:ext cx="167400" cy="0"/>
              </a:xfrm>
              <a:prstGeom prst="straightConnector1">
                <a:avLst/>
              </a:prstGeom>
              <a:noFill/>
              <a:ln cap="flat" cmpd="sng" w="19050">
                <a:solidFill>
                  <a:schemeClr val="accent3"/>
                </a:solidFill>
                <a:prstDash val="solid"/>
                <a:round/>
                <a:headEnd len="med" w="med" type="none"/>
                <a:tailEnd len="med" w="med" type="none"/>
              </a:ln>
            </p:spPr>
          </p:cxnSp>
        </p:gr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25">
    <p:spTree>
      <p:nvGrpSpPr>
        <p:cNvPr id="2285" name="Shape 2285"/>
        <p:cNvGrpSpPr/>
        <p:nvPr/>
      </p:nvGrpSpPr>
      <p:grpSpPr>
        <a:xfrm>
          <a:off x="0" y="0"/>
          <a:ext cx="0" cy="0"/>
          <a:chOff x="0" y="0"/>
          <a:chExt cx="0" cy="0"/>
        </a:xfrm>
      </p:grpSpPr>
      <p:sp>
        <p:nvSpPr>
          <p:cNvPr id="2286" name="Google Shape;2286;p47"/>
          <p:cNvSpPr/>
          <p:nvPr/>
        </p:nvSpPr>
        <p:spPr>
          <a:xfrm>
            <a:off x="439325" y="370200"/>
            <a:ext cx="8289300" cy="793800"/>
          </a:xfrm>
          <a:prstGeom prst="roundRect">
            <a:avLst>
              <a:gd fmla="val 2477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47"/>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288" name="Google Shape;2288;p47"/>
          <p:cNvGrpSpPr/>
          <p:nvPr/>
        </p:nvGrpSpPr>
        <p:grpSpPr>
          <a:xfrm flipH="1">
            <a:off x="137000" y="99118"/>
            <a:ext cx="8837213" cy="4930707"/>
            <a:chOff x="137000" y="99118"/>
            <a:chExt cx="8837213" cy="4930707"/>
          </a:xfrm>
        </p:grpSpPr>
        <p:grpSp>
          <p:nvGrpSpPr>
            <p:cNvPr id="2289" name="Google Shape;2289;p47"/>
            <p:cNvGrpSpPr/>
            <p:nvPr/>
          </p:nvGrpSpPr>
          <p:grpSpPr>
            <a:xfrm rot="6300016">
              <a:off x="1102154" y="131504"/>
              <a:ext cx="94725" cy="124297"/>
              <a:chOff x="754200" y="3419250"/>
              <a:chExt cx="59900" cy="78600"/>
            </a:xfrm>
          </p:grpSpPr>
          <p:sp>
            <p:nvSpPr>
              <p:cNvPr id="2290" name="Google Shape;2290;p47"/>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47"/>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2" name="Google Shape;2292;p47"/>
            <p:cNvGrpSpPr/>
            <p:nvPr/>
          </p:nvGrpSpPr>
          <p:grpSpPr>
            <a:xfrm>
              <a:off x="216500" y="109950"/>
              <a:ext cx="167400" cy="167400"/>
              <a:chOff x="3216925" y="225750"/>
              <a:chExt cx="167400" cy="167400"/>
            </a:xfrm>
          </p:grpSpPr>
          <p:cxnSp>
            <p:nvCxnSpPr>
              <p:cNvPr id="2293" name="Google Shape;2293;p47"/>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294" name="Google Shape;2294;p47"/>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295" name="Google Shape;2295;p47"/>
            <p:cNvGrpSpPr/>
            <p:nvPr/>
          </p:nvGrpSpPr>
          <p:grpSpPr>
            <a:xfrm>
              <a:off x="4488300" y="99963"/>
              <a:ext cx="167400" cy="167400"/>
              <a:chOff x="3216925" y="225750"/>
              <a:chExt cx="167400" cy="167400"/>
            </a:xfrm>
          </p:grpSpPr>
          <p:cxnSp>
            <p:nvCxnSpPr>
              <p:cNvPr id="2296" name="Google Shape;2296;p47"/>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297" name="Google Shape;2297;p47"/>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298" name="Google Shape;2298;p47"/>
            <p:cNvGrpSpPr/>
            <p:nvPr/>
          </p:nvGrpSpPr>
          <p:grpSpPr>
            <a:xfrm>
              <a:off x="138975" y="2475913"/>
              <a:ext cx="167400" cy="167400"/>
              <a:chOff x="3216925" y="225750"/>
              <a:chExt cx="167400" cy="167400"/>
            </a:xfrm>
          </p:grpSpPr>
          <p:cxnSp>
            <p:nvCxnSpPr>
              <p:cNvPr id="2299" name="Google Shape;2299;p47"/>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300" name="Google Shape;2300;p47"/>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2301" name="Google Shape;2301;p47"/>
            <p:cNvSpPr/>
            <p:nvPr/>
          </p:nvSpPr>
          <p:spPr>
            <a:xfrm>
              <a:off x="2894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47"/>
            <p:cNvSpPr/>
            <p:nvPr/>
          </p:nvSpPr>
          <p:spPr>
            <a:xfrm>
              <a:off x="289400" y="2232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47"/>
            <p:cNvSpPr/>
            <p:nvPr/>
          </p:nvSpPr>
          <p:spPr>
            <a:xfrm>
              <a:off x="137000" y="3299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47"/>
            <p:cNvSpPr/>
            <p:nvPr/>
          </p:nvSpPr>
          <p:spPr>
            <a:xfrm>
              <a:off x="289400" y="444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05" name="Google Shape;2305;p47"/>
            <p:cNvGrpSpPr/>
            <p:nvPr/>
          </p:nvGrpSpPr>
          <p:grpSpPr>
            <a:xfrm>
              <a:off x="825029" y="4885065"/>
              <a:ext cx="94726" cy="124298"/>
              <a:chOff x="850570" y="3419250"/>
              <a:chExt cx="59900" cy="78600"/>
            </a:xfrm>
          </p:grpSpPr>
          <p:sp>
            <p:nvSpPr>
              <p:cNvPr id="2306" name="Google Shape;2306;p47"/>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47"/>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08" name="Google Shape;2308;p47"/>
            <p:cNvSpPr/>
            <p:nvPr/>
          </p:nvSpPr>
          <p:spPr>
            <a:xfrm>
              <a:off x="28802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47"/>
            <p:cNvSpPr/>
            <p:nvPr/>
          </p:nvSpPr>
          <p:spPr>
            <a:xfrm>
              <a:off x="4099400" y="991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47"/>
            <p:cNvSpPr/>
            <p:nvPr/>
          </p:nvSpPr>
          <p:spPr>
            <a:xfrm>
              <a:off x="5242400" y="251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47"/>
            <p:cNvSpPr/>
            <p:nvPr/>
          </p:nvSpPr>
          <p:spPr>
            <a:xfrm>
              <a:off x="6004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12" name="Google Shape;2312;p47"/>
            <p:cNvGrpSpPr/>
            <p:nvPr/>
          </p:nvGrpSpPr>
          <p:grpSpPr>
            <a:xfrm rot="-3599965">
              <a:off x="7375742" y="131504"/>
              <a:ext cx="94724" cy="124296"/>
              <a:chOff x="754200" y="3419250"/>
              <a:chExt cx="59900" cy="78600"/>
            </a:xfrm>
          </p:grpSpPr>
          <p:sp>
            <p:nvSpPr>
              <p:cNvPr id="2313" name="Google Shape;2313;p47"/>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47"/>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5" name="Google Shape;2315;p47"/>
            <p:cNvGrpSpPr/>
            <p:nvPr/>
          </p:nvGrpSpPr>
          <p:grpSpPr>
            <a:xfrm>
              <a:off x="8806813" y="99975"/>
              <a:ext cx="167400" cy="167400"/>
              <a:chOff x="3216925" y="225750"/>
              <a:chExt cx="167400" cy="167400"/>
            </a:xfrm>
          </p:grpSpPr>
          <p:cxnSp>
            <p:nvCxnSpPr>
              <p:cNvPr id="2316" name="Google Shape;2316;p47"/>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317" name="Google Shape;2317;p47"/>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2318" name="Google Shape;2318;p47"/>
            <p:cNvSpPr/>
            <p:nvPr/>
          </p:nvSpPr>
          <p:spPr>
            <a:xfrm>
              <a:off x="7909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47"/>
            <p:cNvSpPr/>
            <p:nvPr/>
          </p:nvSpPr>
          <p:spPr>
            <a:xfrm>
              <a:off x="89000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20" name="Google Shape;2320;p47"/>
            <p:cNvGrpSpPr/>
            <p:nvPr/>
          </p:nvGrpSpPr>
          <p:grpSpPr>
            <a:xfrm>
              <a:off x="8856929" y="1188340"/>
              <a:ext cx="94726" cy="124298"/>
              <a:chOff x="754200" y="3419250"/>
              <a:chExt cx="59900" cy="78600"/>
            </a:xfrm>
          </p:grpSpPr>
          <p:sp>
            <p:nvSpPr>
              <p:cNvPr id="2321" name="Google Shape;2321;p47"/>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47"/>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3" name="Google Shape;2323;p47"/>
            <p:cNvGrpSpPr/>
            <p:nvPr/>
          </p:nvGrpSpPr>
          <p:grpSpPr>
            <a:xfrm>
              <a:off x="8806813" y="2488038"/>
              <a:ext cx="167400" cy="167400"/>
              <a:chOff x="3216925" y="225750"/>
              <a:chExt cx="167400" cy="167400"/>
            </a:xfrm>
          </p:grpSpPr>
          <p:cxnSp>
            <p:nvCxnSpPr>
              <p:cNvPr id="2324" name="Google Shape;2324;p47"/>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325" name="Google Shape;2325;p47"/>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2326" name="Google Shape;2326;p47"/>
            <p:cNvSpPr/>
            <p:nvPr/>
          </p:nvSpPr>
          <p:spPr>
            <a:xfrm>
              <a:off x="8900000" y="3832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47"/>
            <p:cNvSpPr/>
            <p:nvPr/>
          </p:nvSpPr>
          <p:spPr>
            <a:xfrm>
              <a:off x="82142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28" name="Google Shape;2328;p47"/>
            <p:cNvGrpSpPr/>
            <p:nvPr/>
          </p:nvGrpSpPr>
          <p:grpSpPr>
            <a:xfrm>
              <a:off x="7256729" y="4845940"/>
              <a:ext cx="94726" cy="124298"/>
              <a:chOff x="1043311" y="3419250"/>
              <a:chExt cx="59900" cy="78600"/>
            </a:xfrm>
          </p:grpSpPr>
          <p:sp>
            <p:nvSpPr>
              <p:cNvPr id="2329" name="Google Shape;2329;p47"/>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47"/>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1" name="Google Shape;2331;p47"/>
            <p:cNvSpPr/>
            <p:nvPr/>
          </p:nvSpPr>
          <p:spPr>
            <a:xfrm>
              <a:off x="59282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47"/>
            <p:cNvSpPr/>
            <p:nvPr/>
          </p:nvSpPr>
          <p:spPr>
            <a:xfrm>
              <a:off x="4175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47"/>
            <p:cNvSpPr/>
            <p:nvPr/>
          </p:nvSpPr>
          <p:spPr>
            <a:xfrm>
              <a:off x="19658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47"/>
            <p:cNvSpPr/>
            <p:nvPr/>
          </p:nvSpPr>
          <p:spPr>
            <a:xfrm>
              <a:off x="3032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5" name="Google Shape;2335;p47"/>
            <p:cNvGrpSpPr/>
            <p:nvPr/>
          </p:nvGrpSpPr>
          <p:grpSpPr>
            <a:xfrm>
              <a:off x="216500" y="4862425"/>
              <a:ext cx="167400" cy="167400"/>
              <a:chOff x="3216925" y="225750"/>
              <a:chExt cx="167400" cy="167400"/>
            </a:xfrm>
          </p:grpSpPr>
          <p:cxnSp>
            <p:nvCxnSpPr>
              <p:cNvPr id="2336" name="Google Shape;2336;p47"/>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337" name="Google Shape;2337;p47"/>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338" name="Google Shape;2338;p47"/>
            <p:cNvGrpSpPr/>
            <p:nvPr/>
          </p:nvGrpSpPr>
          <p:grpSpPr>
            <a:xfrm>
              <a:off x="4488300" y="4852438"/>
              <a:ext cx="167400" cy="167400"/>
              <a:chOff x="3216925" y="225750"/>
              <a:chExt cx="167400" cy="167400"/>
            </a:xfrm>
          </p:grpSpPr>
          <p:cxnSp>
            <p:nvCxnSpPr>
              <p:cNvPr id="2339" name="Google Shape;2339;p47"/>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340" name="Google Shape;2340;p47"/>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341" name="Google Shape;2341;p47"/>
            <p:cNvGrpSpPr/>
            <p:nvPr/>
          </p:nvGrpSpPr>
          <p:grpSpPr>
            <a:xfrm>
              <a:off x="8806813" y="4852450"/>
              <a:ext cx="167400" cy="167400"/>
              <a:chOff x="3216925" y="225750"/>
              <a:chExt cx="167400" cy="167400"/>
            </a:xfrm>
          </p:grpSpPr>
          <p:cxnSp>
            <p:nvCxnSpPr>
              <p:cNvPr id="2342" name="Google Shape;2342;p47"/>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343" name="Google Shape;2343;p47"/>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26">
    <p:spTree>
      <p:nvGrpSpPr>
        <p:cNvPr id="2344" name="Shape 2344"/>
        <p:cNvGrpSpPr/>
        <p:nvPr/>
      </p:nvGrpSpPr>
      <p:grpSpPr>
        <a:xfrm>
          <a:off x="0" y="0"/>
          <a:ext cx="0" cy="0"/>
          <a:chOff x="0" y="0"/>
          <a:chExt cx="0" cy="0"/>
        </a:xfrm>
      </p:grpSpPr>
      <p:sp>
        <p:nvSpPr>
          <p:cNvPr id="2345" name="Google Shape;2345;p48"/>
          <p:cNvSpPr/>
          <p:nvPr/>
        </p:nvSpPr>
        <p:spPr>
          <a:xfrm rot="400">
            <a:off x="104" y="540204"/>
            <a:ext cx="334478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pic>
        <p:nvPicPr>
          <p:cNvPr id="2346" name="Google Shape;2346;p48"/>
          <p:cNvPicPr preferRelativeResize="0"/>
          <p:nvPr/>
        </p:nvPicPr>
        <p:blipFill>
          <a:blip r:embed="rId2">
            <a:alphaModFix/>
          </a:blip>
          <a:stretch>
            <a:fillRect/>
          </a:stretch>
        </p:blipFill>
        <p:spPr>
          <a:xfrm>
            <a:off x="600587" y="1121737"/>
            <a:ext cx="2143799" cy="2146949"/>
          </a:xfrm>
          <a:prstGeom prst="rect">
            <a:avLst/>
          </a:prstGeom>
          <a:noFill/>
          <a:ln>
            <a:noFill/>
          </a:ln>
        </p:spPr>
      </p:pic>
      <p:sp>
        <p:nvSpPr>
          <p:cNvPr id="2347" name="Google Shape;2347;p48"/>
          <p:cNvSpPr/>
          <p:nvPr/>
        </p:nvSpPr>
        <p:spPr>
          <a:xfrm rot="-1636484">
            <a:off x="5794614" y="1568464"/>
            <a:ext cx="3344946" cy="3310042"/>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sp>
        <p:nvSpPr>
          <p:cNvPr id="2348" name="Google Shape;2348;p48"/>
          <p:cNvSpPr/>
          <p:nvPr/>
        </p:nvSpPr>
        <p:spPr>
          <a:xfrm>
            <a:off x="439325" y="370200"/>
            <a:ext cx="8289300" cy="793800"/>
          </a:xfrm>
          <a:prstGeom prst="roundRect">
            <a:avLst>
              <a:gd fmla="val 2477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48"/>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350" name="Google Shape;2350;p48"/>
          <p:cNvGrpSpPr/>
          <p:nvPr/>
        </p:nvGrpSpPr>
        <p:grpSpPr>
          <a:xfrm>
            <a:off x="137000" y="99118"/>
            <a:ext cx="8837213" cy="4930707"/>
            <a:chOff x="137000" y="99118"/>
            <a:chExt cx="8837213" cy="4930707"/>
          </a:xfrm>
        </p:grpSpPr>
        <p:grpSp>
          <p:nvGrpSpPr>
            <p:cNvPr id="2351" name="Google Shape;2351;p48"/>
            <p:cNvGrpSpPr/>
            <p:nvPr/>
          </p:nvGrpSpPr>
          <p:grpSpPr>
            <a:xfrm rot="6300016">
              <a:off x="1102154" y="131504"/>
              <a:ext cx="94725" cy="124297"/>
              <a:chOff x="754200" y="3419250"/>
              <a:chExt cx="59900" cy="78600"/>
            </a:xfrm>
          </p:grpSpPr>
          <p:sp>
            <p:nvSpPr>
              <p:cNvPr id="2352" name="Google Shape;2352;p48"/>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48"/>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4" name="Google Shape;2354;p48"/>
            <p:cNvGrpSpPr/>
            <p:nvPr/>
          </p:nvGrpSpPr>
          <p:grpSpPr>
            <a:xfrm>
              <a:off x="216500" y="109950"/>
              <a:ext cx="167400" cy="167400"/>
              <a:chOff x="3216925" y="225750"/>
              <a:chExt cx="167400" cy="167400"/>
            </a:xfrm>
          </p:grpSpPr>
          <p:cxnSp>
            <p:nvCxnSpPr>
              <p:cNvPr id="2355" name="Google Shape;2355;p48"/>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356" name="Google Shape;2356;p48"/>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357" name="Google Shape;2357;p48"/>
            <p:cNvGrpSpPr/>
            <p:nvPr/>
          </p:nvGrpSpPr>
          <p:grpSpPr>
            <a:xfrm>
              <a:off x="4488300" y="99963"/>
              <a:ext cx="167400" cy="167400"/>
              <a:chOff x="3216925" y="225750"/>
              <a:chExt cx="167400" cy="167400"/>
            </a:xfrm>
          </p:grpSpPr>
          <p:cxnSp>
            <p:nvCxnSpPr>
              <p:cNvPr id="2358" name="Google Shape;2358;p48"/>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359" name="Google Shape;2359;p48"/>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360" name="Google Shape;2360;p48"/>
            <p:cNvGrpSpPr/>
            <p:nvPr/>
          </p:nvGrpSpPr>
          <p:grpSpPr>
            <a:xfrm>
              <a:off x="138975" y="2475913"/>
              <a:ext cx="167400" cy="167400"/>
              <a:chOff x="3216925" y="225750"/>
              <a:chExt cx="167400" cy="167400"/>
            </a:xfrm>
          </p:grpSpPr>
          <p:cxnSp>
            <p:nvCxnSpPr>
              <p:cNvPr id="2361" name="Google Shape;2361;p48"/>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362" name="Google Shape;2362;p48"/>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2363" name="Google Shape;2363;p48"/>
            <p:cNvSpPr/>
            <p:nvPr/>
          </p:nvSpPr>
          <p:spPr>
            <a:xfrm>
              <a:off x="2894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48"/>
            <p:cNvSpPr/>
            <p:nvPr/>
          </p:nvSpPr>
          <p:spPr>
            <a:xfrm>
              <a:off x="289400" y="2232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48"/>
            <p:cNvSpPr/>
            <p:nvPr/>
          </p:nvSpPr>
          <p:spPr>
            <a:xfrm>
              <a:off x="137000" y="3299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48"/>
            <p:cNvSpPr/>
            <p:nvPr/>
          </p:nvSpPr>
          <p:spPr>
            <a:xfrm>
              <a:off x="289400" y="444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67" name="Google Shape;2367;p48"/>
            <p:cNvGrpSpPr/>
            <p:nvPr/>
          </p:nvGrpSpPr>
          <p:grpSpPr>
            <a:xfrm>
              <a:off x="825029" y="4885065"/>
              <a:ext cx="94726" cy="124298"/>
              <a:chOff x="850570" y="3419250"/>
              <a:chExt cx="59900" cy="78600"/>
            </a:xfrm>
          </p:grpSpPr>
          <p:sp>
            <p:nvSpPr>
              <p:cNvPr id="2368" name="Google Shape;2368;p48"/>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48"/>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0" name="Google Shape;2370;p48"/>
            <p:cNvSpPr/>
            <p:nvPr/>
          </p:nvSpPr>
          <p:spPr>
            <a:xfrm>
              <a:off x="28802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48"/>
            <p:cNvSpPr/>
            <p:nvPr/>
          </p:nvSpPr>
          <p:spPr>
            <a:xfrm>
              <a:off x="4099400" y="991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48"/>
            <p:cNvSpPr/>
            <p:nvPr/>
          </p:nvSpPr>
          <p:spPr>
            <a:xfrm>
              <a:off x="5242400" y="251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48"/>
            <p:cNvSpPr/>
            <p:nvPr/>
          </p:nvSpPr>
          <p:spPr>
            <a:xfrm>
              <a:off x="6004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74" name="Google Shape;2374;p48"/>
            <p:cNvGrpSpPr/>
            <p:nvPr/>
          </p:nvGrpSpPr>
          <p:grpSpPr>
            <a:xfrm rot="-3599965">
              <a:off x="7375742" y="131504"/>
              <a:ext cx="94724" cy="124296"/>
              <a:chOff x="754200" y="3419250"/>
              <a:chExt cx="59900" cy="78600"/>
            </a:xfrm>
          </p:grpSpPr>
          <p:sp>
            <p:nvSpPr>
              <p:cNvPr id="2375" name="Google Shape;2375;p48"/>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48"/>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7" name="Google Shape;2377;p48"/>
            <p:cNvGrpSpPr/>
            <p:nvPr/>
          </p:nvGrpSpPr>
          <p:grpSpPr>
            <a:xfrm>
              <a:off x="8806813" y="99975"/>
              <a:ext cx="167400" cy="167400"/>
              <a:chOff x="3216925" y="225750"/>
              <a:chExt cx="167400" cy="167400"/>
            </a:xfrm>
          </p:grpSpPr>
          <p:cxnSp>
            <p:nvCxnSpPr>
              <p:cNvPr id="2378" name="Google Shape;2378;p48"/>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379" name="Google Shape;2379;p48"/>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2380" name="Google Shape;2380;p48"/>
            <p:cNvSpPr/>
            <p:nvPr/>
          </p:nvSpPr>
          <p:spPr>
            <a:xfrm>
              <a:off x="7909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48"/>
            <p:cNvSpPr/>
            <p:nvPr/>
          </p:nvSpPr>
          <p:spPr>
            <a:xfrm>
              <a:off x="89000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2" name="Google Shape;2382;p48"/>
            <p:cNvGrpSpPr/>
            <p:nvPr/>
          </p:nvGrpSpPr>
          <p:grpSpPr>
            <a:xfrm>
              <a:off x="8856929" y="1188340"/>
              <a:ext cx="94726" cy="124298"/>
              <a:chOff x="754200" y="3419250"/>
              <a:chExt cx="59900" cy="78600"/>
            </a:xfrm>
          </p:grpSpPr>
          <p:sp>
            <p:nvSpPr>
              <p:cNvPr id="2383" name="Google Shape;2383;p48"/>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48"/>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5" name="Google Shape;2385;p48"/>
            <p:cNvGrpSpPr/>
            <p:nvPr/>
          </p:nvGrpSpPr>
          <p:grpSpPr>
            <a:xfrm>
              <a:off x="8806813" y="2488038"/>
              <a:ext cx="167400" cy="167400"/>
              <a:chOff x="3216925" y="225750"/>
              <a:chExt cx="167400" cy="167400"/>
            </a:xfrm>
          </p:grpSpPr>
          <p:cxnSp>
            <p:nvCxnSpPr>
              <p:cNvPr id="2386" name="Google Shape;2386;p48"/>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387" name="Google Shape;2387;p48"/>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2388" name="Google Shape;2388;p48"/>
            <p:cNvSpPr/>
            <p:nvPr/>
          </p:nvSpPr>
          <p:spPr>
            <a:xfrm>
              <a:off x="8900000" y="3832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48"/>
            <p:cNvSpPr/>
            <p:nvPr/>
          </p:nvSpPr>
          <p:spPr>
            <a:xfrm>
              <a:off x="82142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90" name="Google Shape;2390;p48"/>
            <p:cNvGrpSpPr/>
            <p:nvPr/>
          </p:nvGrpSpPr>
          <p:grpSpPr>
            <a:xfrm>
              <a:off x="7256729" y="4845940"/>
              <a:ext cx="94726" cy="124298"/>
              <a:chOff x="1043311" y="3419250"/>
              <a:chExt cx="59900" cy="78600"/>
            </a:xfrm>
          </p:grpSpPr>
          <p:sp>
            <p:nvSpPr>
              <p:cNvPr id="2391" name="Google Shape;2391;p48"/>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48"/>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3" name="Google Shape;2393;p48"/>
            <p:cNvSpPr/>
            <p:nvPr/>
          </p:nvSpPr>
          <p:spPr>
            <a:xfrm>
              <a:off x="59282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48"/>
            <p:cNvSpPr/>
            <p:nvPr/>
          </p:nvSpPr>
          <p:spPr>
            <a:xfrm>
              <a:off x="4175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48"/>
            <p:cNvSpPr/>
            <p:nvPr/>
          </p:nvSpPr>
          <p:spPr>
            <a:xfrm>
              <a:off x="19658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48"/>
            <p:cNvSpPr/>
            <p:nvPr/>
          </p:nvSpPr>
          <p:spPr>
            <a:xfrm>
              <a:off x="3032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97" name="Google Shape;2397;p48"/>
            <p:cNvGrpSpPr/>
            <p:nvPr/>
          </p:nvGrpSpPr>
          <p:grpSpPr>
            <a:xfrm>
              <a:off x="216500" y="4862425"/>
              <a:ext cx="167400" cy="167400"/>
              <a:chOff x="3216925" y="225750"/>
              <a:chExt cx="167400" cy="167400"/>
            </a:xfrm>
          </p:grpSpPr>
          <p:cxnSp>
            <p:nvCxnSpPr>
              <p:cNvPr id="2398" name="Google Shape;2398;p48"/>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399" name="Google Shape;2399;p48"/>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400" name="Google Shape;2400;p48"/>
            <p:cNvGrpSpPr/>
            <p:nvPr/>
          </p:nvGrpSpPr>
          <p:grpSpPr>
            <a:xfrm>
              <a:off x="4488300" y="4852438"/>
              <a:ext cx="167400" cy="167400"/>
              <a:chOff x="3216925" y="225750"/>
              <a:chExt cx="167400" cy="167400"/>
            </a:xfrm>
          </p:grpSpPr>
          <p:cxnSp>
            <p:nvCxnSpPr>
              <p:cNvPr id="2401" name="Google Shape;2401;p48"/>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402" name="Google Shape;2402;p48"/>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403" name="Google Shape;2403;p48"/>
            <p:cNvGrpSpPr/>
            <p:nvPr/>
          </p:nvGrpSpPr>
          <p:grpSpPr>
            <a:xfrm>
              <a:off x="8806813" y="4852450"/>
              <a:ext cx="167400" cy="167400"/>
              <a:chOff x="3216925" y="225750"/>
              <a:chExt cx="167400" cy="167400"/>
            </a:xfrm>
          </p:grpSpPr>
          <p:cxnSp>
            <p:nvCxnSpPr>
              <p:cNvPr id="2404" name="Google Shape;2404;p48"/>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405" name="Google Shape;2405;p48"/>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28">
    <p:spTree>
      <p:nvGrpSpPr>
        <p:cNvPr id="2406" name="Shape 2406"/>
        <p:cNvGrpSpPr/>
        <p:nvPr/>
      </p:nvGrpSpPr>
      <p:grpSpPr>
        <a:xfrm>
          <a:off x="0" y="0"/>
          <a:ext cx="0" cy="0"/>
          <a:chOff x="0" y="0"/>
          <a:chExt cx="0" cy="0"/>
        </a:xfrm>
      </p:grpSpPr>
      <p:sp>
        <p:nvSpPr>
          <p:cNvPr id="2407" name="Google Shape;2407;p49"/>
          <p:cNvSpPr/>
          <p:nvPr/>
        </p:nvSpPr>
        <p:spPr>
          <a:xfrm>
            <a:off x="439325" y="370200"/>
            <a:ext cx="8289300" cy="793800"/>
          </a:xfrm>
          <a:prstGeom prst="roundRect">
            <a:avLst>
              <a:gd fmla="val 2477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49"/>
          <p:cNvSpPr txBox="1"/>
          <p:nvPr>
            <p:ph type="title"/>
          </p:nvPr>
        </p:nvSpPr>
        <p:spPr>
          <a:xfrm>
            <a:off x="720000" y="540000"/>
            <a:ext cx="6291000" cy="477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409" name="Google Shape;2409;p49"/>
          <p:cNvGrpSpPr/>
          <p:nvPr/>
        </p:nvGrpSpPr>
        <p:grpSpPr>
          <a:xfrm flipH="1" rot="10800000">
            <a:off x="137000" y="99118"/>
            <a:ext cx="8837213" cy="4930707"/>
            <a:chOff x="137000" y="99118"/>
            <a:chExt cx="8837213" cy="4930707"/>
          </a:xfrm>
        </p:grpSpPr>
        <p:grpSp>
          <p:nvGrpSpPr>
            <p:cNvPr id="2410" name="Google Shape;2410;p49"/>
            <p:cNvGrpSpPr/>
            <p:nvPr/>
          </p:nvGrpSpPr>
          <p:grpSpPr>
            <a:xfrm rot="6300016">
              <a:off x="1102154" y="131504"/>
              <a:ext cx="94725" cy="124297"/>
              <a:chOff x="754200" y="3419250"/>
              <a:chExt cx="59900" cy="78600"/>
            </a:xfrm>
          </p:grpSpPr>
          <p:sp>
            <p:nvSpPr>
              <p:cNvPr id="2411" name="Google Shape;2411;p49"/>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49"/>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3" name="Google Shape;2413;p49"/>
            <p:cNvGrpSpPr/>
            <p:nvPr/>
          </p:nvGrpSpPr>
          <p:grpSpPr>
            <a:xfrm>
              <a:off x="216500" y="109950"/>
              <a:ext cx="167400" cy="167400"/>
              <a:chOff x="3216925" y="225750"/>
              <a:chExt cx="167400" cy="167400"/>
            </a:xfrm>
          </p:grpSpPr>
          <p:cxnSp>
            <p:nvCxnSpPr>
              <p:cNvPr id="2414" name="Google Shape;2414;p49"/>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415" name="Google Shape;2415;p49"/>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416" name="Google Shape;2416;p49"/>
            <p:cNvGrpSpPr/>
            <p:nvPr/>
          </p:nvGrpSpPr>
          <p:grpSpPr>
            <a:xfrm>
              <a:off x="4488300" y="99963"/>
              <a:ext cx="167400" cy="167400"/>
              <a:chOff x="3216925" y="225750"/>
              <a:chExt cx="167400" cy="167400"/>
            </a:xfrm>
          </p:grpSpPr>
          <p:cxnSp>
            <p:nvCxnSpPr>
              <p:cNvPr id="2417" name="Google Shape;2417;p49"/>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418" name="Google Shape;2418;p49"/>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419" name="Google Shape;2419;p49"/>
            <p:cNvGrpSpPr/>
            <p:nvPr/>
          </p:nvGrpSpPr>
          <p:grpSpPr>
            <a:xfrm>
              <a:off x="138975" y="2475913"/>
              <a:ext cx="167400" cy="167400"/>
              <a:chOff x="3216925" y="225750"/>
              <a:chExt cx="167400" cy="167400"/>
            </a:xfrm>
          </p:grpSpPr>
          <p:cxnSp>
            <p:nvCxnSpPr>
              <p:cNvPr id="2420" name="Google Shape;2420;p49"/>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421" name="Google Shape;2421;p49"/>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2422" name="Google Shape;2422;p49"/>
            <p:cNvSpPr/>
            <p:nvPr/>
          </p:nvSpPr>
          <p:spPr>
            <a:xfrm>
              <a:off x="2894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49"/>
            <p:cNvSpPr/>
            <p:nvPr/>
          </p:nvSpPr>
          <p:spPr>
            <a:xfrm>
              <a:off x="289400" y="2232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49"/>
            <p:cNvSpPr/>
            <p:nvPr/>
          </p:nvSpPr>
          <p:spPr>
            <a:xfrm>
              <a:off x="137000" y="3299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49"/>
            <p:cNvSpPr/>
            <p:nvPr/>
          </p:nvSpPr>
          <p:spPr>
            <a:xfrm>
              <a:off x="289400" y="444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26" name="Google Shape;2426;p49"/>
            <p:cNvGrpSpPr/>
            <p:nvPr/>
          </p:nvGrpSpPr>
          <p:grpSpPr>
            <a:xfrm>
              <a:off x="825029" y="4885065"/>
              <a:ext cx="94726" cy="124298"/>
              <a:chOff x="850570" y="3419250"/>
              <a:chExt cx="59900" cy="78600"/>
            </a:xfrm>
          </p:grpSpPr>
          <p:sp>
            <p:nvSpPr>
              <p:cNvPr id="2427" name="Google Shape;2427;p49"/>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49"/>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29" name="Google Shape;2429;p49"/>
            <p:cNvSpPr/>
            <p:nvPr/>
          </p:nvSpPr>
          <p:spPr>
            <a:xfrm>
              <a:off x="28802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49"/>
            <p:cNvSpPr/>
            <p:nvPr/>
          </p:nvSpPr>
          <p:spPr>
            <a:xfrm>
              <a:off x="4099400" y="991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49"/>
            <p:cNvSpPr/>
            <p:nvPr/>
          </p:nvSpPr>
          <p:spPr>
            <a:xfrm>
              <a:off x="5242400" y="251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49"/>
            <p:cNvSpPr/>
            <p:nvPr/>
          </p:nvSpPr>
          <p:spPr>
            <a:xfrm>
              <a:off x="6004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33" name="Google Shape;2433;p49"/>
            <p:cNvGrpSpPr/>
            <p:nvPr/>
          </p:nvGrpSpPr>
          <p:grpSpPr>
            <a:xfrm rot="-3599965">
              <a:off x="7375742" y="131504"/>
              <a:ext cx="94724" cy="124296"/>
              <a:chOff x="754200" y="3419250"/>
              <a:chExt cx="59900" cy="78600"/>
            </a:xfrm>
          </p:grpSpPr>
          <p:sp>
            <p:nvSpPr>
              <p:cNvPr id="2434" name="Google Shape;2434;p49"/>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49"/>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6" name="Google Shape;2436;p49"/>
            <p:cNvGrpSpPr/>
            <p:nvPr/>
          </p:nvGrpSpPr>
          <p:grpSpPr>
            <a:xfrm>
              <a:off x="8806813" y="99975"/>
              <a:ext cx="167400" cy="167400"/>
              <a:chOff x="3216925" y="225750"/>
              <a:chExt cx="167400" cy="167400"/>
            </a:xfrm>
          </p:grpSpPr>
          <p:cxnSp>
            <p:nvCxnSpPr>
              <p:cNvPr id="2437" name="Google Shape;2437;p49"/>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438" name="Google Shape;2438;p49"/>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2439" name="Google Shape;2439;p49"/>
            <p:cNvSpPr/>
            <p:nvPr/>
          </p:nvSpPr>
          <p:spPr>
            <a:xfrm>
              <a:off x="7909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49"/>
            <p:cNvSpPr/>
            <p:nvPr/>
          </p:nvSpPr>
          <p:spPr>
            <a:xfrm>
              <a:off x="89000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41" name="Google Shape;2441;p49"/>
            <p:cNvGrpSpPr/>
            <p:nvPr/>
          </p:nvGrpSpPr>
          <p:grpSpPr>
            <a:xfrm>
              <a:off x="8856929" y="1188340"/>
              <a:ext cx="94726" cy="124298"/>
              <a:chOff x="754200" y="3419250"/>
              <a:chExt cx="59900" cy="78600"/>
            </a:xfrm>
          </p:grpSpPr>
          <p:sp>
            <p:nvSpPr>
              <p:cNvPr id="2442" name="Google Shape;2442;p49"/>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49"/>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4" name="Google Shape;2444;p49"/>
            <p:cNvGrpSpPr/>
            <p:nvPr/>
          </p:nvGrpSpPr>
          <p:grpSpPr>
            <a:xfrm>
              <a:off x="8806813" y="2488038"/>
              <a:ext cx="167400" cy="167400"/>
              <a:chOff x="3216925" y="225750"/>
              <a:chExt cx="167400" cy="167400"/>
            </a:xfrm>
          </p:grpSpPr>
          <p:cxnSp>
            <p:nvCxnSpPr>
              <p:cNvPr id="2445" name="Google Shape;2445;p49"/>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446" name="Google Shape;2446;p49"/>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2447" name="Google Shape;2447;p49"/>
            <p:cNvSpPr/>
            <p:nvPr/>
          </p:nvSpPr>
          <p:spPr>
            <a:xfrm>
              <a:off x="8900000" y="3832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49"/>
            <p:cNvSpPr/>
            <p:nvPr/>
          </p:nvSpPr>
          <p:spPr>
            <a:xfrm>
              <a:off x="82142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49" name="Google Shape;2449;p49"/>
            <p:cNvGrpSpPr/>
            <p:nvPr/>
          </p:nvGrpSpPr>
          <p:grpSpPr>
            <a:xfrm>
              <a:off x="7256729" y="4845940"/>
              <a:ext cx="94726" cy="124298"/>
              <a:chOff x="1043311" y="3419250"/>
              <a:chExt cx="59900" cy="78600"/>
            </a:xfrm>
          </p:grpSpPr>
          <p:sp>
            <p:nvSpPr>
              <p:cNvPr id="2450" name="Google Shape;2450;p49"/>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49"/>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52" name="Google Shape;2452;p49"/>
            <p:cNvSpPr/>
            <p:nvPr/>
          </p:nvSpPr>
          <p:spPr>
            <a:xfrm>
              <a:off x="59282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49"/>
            <p:cNvSpPr/>
            <p:nvPr/>
          </p:nvSpPr>
          <p:spPr>
            <a:xfrm>
              <a:off x="4175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49"/>
            <p:cNvSpPr/>
            <p:nvPr/>
          </p:nvSpPr>
          <p:spPr>
            <a:xfrm>
              <a:off x="19658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49"/>
            <p:cNvSpPr/>
            <p:nvPr/>
          </p:nvSpPr>
          <p:spPr>
            <a:xfrm>
              <a:off x="3032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56" name="Google Shape;2456;p49"/>
            <p:cNvGrpSpPr/>
            <p:nvPr/>
          </p:nvGrpSpPr>
          <p:grpSpPr>
            <a:xfrm>
              <a:off x="216500" y="4862425"/>
              <a:ext cx="167400" cy="167400"/>
              <a:chOff x="3216925" y="225750"/>
              <a:chExt cx="167400" cy="167400"/>
            </a:xfrm>
          </p:grpSpPr>
          <p:cxnSp>
            <p:nvCxnSpPr>
              <p:cNvPr id="2457" name="Google Shape;2457;p49"/>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458" name="Google Shape;2458;p49"/>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459" name="Google Shape;2459;p49"/>
            <p:cNvGrpSpPr/>
            <p:nvPr/>
          </p:nvGrpSpPr>
          <p:grpSpPr>
            <a:xfrm>
              <a:off x="4488300" y="4852438"/>
              <a:ext cx="167400" cy="167400"/>
              <a:chOff x="3216925" y="225750"/>
              <a:chExt cx="167400" cy="167400"/>
            </a:xfrm>
          </p:grpSpPr>
          <p:cxnSp>
            <p:nvCxnSpPr>
              <p:cNvPr id="2460" name="Google Shape;2460;p49"/>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461" name="Google Shape;2461;p49"/>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462" name="Google Shape;2462;p49"/>
            <p:cNvGrpSpPr/>
            <p:nvPr/>
          </p:nvGrpSpPr>
          <p:grpSpPr>
            <a:xfrm>
              <a:off x="8806813" y="4852450"/>
              <a:ext cx="167400" cy="167400"/>
              <a:chOff x="3216925" y="225750"/>
              <a:chExt cx="167400" cy="167400"/>
            </a:xfrm>
          </p:grpSpPr>
          <p:cxnSp>
            <p:nvCxnSpPr>
              <p:cNvPr id="2463" name="Google Shape;2463;p49"/>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464" name="Google Shape;2464;p49"/>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CUSTOM_29">
    <p:spTree>
      <p:nvGrpSpPr>
        <p:cNvPr id="2465" name="Shape 2465"/>
        <p:cNvGrpSpPr/>
        <p:nvPr/>
      </p:nvGrpSpPr>
      <p:grpSpPr>
        <a:xfrm>
          <a:off x="0" y="0"/>
          <a:ext cx="0" cy="0"/>
          <a:chOff x="0" y="0"/>
          <a:chExt cx="0" cy="0"/>
        </a:xfrm>
      </p:grpSpPr>
      <p:sp>
        <p:nvSpPr>
          <p:cNvPr id="2466" name="Google Shape;2466;p50"/>
          <p:cNvSpPr/>
          <p:nvPr/>
        </p:nvSpPr>
        <p:spPr>
          <a:xfrm>
            <a:off x="439325" y="370200"/>
            <a:ext cx="8289300" cy="793800"/>
          </a:xfrm>
          <a:prstGeom prst="roundRect">
            <a:avLst>
              <a:gd fmla="val 2477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50"/>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468" name="Google Shape;2468;p50"/>
          <p:cNvGrpSpPr/>
          <p:nvPr/>
        </p:nvGrpSpPr>
        <p:grpSpPr>
          <a:xfrm flipH="1">
            <a:off x="197839" y="3946"/>
            <a:ext cx="8867718" cy="5139556"/>
            <a:chOff x="211912" y="3946"/>
            <a:chExt cx="8867718" cy="5139556"/>
          </a:xfrm>
        </p:grpSpPr>
        <p:grpSp>
          <p:nvGrpSpPr>
            <p:cNvPr id="2469" name="Google Shape;2469;p50"/>
            <p:cNvGrpSpPr/>
            <p:nvPr/>
          </p:nvGrpSpPr>
          <p:grpSpPr>
            <a:xfrm>
              <a:off x="291412" y="117200"/>
              <a:ext cx="167400" cy="167400"/>
              <a:chOff x="3216925" y="225750"/>
              <a:chExt cx="167400" cy="167400"/>
            </a:xfrm>
          </p:grpSpPr>
          <p:cxnSp>
            <p:nvCxnSpPr>
              <p:cNvPr id="2470" name="Google Shape;2470;p50"/>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471" name="Google Shape;2471;p50"/>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472" name="Google Shape;2472;p50"/>
            <p:cNvGrpSpPr/>
            <p:nvPr/>
          </p:nvGrpSpPr>
          <p:grpSpPr>
            <a:xfrm>
              <a:off x="4563212" y="107212"/>
              <a:ext cx="167400" cy="167400"/>
              <a:chOff x="3216925" y="225750"/>
              <a:chExt cx="167400" cy="167400"/>
            </a:xfrm>
          </p:grpSpPr>
          <p:cxnSp>
            <p:nvCxnSpPr>
              <p:cNvPr id="2473" name="Google Shape;2473;p50"/>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474" name="Google Shape;2474;p50"/>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2475" name="Google Shape;2475;p50"/>
            <p:cNvSpPr/>
            <p:nvPr/>
          </p:nvSpPr>
          <p:spPr>
            <a:xfrm>
              <a:off x="364312" y="792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50"/>
            <p:cNvSpPr/>
            <p:nvPr/>
          </p:nvSpPr>
          <p:spPr>
            <a:xfrm>
              <a:off x="211912" y="33067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50"/>
            <p:cNvSpPr/>
            <p:nvPr/>
          </p:nvSpPr>
          <p:spPr>
            <a:xfrm>
              <a:off x="364312" y="44497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50"/>
            <p:cNvSpPr/>
            <p:nvPr/>
          </p:nvSpPr>
          <p:spPr>
            <a:xfrm>
              <a:off x="2955112" y="1825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50"/>
            <p:cNvSpPr/>
            <p:nvPr/>
          </p:nvSpPr>
          <p:spPr>
            <a:xfrm>
              <a:off x="4174312" y="1063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50"/>
            <p:cNvSpPr/>
            <p:nvPr/>
          </p:nvSpPr>
          <p:spPr>
            <a:xfrm>
              <a:off x="5317312" y="2587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50"/>
            <p:cNvSpPr/>
            <p:nvPr/>
          </p:nvSpPr>
          <p:spPr>
            <a:xfrm>
              <a:off x="6079312" y="1825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82" name="Google Shape;2482;p50"/>
            <p:cNvGrpSpPr/>
            <p:nvPr/>
          </p:nvGrpSpPr>
          <p:grpSpPr>
            <a:xfrm>
              <a:off x="8881724" y="107225"/>
              <a:ext cx="167400" cy="167400"/>
              <a:chOff x="3216925" y="225750"/>
              <a:chExt cx="167400" cy="167400"/>
            </a:xfrm>
          </p:grpSpPr>
          <p:cxnSp>
            <p:nvCxnSpPr>
              <p:cNvPr id="2483" name="Google Shape;2483;p50"/>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484" name="Google Shape;2484;p50"/>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2485" name="Google Shape;2485;p50"/>
            <p:cNvSpPr/>
            <p:nvPr/>
          </p:nvSpPr>
          <p:spPr>
            <a:xfrm>
              <a:off x="7984312" y="1825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50"/>
            <p:cNvSpPr/>
            <p:nvPr/>
          </p:nvSpPr>
          <p:spPr>
            <a:xfrm>
              <a:off x="8974912" y="792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50"/>
            <p:cNvSpPr/>
            <p:nvPr/>
          </p:nvSpPr>
          <p:spPr>
            <a:xfrm>
              <a:off x="8898712" y="39925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50"/>
            <p:cNvSpPr/>
            <p:nvPr/>
          </p:nvSpPr>
          <p:spPr>
            <a:xfrm>
              <a:off x="8289112" y="49069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50"/>
            <p:cNvSpPr/>
            <p:nvPr/>
          </p:nvSpPr>
          <p:spPr>
            <a:xfrm>
              <a:off x="6003112" y="4983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50"/>
            <p:cNvSpPr/>
            <p:nvPr/>
          </p:nvSpPr>
          <p:spPr>
            <a:xfrm>
              <a:off x="4250512" y="4983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50"/>
            <p:cNvSpPr/>
            <p:nvPr/>
          </p:nvSpPr>
          <p:spPr>
            <a:xfrm>
              <a:off x="2040712" y="49069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50"/>
            <p:cNvSpPr/>
            <p:nvPr/>
          </p:nvSpPr>
          <p:spPr>
            <a:xfrm>
              <a:off x="7103512" y="4983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3" name="Google Shape;2493;p50"/>
            <p:cNvGrpSpPr/>
            <p:nvPr/>
          </p:nvGrpSpPr>
          <p:grpSpPr>
            <a:xfrm>
              <a:off x="291412" y="4869675"/>
              <a:ext cx="167400" cy="167400"/>
              <a:chOff x="3216925" y="225750"/>
              <a:chExt cx="167400" cy="167400"/>
            </a:xfrm>
          </p:grpSpPr>
          <p:cxnSp>
            <p:nvCxnSpPr>
              <p:cNvPr id="2494" name="Google Shape;2494;p50"/>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495" name="Google Shape;2495;p50"/>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496" name="Google Shape;2496;p50"/>
            <p:cNvGrpSpPr/>
            <p:nvPr/>
          </p:nvGrpSpPr>
          <p:grpSpPr>
            <a:xfrm>
              <a:off x="4563212" y="4859687"/>
              <a:ext cx="167400" cy="167400"/>
              <a:chOff x="3216925" y="225750"/>
              <a:chExt cx="167400" cy="167400"/>
            </a:xfrm>
          </p:grpSpPr>
          <p:cxnSp>
            <p:nvCxnSpPr>
              <p:cNvPr id="2497" name="Google Shape;2497;p50"/>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498" name="Google Shape;2498;p50"/>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499" name="Google Shape;2499;p50"/>
            <p:cNvGrpSpPr/>
            <p:nvPr/>
          </p:nvGrpSpPr>
          <p:grpSpPr>
            <a:xfrm>
              <a:off x="8881724" y="4859700"/>
              <a:ext cx="167400" cy="167400"/>
              <a:chOff x="3216925" y="225750"/>
              <a:chExt cx="167400" cy="167400"/>
            </a:xfrm>
          </p:grpSpPr>
          <p:cxnSp>
            <p:nvCxnSpPr>
              <p:cNvPr id="2500" name="Google Shape;2500;p50"/>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501" name="Google Shape;2501;p50"/>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502" name="Google Shape;2502;p50"/>
            <p:cNvGrpSpPr/>
            <p:nvPr/>
          </p:nvGrpSpPr>
          <p:grpSpPr>
            <a:xfrm rot="10800000">
              <a:off x="8842655" y="4358448"/>
              <a:ext cx="236975" cy="250650"/>
              <a:chOff x="238125" y="3398475"/>
              <a:chExt cx="236975" cy="250650"/>
            </a:xfrm>
          </p:grpSpPr>
          <p:sp>
            <p:nvSpPr>
              <p:cNvPr id="2503" name="Google Shape;2503;p50"/>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50"/>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50"/>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50"/>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7" name="Google Shape;2507;p50"/>
            <p:cNvGrpSpPr/>
            <p:nvPr/>
          </p:nvGrpSpPr>
          <p:grpSpPr>
            <a:xfrm rot="-8446264">
              <a:off x="3307327" y="4846172"/>
              <a:ext cx="236967" cy="250642"/>
              <a:chOff x="238125" y="3398475"/>
              <a:chExt cx="236975" cy="250650"/>
            </a:xfrm>
          </p:grpSpPr>
          <p:sp>
            <p:nvSpPr>
              <p:cNvPr id="2508" name="Google Shape;2508;p50"/>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50"/>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50"/>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50"/>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2" name="Google Shape;2512;p50"/>
            <p:cNvGrpSpPr/>
            <p:nvPr/>
          </p:nvGrpSpPr>
          <p:grpSpPr>
            <a:xfrm rot="4307710">
              <a:off x="1152857" y="67888"/>
              <a:ext cx="236964" cy="250638"/>
              <a:chOff x="238125" y="3398475"/>
              <a:chExt cx="236975" cy="250650"/>
            </a:xfrm>
          </p:grpSpPr>
          <p:sp>
            <p:nvSpPr>
              <p:cNvPr id="2513" name="Google Shape;2513;p50"/>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50"/>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50"/>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50"/>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7" name="Google Shape;2517;p50"/>
            <p:cNvGrpSpPr/>
            <p:nvPr/>
          </p:nvGrpSpPr>
          <p:grpSpPr>
            <a:xfrm rot="2700000">
              <a:off x="6924125" y="51022"/>
              <a:ext cx="236973" cy="250648"/>
              <a:chOff x="238125" y="3398475"/>
              <a:chExt cx="236975" cy="250650"/>
            </a:xfrm>
          </p:grpSpPr>
          <p:sp>
            <p:nvSpPr>
              <p:cNvPr id="2518" name="Google Shape;2518;p50"/>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50"/>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50"/>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50"/>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2522" name="Google Shape;2522;p50"/>
          <p:cNvPicPr preferRelativeResize="0"/>
          <p:nvPr/>
        </p:nvPicPr>
        <p:blipFill>
          <a:blip r:embed="rId2">
            <a:alphaModFix/>
          </a:blip>
          <a:stretch>
            <a:fillRect/>
          </a:stretch>
        </p:blipFill>
        <p:spPr>
          <a:xfrm>
            <a:off x="8007962" y="3677937"/>
            <a:ext cx="2143799" cy="214694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1"/>
        </a:solidFill>
      </p:bgPr>
    </p:bg>
    <p:spTree>
      <p:nvGrpSpPr>
        <p:cNvPr id="222" name="Shape 222"/>
        <p:cNvGrpSpPr/>
        <p:nvPr/>
      </p:nvGrpSpPr>
      <p:grpSpPr>
        <a:xfrm>
          <a:off x="0" y="0"/>
          <a:ext cx="0" cy="0"/>
          <a:chOff x="0" y="0"/>
          <a:chExt cx="0" cy="0"/>
        </a:xfrm>
      </p:grpSpPr>
      <p:sp>
        <p:nvSpPr>
          <p:cNvPr id="223" name="Google Shape;223;p6"/>
          <p:cNvSpPr/>
          <p:nvPr/>
        </p:nvSpPr>
        <p:spPr>
          <a:xfrm>
            <a:off x="4760650" y="-444000"/>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sp>
        <p:nvSpPr>
          <p:cNvPr id="224" name="Google Shape;224;p6"/>
          <p:cNvSpPr/>
          <p:nvPr/>
        </p:nvSpPr>
        <p:spPr>
          <a:xfrm>
            <a:off x="439325" y="1880300"/>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sp>
        <p:nvSpPr>
          <p:cNvPr id="225" name="Google Shape;225;p6"/>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6"/>
          <p:cNvSpPr txBox="1"/>
          <p:nvPr>
            <p:ph type="title"/>
          </p:nvPr>
        </p:nvSpPr>
        <p:spPr>
          <a:xfrm>
            <a:off x="720000" y="540000"/>
            <a:ext cx="4493700" cy="477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500"/>
              <a:buNone/>
              <a:defRPr>
                <a:solidFill>
                  <a:schemeClr val="dk1"/>
                </a:solidFill>
              </a:defRPr>
            </a:lvl1pPr>
            <a:lvl2pPr lvl="1" rtl="0">
              <a:spcBef>
                <a:spcPts val="0"/>
              </a:spcBef>
              <a:spcAft>
                <a:spcPts val="0"/>
              </a:spcAft>
              <a:buClr>
                <a:schemeClr val="dk1"/>
              </a:buClr>
              <a:buSzPts val="3500"/>
              <a:buNone/>
              <a:defRPr>
                <a:solidFill>
                  <a:schemeClr val="dk1"/>
                </a:solidFill>
              </a:defRPr>
            </a:lvl2pPr>
            <a:lvl3pPr lvl="2" rtl="0">
              <a:spcBef>
                <a:spcPts val="0"/>
              </a:spcBef>
              <a:spcAft>
                <a:spcPts val="0"/>
              </a:spcAft>
              <a:buClr>
                <a:schemeClr val="dk1"/>
              </a:buClr>
              <a:buSzPts val="3500"/>
              <a:buNone/>
              <a:defRPr>
                <a:solidFill>
                  <a:schemeClr val="dk1"/>
                </a:solidFill>
              </a:defRPr>
            </a:lvl3pPr>
            <a:lvl4pPr lvl="3" rtl="0">
              <a:spcBef>
                <a:spcPts val="0"/>
              </a:spcBef>
              <a:spcAft>
                <a:spcPts val="0"/>
              </a:spcAft>
              <a:buClr>
                <a:schemeClr val="dk1"/>
              </a:buClr>
              <a:buSzPts val="3500"/>
              <a:buNone/>
              <a:defRPr>
                <a:solidFill>
                  <a:schemeClr val="dk1"/>
                </a:solidFill>
              </a:defRPr>
            </a:lvl4pPr>
            <a:lvl5pPr lvl="4" rtl="0">
              <a:spcBef>
                <a:spcPts val="0"/>
              </a:spcBef>
              <a:spcAft>
                <a:spcPts val="0"/>
              </a:spcAft>
              <a:buClr>
                <a:schemeClr val="dk1"/>
              </a:buClr>
              <a:buSzPts val="3500"/>
              <a:buNone/>
              <a:defRPr>
                <a:solidFill>
                  <a:schemeClr val="dk1"/>
                </a:solidFill>
              </a:defRPr>
            </a:lvl5pPr>
            <a:lvl6pPr lvl="5" rtl="0">
              <a:spcBef>
                <a:spcPts val="0"/>
              </a:spcBef>
              <a:spcAft>
                <a:spcPts val="0"/>
              </a:spcAft>
              <a:buClr>
                <a:schemeClr val="dk1"/>
              </a:buClr>
              <a:buSzPts val="3500"/>
              <a:buNone/>
              <a:defRPr>
                <a:solidFill>
                  <a:schemeClr val="dk1"/>
                </a:solidFill>
              </a:defRPr>
            </a:lvl6pPr>
            <a:lvl7pPr lvl="6" rtl="0">
              <a:spcBef>
                <a:spcPts val="0"/>
              </a:spcBef>
              <a:spcAft>
                <a:spcPts val="0"/>
              </a:spcAft>
              <a:buClr>
                <a:schemeClr val="dk1"/>
              </a:buClr>
              <a:buSzPts val="3500"/>
              <a:buNone/>
              <a:defRPr>
                <a:solidFill>
                  <a:schemeClr val="dk1"/>
                </a:solidFill>
              </a:defRPr>
            </a:lvl7pPr>
            <a:lvl8pPr lvl="7" rtl="0">
              <a:spcBef>
                <a:spcPts val="0"/>
              </a:spcBef>
              <a:spcAft>
                <a:spcPts val="0"/>
              </a:spcAft>
              <a:buClr>
                <a:schemeClr val="dk1"/>
              </a:buClr>
              <a:buSzPts val="3500"/>
              <a:buNone/>
              <a:defRPr>
                <a:solidFill>
                  <a:schemeClr val="dk1"/>
                </a:solidFill>
              </a:defRPr>
            </a:lvl8pPr>
            <a:lvl9pPr lvl="8" rtl="0">
              <a:spcBef>
                <a:spcPts val="0"/>
              </a:spcBef>
              <a:spcAft>
                <a:spcPts val="0"/>
              </a:spcAft>
              <a:buClr>
                <a:schemeClr val="dk1"/>
              </a:buClr>
              <a:buSzPts val="3500"/>
              <a:buNone/>
              <a:defRPr>
                <a:solidFill>
                  <a:schemeClr val="dk1"/>
                </a:solidFill>
              </a:defRPr>
            </a:lvl9pPr>
          </a:lstStyle>
          <a:p/>
        </p:txBody>
      </p:sp>
      <p:grpSp>
        <p:nvGrpSpPr>
          <p:cNvPr id="227" name="Google Shape;227;p6"/>
          <p:cNvGrpSpPr/>
          <p:nvPr/>
        </p:nvGrpSpPr>
        <p:grpSpPr>
          <a:xfrm rot="10800000">
            <a:off x="108839" y="99118"/>
            <a:ext cx="8880405" cy="4930707"/>
            <a:chOff x="137000" y="99118"/>
            <a:chExt cx="8880405" cy="4930707"/>
          </a:xfrm>
        </p:grpSpPr>
        <p:grpSp>
          <p:nvGrpSpPr>
            <p:cNvPr id="228" name="Google Shape;228;p6"/>
            <p:cNvGrpSpPr/>
            <p:nvPr/>
          </p:nvGrpSpPr>
          <p:grpSpPr>
            <a:xfrm rot="6300016">
              <a:off x="1102154" y="131504"/>
              <a:ext cx="94725" cy="124297"/>
              <a:chOff x="754200" y="3419250"/>
              <a:chExt cx="59900" cy="78600"/>
            </a:xfrm>
          </p:grpSpPr>
          <p:sp>
            <p:nvSpPr>
              <p:cNvPr id="229" name="Google Shape;229;p6"/>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6"/>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 name="Google Shape;231;p6"/>
            <p:cNvGrpSpPr/>
            <p:nvPr/>
          </p:nvGrpSpPr>
          <p:grpSpPr>
            <a:xfrm>
              <a:off x="216500" y="109950"/>
              <a:ext cx="167400" cy="167400"/>
              <a:chOff x="3216925" y="225750"/>
              <a:chExt cx="167400" cy="167400"/>
            </a:xfrm>
          </p:grpSpPr>
          <p:cxnSp>
            <p:nvCxnSpPr>
              <p:cNvPr id="232" name="Google Shape;232;p6"/>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33" name="Google Shape;233;p6"/>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34" name="Google Shape;234;p6"/>
            <p:cNvGrpSpPr/>
            <p:nvPr/>
          </p:nvGrpSpPr>
          <p:grpSpPr>
            <a:xfrm>
              <a:off x="4488300" y="99963"/>
              <a:ext cx="167400" cy="167400"/>
              <a:chOff x="3216925" y="225750"/>
              <a:chExt cx="167400" cy="167400"/>
            </a:xfrm>
          </p:grpSpPr>
          <p:cxnSp>
            <p:nvCxnSpPr>
              <p:cNvPr id="235" name="Google Shape;235;p6"/>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36" name="Google Shape;236;p6"/>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37" name="Google Shape;237;p6"/>
            <p:cNvGrpSpPr/>
            <p:nvPr/>
          </p:nvGrpSpPr>
          <p:grpSpPr>
            <a:xfrm>
              <a:off x="138975" y="2475913"/>
              <a:ext cx="167400" cy="167400"/>
              <a:chOff x="3216925" y="225750"/>
              <a:chExt cx="167400" cy="167400"/>
            </a:xfrm>
          </p:grpSpPr>
          <p:cxnSp>
            <p:nvCxnSpPr>
              <p:cNvPr id="238" name="Google Shape;238;p6"/>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39" name="Google Shape;239;p6"/>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240" name="Google Shape;240;p6"/>
            <p:cNvSpPr/>
            <p:nvPr/>
          </p:nvSpPr>
          <p:spPr>
            <a:xfrm>
              <a:off x="2894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6"/>
            <p:cNvSpPr/>
            <p:nvPr/>
          </p:nvSpPr>
          <p:spPr>
            <a:xfrm>
              <a:off x="289400" y="2232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
            <p:cNvSpPr/>
            <p:nvPr/>
          </p:nvSpPr>
          <p:spPr>
            <a:xfrm>
              <a:off x="137000" y="3299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6"/>
            <p:cNvSpPr/>
            <p:nvPr/>
          </p:nvSpPr>
          <p:spPr>
            <a:xfrm>
              <a:off x="289400" y="444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4" name="Google Shape;244;p6"/>
            <p:cNvGrpSpPr/>
            <p:nvPr/>
          </p:nvGrpSpPr>
          <p:grpSpPr>
            <a:xfrm>
              <a:off x="825029" y="4885065"/>
              <a:ext cx="94726" cy="124298"/>
              <a:chOff x="850570" y="3419250"/>
              <a:chExt cx="59900" cy="78600"/>
            </a:xfrm>
          </p:grpSpPr>
          <p:sp>
            <p:nvSpPr>
              <p:cNvPr id="245" name="Google Shape;245;p6"/>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6"/>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 name="Google Shape;247;p6"/>
            <p:cNvSpPr/>
            <p:nvPr/>
          </p:nvSpPr>
          <p:spPr>
            <a:xfrm>
              <a:off x="28802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a:off x="4099400" y="991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6"/>
            <p:cNvSpPr/>
            <p:nvPr/>
          </p:nvSpPr>
          <p:spPr>
            <a:xfrm>
              <a:off x="5242400" y="251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a:off x="6004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1" name="Google Shape;251;p6"/>
            <p:cNvGrpSpPr/>
            <p:nvPr/>
          </p:nvGrpSpPr>
          <p:grpSpPr>
            <a:xfrm rot="-3599965">
              <a:off x="7375742" y="131504"/>
              <a:ext cx="94724" cy="124296"/>
              <a:chOff x="754200" y="3419250"/>
              <a:chExt cx="59900" cy="78600"/>
            </a:xfrm>
          </p:grpSpPr>
          <p:sp>
            <p:nvSpPr>
              <p:cNvPr id="252" name="Google Shape;252;p6"/>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6"/>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6"/>
            <p:cNvGrpSpPr/>
            <p:nvPr/>
          </p:nvGrpSpPr>
          <p:grpSpPr>
            <a:xfrm>
              <a:off x="8806813" y="99975"/>
              <a:ext cx="167400" cy="167400"/>
              <a:chOff x="3216925" y="225750"/>
              <a:chExt cx="167400" cy="167400"/>
            </a:xfrm>
          </p:grpSpPr>
          <p:cxnSp>
            <p:nvCxnSpPr>
              <p:cNvPr id="255" name="Google Shape;255;p6"/>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56" name="Google Shape;256;p6"/>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257" name="Google Shape;257;p6"/>
            <p:cNvSpPr/>
            <p:nvPr/>
          </p:nvSpPr>
          <p:spPr>
            <a:xfrm>
              <a:off x="7909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6"/>
            <p:cNvSpPr/>
            <p:nvPr/>
          </p:nvSpPr>
          <p:spPr>
            <a:xfrm>
              <a:off x="89000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9" name="Google Shape;259;p6"/>
            <p:cNvGrpSpPr/>
            <p:nvPr/>
          </p:nvGrpSpPr>
          <p:grpSpPr>
            <a:xfrm>
              <a:off x="8806813" y="2488038"/>
              <a:ext cx="167400" cy="167400"/>
              <a:chOff x="3216925" y="225750"/>
              <a:chExt cx="167400" cy="167400"/>
            </a:xfrm>
          </p:grpSpPr>
          <p:cxnSp>
            <p:nvCxnSpPr>
              <p:cNvPr id="260" name="Google Shape;260;p6"/>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61" name="Google Shape;261;p6"/>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62" name="Google Shape;262;p6"/>
            <p:cNvGrpSpPr/>
            <p:nvPr/>
          </p:nvGrpSpPr>
          <p:grpSpPr>
            <a:xfrm rot="6300016">
              <a:off x="8897754" y="3251741"/>
              <a:ext cx="94725" cy="124297"/>
              <a:chOff x="754200" y="3419250"/>
              <a:chExt cx="59900" cy="78600"/>
            </a:xfrm>
          </p:grpSpPr>
          <p:sp>
            <p:nvSpPr>
              <p:cNvPr id="263" name="Google Shape;263;p6"/>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6"/>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5" name="Google Shape;265;p6"/>
            <p:cNvSpPr/>
            <p:nvPr/>
          </p:nvSpPr>
          <p:spPr>
            <a:xfrm>
              <a:off x="8900000" y="3832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82142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7" name="Google Shape;267;p6"/>
            <p:cNvGrpSpPr/>
            <p:nvPr/>
          </p:nvGrpSpPr>
          <p:grpSpPr>
            <a:xfrm>
              <a:off x="7256729" y="4845940"/>
              <a:ext cx="94726" cy="124298"/>
              <a:chOff x="1043311" y="3419250"/>
              <a:chExt cx="59900" cy="78600"/>
            </a:xfrm>
          </p:grpSpPr>
          <p:sp>
            <p:nvSpPr>
              <p:cNvPr id="268" name="Google Shape;268;p6"/>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 name="Google Shape;270;p6"/>
            <p:cNvSpPr/>
            <p:nvPr/>
          </p:nvSpPr>
          <p:spPr>
            <a:xfrm>
              <a:off x="59282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6"/>
            <p:cNvSpPr/>
            <p:nvPr/>
          </p:nvSpPr>
          <p:spPr>
            <a:xfrm>
              <a:off x="4175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6"/>
            <p:cNvSpPr/>
            <p:nvPr/>
          </p:nvSpPr>
          <p:spPr>
            <a:xfrm>
              <a:off x="19658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3032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4" name="Google Shape;274;p6"/>
            <p:cNvGrpSpPr/>
            <p:nvPr/>
          </p:nvGrpSpPr>
          <p:grpSpPr>
            <a:xfrm>
              <a:off x="216500" y="4862425"/>
              <a:ext cx="167400" cy="167400"/>
              <a:chOff x="3216925" y="225750"/>
              <a:chExt cx="167400" cy="167400"/>
            </a:xfrm>
          </p:grpSpPr>
          <p:cxnSp>
            <p:nvCxnSpPr>
              <p:cNvPr id="275" name="Google Shape;275;p6"/>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76" name="Google Shape;276;p6"/>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77" name="Google Shape;277;p6"/>
            <p:cNvGrpSpPr/>
            <p:nvPr/>
          </p:nvGrpSpPr>
          <p:grpSpPr>
            <a:xfrm>
              <a:off x="4488300" y="4852438"/>
              <a:ext cx="167400" cy="167400"/>
              <a:chOff x="3216925" y="225750"/>
              <a:chExt cx="167400" cy="167400"/>
            </a:xfrm>
          </p:grpSpPr>
          <p:cxnSp>
            <p:nvCxnSpPr>
              <p:cNvPr id="278" name="Google Shape;278;p6"/>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79" name="Google Shape;279;p6"/>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80" name="Google Shape;280;p6"/>
            <p:cNvGrpSpPr/>
            <p:nvPr/>
          </p:nvGrpSpPr>
          <p:grpSpPr>
            <a:xfrm>
              <a:off x="8806813" y="4852450"/>
              <a:ext cx="167400" cy="167400"/>
              <a:chOff x="3216925" y="225750"/>
              <a:chExt cx="167400" cy="167400"/>
            </a:xfrm>
          </p:grpSpPr>
          <p:cxnSp>
            <p:nvCxnSpPr>
              <p:cNvPr id="281" name="Google Shape;281;p6"/>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82" name="Google Shape;282;p6"/>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1">
  <p:cSld name="CUSTOM_32">
    <p:spTree>
      <p:nvGrpSpPr>
        <p:cNvPr id="2523" name="Shape 2523"/>
        <p:cNvGrpSpPr/>
        <p:nvPr/>
      </p:nvGrpSpPr>
      <p:grpSpPr>
        <a:xfrm>
          <a:off x="0" y="0"/>
          <a:ext cx="0" cy="0"/>
          <a:chOff x="0" y="0"/>
          <a:chExt cx="0" cy="0"/>
        </a:xfrm>
      </p:grpSpPr>
      <p:grpSp>
        <p:nvGrpSpPr>
          <p:cNvPr id="2524" name="Google Shape;2524;p51"/>
          <p:cNvGrpSpPr/>
          <p:nvPr/>
        </p:nvGrpSpPr>
        <p:grpSpPr>
          <a:xfrm rot="10800000">
            <a:off x="166131" y="110373"/>
            <a:ext cx="8837213" cy="4929863"/>
            <a:chOff x="166131" y="110373"/>
            <a:chExt cx="8837213" cy="4929863"/>
          </a:xfrm>
        </p:grpSpPr>
        <p:grpSp>
          <p:nvGrpSpPr>
            <p:cNvPr id="2525" name="Google Shape;2525;p51"/>
            <p:cNvGrpSpPr/>
            <p:nvPr/>
          </p:nvGrpSpPr>
          <p:grpSpPr>
            <a:xfrm rot="10800000">
              <a:off x="8756443" y="4862848"/>
              <a:ext cx="167400" cy="167400"/>
              <a:chOff x="3216925" y="225750"/>
              <a:chExt cx="167400" cy="167400"/>
            </a:xfrm>
          </p:grpSpPr>
          <p:cxnSp>
            <p:nvCxnSpPr>
              <p:cNvPr id="2526" name="Google Shape;2526;p51"/>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527" name="Google Shape;2527;p51"/>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528" name="Google Shape;2528;p51"/>
            <p:cNvGrpSpPr/>
            <p:nvPr/>
          </p:nvGrpSpPr>
          <p:grpSpPr>
            <a:xfrm rot="10800000">
              <a:off x="4484643" y="4872835"/>
              <a:ext cx="167400" cy="167400"/>
              <a:chOff x="3216925" y="225750"/>
              <a:chExt cx="167400" cy="167400"/>
            </a:xfrm>
          </p:grpSpPr>
          <p:cxnSp>
            <p:nvCxnSpPr>
              <p:cNvPr id="2529" name="Google Shape;2529;p51"/>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530" name="Google Shape;2530;p51"/>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531" name="Google Shape;2531;p51"/>
            <p:cNvGrpSpPr/>
            <p:nvPr/>
          </p:nvGrpSpPr>
          <p:grpSpPr>
            <a:xfrm rot="10800000">
              <a:off x="8833968" y="2496885"/>
              <a:ext cx="167400" cy="167400"/>
              <a:chOff x="3216925" y="225750"/>
              <a:chExt cx="167400" cy="167400"/>
            </a:xfrm>
          </p:grpSpPr>
          <p:cxnSp>
            <p:nvCxnSpPr>
              <p:cNvPr id="2532" name="Google Shape;2532;p51"/>
              <p:cNvCxnSpPr/>
              <p:nvPr/>
            </p:nvCxnSpPr>
            <p:spPr>
              <a:xfrm>
                <a:off x="3300613" y="225750"/>
                <a:ext cx="0" cy="167400"/>
              </a:xfrm>
              <a:prstGeom prst="straightConnector1">
                <a:avLst/>
              </a:prstGeom>
              <a:noFill/>
              <a:ln cap="flat" cmpd="sng" w="19050">
                <a:solidFill>
                  <a:schemeClr val="accent6"/>
                </a:solidFill>
                <a:prstDash val="solid"/>
                <a:round/>
                <a:headEnd len="med" w="med" type="none"/>
                <a:tailEnd len="med" w="med" type="none"/>
              </a:ln>
            </p:spPr>
          </p:cxnSp>
          <p:cxnSp>
            <p:nvCxnSpPr>
              <p:cNvPr id="2533" name="Google Shape;2533;p51"/>
              <p:cNvCxnSpPr/>
              <p:nvPr/>
            </p:nvCxnSpPr>
            <p:spPr>
              <a:xfrm rot="10800000">
                <a:off x="3216925" y="309377"/>
                <a:ext cx="167400" cy="0"/>
              </a:xfrm>
              <a:prstGeom prst="straightConnector1">
                <a:avLst/>
              </a:prstGeom>
              <a:noFill/>
              <a:ln cap="flat" cmpd="sng" w="19050">
                <a:solidFill>
                  <a:schemeClr val="accent6"/>
                </a:solidFill>
                <a:prstDash val="solid"/>
                <a:round/>
                <a:headEnd len="med" w="med" type="none"/>
                <a:tailEnd len="med" w="med" type="none"/>
              </a:ln>
            </p:spPr>
          </p:cxnSp>
        </p:grpSp>
        <p:sp>
          <p:nvSpPr>
            <p:cNvPr id="2534" name="Google Shape;2534;p51"/>
            <p:cNvSpPr/>
            <p:nvPr/>
          </p:nvSpPr>
          <p:spPr>
            <a:xfrm rot="10800000">
              <a:off x="88293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51"/>
            <p:cNvSpPr/>
            <p:nvPr/>
          </p:nvSpPr>
          <p:spPr>
            <a:xfrm rot="10800000">
              <a:off x="8981743" y="3038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51"/>
            <p:cNvSpPr/>
            <p:nvPr/>
          </p:nvSpPr>
          <p:spPr>
            <a:xfrm rot="10800000">
              <a:off x="8981743" y="1819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51"/>
            <p:cNvSpPr/>
            <p:nvPr/>
          </p:nvSpPr>
          <p:spPr>
            <a:xfrm rot="10800000">
              <a:off x="8829343" y="676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51"/>
            <p:cNvSpPr/>
            <p:nvPr/>
          </p:nvSpPr>
          <p:spPr>
            <a:xfrm rot="10800000">
              <a:off x="62385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51"/>
            <p:cNvSpPr/>
            <p:nvPr/>
          </p:nvSpPr>
          <p:spPr>
            <a:xfrm rot="10800000">
              <a:off x="5171743" y="4486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51"/>
            <p:cNvSpPr/>
            <p:nvPr/>
          </p:nvSpPr>
          <p:spPr>
            <a:xfrm rot="10800000">
              <a:off x="3876343" y="4867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51"/>
            <p:cNvSpPr/>
            <p:nvPr/>
          </p:nvSpPr>
          <p:spPr>
            <a:xfrm rot="10800000">
              <a:off x="3114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42" name="Google Shape;2542;p51"/>
            <p:cNvGrpSpPr/>
            <p:nvPr/>
          </p:nvGrpSpPr>
          <p:grpSpPr>
            <a:xfrm rot="10800000">
              <a:off x="166131" y="4872823"/>
              <a:ext cx="167400" cy="167400"/>
              <a:chOff x="3216925" y="225750"/>
              <a:chExt cx="167400" cy="167400"/>
            </a:xfrm>
          </p:grpSpPr>
          <p:cxnSp>
            <p:nvCxnSpPr>
              <p:cNvPr id="2543" name="Google Shape;2543;p51"/>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544" name="Google Shape;2544;p51"/>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2545" name="Google Shape;2545;p51"/>
            <p:cNvSpPr/>
            <p:nvPr/>
          </p:nvSpPr>
          <p:spPr>
            <a:xfrm rot="10800000">
              <a:off x="1209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51"/>
            <p:cNvSpPr/>
            <p:nvPr/>
          </p:nvSpPr>
          <p:spPr>
            <a:xfrm rot="10800000">
              <a:off x="2187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47" name="Google Shape;2547;p51"/>
            <p:cNvGrpSpPr/>
            <p:nvPr/>
          </p:nvGrpSpPr>
          <p:grpSpPr>
            <a:xfrm rot="10800000">
              <a:off x="166131" y="2484760"/>
              <a:ext cx="167400" cy="167400"/>
              <a:chOff x="3216925" y="225750"/>
              <a:chExt cx="167400" cy="167400"/>
            </a:xfrm>
          </p:grpSpPr>
          <p:cxnSp>
            <p:nvCxnSpPr>
              <p:cNvPr id="2548" name="Google Shape;2548;p51"/>
              <p:cNvCxnSpPr/>
              <p:nvPr/>
            </p:nvCxnSpPr>
            <p:spPr>
              <a:xfrm>
                <a:off x="3300613" y="225750"/>
                <a:ext cx="0" cy="167400"/>
              </a:xfrm>
              <a:prstGeom prst="straightConnector1">
                <a:avLst/>
              </a:prstGeom>
              <a:noFill/>
              <a:ln cap="flat" cmpd="sng" w="19050">
                <a:solidFill>
                  <a:schemeClr val="accent2"/>
                </a:solidFill>
                <a:prstDash val="solid"/>
                <a:round/>
                <a:headEnd len="med" w="med" type="none"/>
                <a:tailEnd len="med" w="med" type="none"/>
              </a:ln>
            </p:spPr>
          </p:cxnSp>
          <p:cxnSp>
            <p:nvCxnSpPr>
              <p:cNvPr id="2549" name="Google Shape;2549;p51"/>
              <p:cNvCxnSpPr/>
              <p:nvPr/>
            </p:nvCxnSpPr>
            <p:spPr>
              <a:xfrm rot="10800000">
                <a:off x="3216925" y="309377"/>
                <a:ext cx="167400" cy="0"/>
              </a:xfrm>
              <a:prstGeom prst="straightConnector1">
                <a:avLst/>
              </a:prstGeom>
              <a:noFill/>
              <a:ln cap="flat" cmpd="sng" w="19050">
                <a:solidFill>
                  <a:schemeClr val="accent2"/>
                </a:solidFill>
                <a:prstDash val="solid"/>
                <a:round/>
                <a:headEnd len="med" w="med" type="none"/>
                <a:tailEnd len="med" w="med" type="none"/>
              </a:ln>
            </p:spPr>
          </p:cxnSp>
        </p:grpSp>
        <p:sp>
          <p:nvSpPr>
            <p:cNvPr id="2550" name="Google Shape;2550;p51"/>
            <p:cNvSpPr/>
            <p:nvPr/>
          </p:nvSpPr>
          <p:spPr>
            <a:xfrm rot="10800000">
              <a:off x="218743" y="1285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51"/>
            <p:cNvSpPr/>
            <p:nvPr/>
          </p:nvSpPr>
          <p:spPr>
            <a:xfrm rot="10800000">
              <a:off x="9045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51"/>
            <p:cNvSpPr/>
            <p:nvPr/>
          </p:nvSpPr>
          <p:spPr>
            <a:xfrm rot="10800000">
              <a:off x="31905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51"/>
            <p:cNvSpPr/>
            <p:nvPr/>
          </p:nvSpPr>
          <p:spPr>
            <a:xfrm rot="10800000">
              <a:off x="4943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51"/>
            <p:cNvSpPr/>
            <p:nvPr/>
          </p:nvSpPr>
          <p:spPr>
            <a:xfrm rot="10800000">
              <a:off x="71529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51"/>
            <p:cNvSpPr/>
            <p:nvPr/>
          </p:nvSpPr>
          <p:spPr>
            <a:xfrm rot="10800000">
              <a:off x="6086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56" name="Google Shape;2556;p51"/>
            <p:cNvGrpSpPr/>
            <p:nvPr/>
          </p:nvGrpSpPr>
          <p:grpSpPr>
            <a:xfrm rot="10800000">
              <a:off x="8756443" y="110373"/>
              <a:ext cx="167400" cy="167400"/>
              <a:chOff x="3216925" y="225750"/>
              <a:chExt cx="167400" cy="167400"/>
            </a:xfrm>
          </p:grpSpPr>
          <p:cxnSp>
            <p:nvCxnSpPr>
              <p:cNvPr id="2557" name="Google Shape;2557;p51"/>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558" name="Google Shape;2558;p51"/>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559" name="Google Shape;2559;p51"/>
            <p:cNvGrpSpPr/>
            <p:nvPr/>
          </p:nvGrpSpPr>
          <p:grpSpPr>
            <a:xfrm rot="10800000">
              <a:off x="4484643" y="120360"/>
              <a:ext cx="167400" cy="167400"/>
              <a:chOff x="3216925" y="225750"/>
              <a:chExt cx="167400" cy="167400"/>
            </a:xfrm>
          </p:grpSpPr>
          <p:cxnSp>
            <p:nvCxnSpPr>
              <p:cNvPr id="2560" name="Google Shape;2560;p51"/>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561" name="Google Shape;2561;p51"/>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562" name="Google Shape;2562;p51"/>
            <p:cNvGrpSpPr/>
            <p:nvPr/>
          </p:nvGrpSpPr>
          <p:grpSpPr>
            <a:xfrm rot="10800000">
              <a:off x="166131" y="120348"/>
              <a:ext cx="167400" cy="167400"/>
              <a:chOff x="3216925" y="225750"/>
              <a:chExt cx="167400" cy="167400"/>
            </a:xfrm>
          </p:grpSpPr>
          <p:cxnSp>
            <p:nvCxnSpPr>
              <p:cNvPr id="2563" name="Google Shape;2563;p51"/>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564" name="Google Shape;2564;p51"/>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565" name="Google Shape;2565;p51"/>
            <p:cNvGrpSpPr/>
            <p:nvPr/>
          </p:nvGrpSpPr>
          <p:grpSpPr>
            <a:xfrm rot="10800000">
              <a:off x="2325387" y="120348"/>
              <a:ext cx="167400" cy="167400"/>
              <a:chOff x="3216925" y="225750"/>
              <a:chExt cx="167400" cy="167400"/>
            </a:xfrm>
          </p:grpSpPr>
          <p:cxnSp>
            <p:nvCxnSpPr>
              <p:cNvPr id="2566" name="Google Shape;2566;p51"/>
              <p:cNvCxnSpPr/>
              <p:nvPr/>
            </p:nvCxnSpPr>
            <p:spPr>
              <a:xfrm>
                <a:off x="3300613" y="225750"/>
                <a:ext cx="0" cy="167400"/>
              </a:xfrm>
              <a:prstGeom prst="straightConnector1">
                <a:avLst/>
              </a:prstGeom>
              <a:noFill/>
              <a:ln cap="flat" cmpd="sng" w="19050">
                <a:solidFill>
                  <a:schemeClr val="accent1"/>
                </a:solidFill>
                <a:prstDash val="solid"/>
                <a:round/>
                <a:headEnd len="med" w="med" type="none"/>
                <a:tailEnd len="med" w="med" type="none"/>
              </a:ln>
            </p:spPr>
          </p:cxnSp>
          <p:cxnSp>
            <p:nvCxnSpPr>
              <p:cNvPr id="2567" name="Google Shape;2567;p51"/>
              <p:cNvCxnSpPr/>
              <p:nvPr/>
            </p:nvCxnSpPr>
            <p:spPr>
              <a:xfrm rot="10800000">
                <a:off x="3216925" y="309377"/>
                <a:ext cx="167400" cy="0"/>
              </a:xfrm>
              <a:prstGeom prst="straightConnector1">
                <a:avLst/>
              </a:prstGeom>
              <a:noFill/>
              <a:ln cap="flat" cmpd="sng" w="19050">
                <a:solidFill>
                  <a:schemeClr val="accent1"/>
                </a:solidFill>
                <a:prstDash val="solid"/>
                <a:round/>
                <a:headEnd len="med" w="med" type="none"/>
                <a:tailEnd len="med" w="med" type="none"/>
              </a:ln>
            </p:spPr>
          </p:cxnSp>
        </p:grpSp>
        <p:grpSp>
          <p:nvGrpSpPr>
            <p:cNvPr id="2568" name="Google Shape;2568;p51"/>
            <p:cNvGrpSpPr/>
            <p:nvPr/>
          </p:nvGrpSpPr>
          <p:grpSpPr>
            <a:xfrm rot="10800000">
              <a:off x="2325387" y="4872823"/>
              <a:ext cx="167400" cy="167400"/>
              <a:chOff x="3216925" y="225750"/>
              <a:chExt cx="167400" cy="167400"/>
            </a:xfrm>
          </p:grpSpPr>
          <p:cxnSp>
            <p:nvCxnSpPr>
              <p:cNvPr id="2569" name="Google Shape;2569;p51"/>
              <p:cNvCxnSpPr/>
              <p:nvPr/>
            </p:nvCxnSpPr>
            <p:spPr>
              <a:xfrm>
                <a:off x="3300613" y="225750"/>
                <a:ext cx="0" cy="167400"/>
              </a:xfrm>
              <a:prstGeom prst="straightConnector1">
                <a:avLst/>
              </a:prstGeom>
              <a:noFill/>
              <a:ln cap="flat" cmpd="sng" w="19050">
                <a:solidFill>
                  <a:schemeClr val="lt2"/>
                </a:solidFill>
                <a:prstDash val="solid"/>
                <a:round/>
                <a:headEnd len="med" w="med" type="none"/>
                <a:tailEnd len="med" w="med" type="none"/>
              </a:ln>
            </p:spPr>
          </p:cxnSp>
          <p:cxnSp>
            <p:nvCxnSpPr>
              <p:cNvPr id="2570" name="Google Shape;2570;p51"/>
              <p:cNvCxnSpPr/>
              <p:nvPr/>
            </p:nvCxnSpPr>
            <p:spPr>
              <a:xfrm rot="10800000">
                <a:off x="3216925" y="309377"/>
                <a:ext cx="167400" cy="0"/>
              </a:xfrm>
              <a:prstGeom prst="straightConnector1">
                <a:avLst/>
              </a:prstGeom>
              <a:noFill/>
              <a:ln cap="flat" cmpd="sng" w="19050">
                <a:solidFill>
                  <a:schemeClr val="lt2"/>
                </a:solidFill>
                <a:prstDash val="solid"/>
                <a:round/>
                <a:headEnd len="med" w="med" type="none"/>
                <a:tailEnd len="med" w="med" type="none"/>
              </a:ln>
            </p:spPr>
          </p:cxnSp>
        </p:grpSp>
        <p:grpSp>
          <p:nvGrpSpPr>
            <p:cNvPr id="2571" name="Google Shape;2571;p51"/>
            <p:cNvGrpSpPr/>
            <p:nvPr/>
          </p:nvGrpSpPr>
          <p:grpSpPr>
            <a:xfrm rot="10800000">
              <a:off x="6620543" y="120348"/>
              <a:ext cx="167400" cy="167400"/>
              <a:chOff x="3216925" y="225750"/>
              <a:chExt cx="167400" cy="167400"/>
            </a:xfrm>
          </p:grpSpPr>
          <p:cxnSp>
            <p:nvCxnSpPr>
              <p:cNvPr id="2572" name="Google Shape;2572;p51"/>
              <p:cNvCxnSpPr/>
              <p:nvPr/>
            </p:nvCxnSpPr>
            <p:spPr>
              <a:xfrm>
                <a:off x="3300613" y="225750"/>
                <a:ext cx="0" cy="167400"/>
              </a:xfrm>
              <a:prstGeom prst="straightConnector1">
                <a:avLst/>
              </a:prstGeom>
              <a:noFill/>
              <a:ln cap="flat" cmpd="sng" w="19050">
                <a:solidFill>
                  <a:schemeClr val="accent5"/>
                </a:solidFill>
                <a:prstDash val="solid"/>
                <a:round/>
                <a:headEnd len="med" w="med" type="none"/>
                <a:tailEnd len="med" w="med" type="none"/>
              </a:ln>
            </p:spPr>
          </p:cxnSp>
          <p:cxnSp>
            <p:nvCxnSpPr>
              <p:cNvPr id="2573" name="Google Shape;2573;p51"/>
              <p:cNvCxnSpPr/>
              <p:nvPr/>
            </p:nvCxnSpPr>
            <p:spPr>
              <a:xfrm rot="10800000">
                <a:off x="3216925" y="309377"/>
                <a:ext cx="167400" cy="0"/>
              </a:xfrm>
              <a:prstGeom prst="straightConnector1">
                <a:avLst/>
              </a:prstGeom>
              <a:noFill/>
              <a:ln cap="flat" cmpd="sng" w="19050">
                <a:solidFill>
                  <a:schemeClr val="accent5"/>
                </a:solidFill>
                <a:prstDash val="solid"/>
                <a:round/>
                <a:headEnd len="med" w="med" type="none"/>
                <a:tailEnd len="med" w="med" type="none"/>
              </a:ln>
            </p:spPr>
          </p:cxnSp>
        </p:grpSp>
        <p:grpSp>
          <p:nvGrpSpPr>
            <p:cNvPr id="2574" name="Google Shape;2574;p51"/>
            <p:cNvGrpSpPr/>
            <p:nvPr/>
          </p:nvGrpSpPr>
          <p:grpSpPr>
            <a:xfrm rot="10800000">
              <a:off x="6620543" y="4872823"/>
              <a:ext cx="167400" cy="167400"/>
              <a:chOff x="3216925" y="225750"/>
              <a:chExt cx="167400" cy="167400"/>
            </a:xfrm>
          </p:grpSpPr>
          <p:cxnSp>
            <p:nvCxnSpPr>
              <p:cNvPr id="2575" name="Google Shape;2575;p51"/>
              <p:cNvCxnSpPr/>
              <p:nvPr/>
            </p:nvCxnSpPr>
            <p:spPr>
              <a:xfrm>
                <a:off x="3300613" y="225750"/>
                <a:ext cx="0" cy="167400"/>
              </a:xfrm>
              <a:prstGeom prst="straightConnector1">
                <a:avLst/>
              </a:prstGeom>
              <a:noFill/>
              <a:ln cap="flat" cmpd="sng" w="19050">
                <a:solidFill>
                  <a:schemeClr val="accent3"/>
                </a:solidFill>
                <a:prstDash val="solid"/>
                <a:round/>
                <a:headEnd len="med" w="med" type="none"/>
                <a:tailEnd len="med" w="med" type="none"/>
              </a:ln>
            </p:spPr>
          </p:cxnSp>
          <p:cxnSp>
            <p:nvCxnSpPr>
              <p:cNvPr id="2576" name="Google Shape;2576;p51"/>
              <p:cNvCxnSpPr/>
              <p:nvPr/>
            </p:nvCxnSpPr>
            <p:spPr>
              <a:xfrm rot="10800000">
                <a:off x="3216925" y="309377"/>
                <a:ext cx="167400" cy="0"/>
              </a:xfrm>
              <a:prstGeom prst="straightConnector1">
                <a:avLst/>
              </a:prstGeom>
              <a:noFill/>
              <a:ln cap="flat" cmpd="sng" w="19050">
                <a:solidFill>
                  <a:schemeClr val="accent3"/>
                </a:solidFill>
                <a:prstDash val="solid"/>
                <a:round/>
                <a:headEnd len="med" w="med" type="none"/>
                <a:tailEnd len="med" w="med" type="none"/>
              </a:ln>
            </p:spPr>
          </p:cxnSp>
        </p:grpSp>
        <p:sp>
          <p:nvSpPr>
            <p:cNvPr id="2577" name="Google Shape;2577;p51"/>
            <p:cNvSpPr/>
            <p:nvPr/>
          </p:nvSpPr>
          <p:spPr>
            <a:xfrm rot="10800000">
              <a:off x="7991143" y="4714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51"/>
            <p:cNvSpPr/>
            <p:nvPr/>
          </p:nvSpPr>
          <p:spPr>
            <a:xfrm rot="10800000">
              <a:off x="7229143" y="4562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51"/>
            <p:cNvSpPr/>
            <p:nvPr/>
          </p:nvSpPr>
          <p:spPr>
            <a:xfrm rot="10800000">
              <a:off x="2885743" y="752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51"/>
            <p:cNvSpPr/>
            <p:nvPr/>
          </p:nvSpPr>
          <p:spPr>
            <a:xfrm rot="10800000">
              <a:off x="4028743" y="599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51"/>
            <p:cNvSpPr/>
            <p:nvPr/>
          </p:nvSpPr>
          <p:spPr>
            <a:xfrm rot="10800000">
              <a:off x="5628943" y="752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51"/>
            <p:cNvSpPr/>
            <p:nvPr/>
          </p:nvSpPr>
          <p:spPr>
            <a:xfrm rot="10800000">
              <a:off x="7838743" y="752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51"/>
            <p:cNvSpPr/>
            <p:nvPr/>
          </p:nvSpPr>
          <p:spPr>
            <a:xfrm rot="10800000">
              <a:off x="18951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51"/>
            <p:cNvSpPr/>
            <p:nvPr/>
          </p:nvSpPr>
          <p:spPr>
            <a:xfrm rot="10800000">
              <a:off x="2809543" y="4409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85" name="Google Shape;2585;p51"/>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51"/>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0">
  <p:cSld name="CUSTOM_30">
    <p:spTree>
      <p:nvGrpSpPr>
        <p:cNvPr id="2587" name="Shape 2587"/>
        <p:cNvGrpSpPr/>
        <p:nvPr/>
      </p:nvGrpSpPr>
      <p:grpSpPr>
        <a:xfrm>
          <a:off x="0" y="0"/>
          <a:ext cx="0" cy="0"/>
          <a:chOff x="0" y="0"/>
          <a:chExt cx="0" cy="0"/>
        </a:xfrm>
      </p:grpSpPr>
      <p:sp>
        <p:nvSpPr>
          <p:cNvPr id="2588" name="Google Shape;2588;p52"/>
          <p:cNvSpPr/>
          <p:nvPr/>
        </p:nvSpPr>
        <p:spPr>
          <a:xfrm>
            <a:off x="7448675" y="3214338"/>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pic>
        <p:nvPicPr>
          <p:cNvPr id="2589" name="Google Shape;2589;p52"/>
          <p:cNvPicPr preferRelativeResize="0"/>
          <p:nvPr/>
        </p:nvPicPr>
        <p:blipFill>
          <a:blip r:embed="rId2">
            <a:alphaModFix/>
          </a:blip>
          <a:stretch>
            <a:fillRect/>
          </a:stretch>
        </p:blipFill>
        <p:spPr>
          <a:xfrm>
            <a:off x="8007962" y="3677937"/>
            <a:ext cx="2143799" cy="2146949"/>
          </a:xfrm>
          <a:prstGeom prst="rect">
            <a:avLst/>
          </a:prstGeom>
          <a:noFill/>
          <a:ln>
            <a:noFill/>
          </a:ln>
        </p:spPr>
      </p:pic>
      <p:sp>
        <p:nvSpPr>
          <p:cNvPr id="2590" name="Google Shape;2590;p52"/>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52"/>
          <p:cNvSpPr txBox="1"/>
          <p:nvPr>
            <p:ph type="title"/>
          </p:nvPr>
        </p:nvSpPr>
        <p:spPr>
          <a:xfrm>
            <a:off x="720000" y="540000"/>
            <a:ext cx="7704000" cy="4776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dk1"/>
              </a:buClr>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592" name="Google Shape;2592;p52"/>
          <p:cNvGrpSpPr/>
          <p:nvPr/>
        </p:nvGrpSpPr>
        <p:grpSpPr>
          <a:xfrm flipH="1">
            <a:off x="197839" y="3946"/>
            <a:ext cx="8867718" cy="5139556"/>
            <a:chOff x="211912" y="3946"/>
            <a:chExt cx="8867718" cy="5139556"/>
          </a:xfrm>
        </p:grpSpPr>
        <p:grpSp>
          <p:nvGrpSpPr>
            <p:cNvPr id="2593" name="Google Shape;2593;p52"/>
            <p:cNvGrpSpPr/>
            <p:nvPr/>
          </p:nvGrpSpPr>
          <p:grpSpPr>
            <a:xfrm>
              <a:off x="291412" y="117200"/>
              <a:ext cx="167400" cy="167400"/>
              <a:chOff x="3216925" y="225750"/>
              <a:chExt cx="167400" cy="167400"/>
            </a:xfrm>
          </p:grpSpPr>
          <p:cxnSp>
            <p:nvCxnSpPr>
              <p:cNvPr id="2594" name="Google Shape;2594;p52"/>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595" name="Google Shape;2595;p52"/>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596" name="Google Shape;2596;p52"/>
            <p:cNvGrpSpPr/>
            <p:nvPr/>
          </p:nvGrpSpPr>
          <p:grpSpPr>
            <a:xfrm>
              <a:off x="4563212" y="107212"/>
              <a:ext cx="167400" cy="167400"/>
              <a:chOff x="3216925" y="225750"/>
              <a:chExt cx="167400" cy="167400"/>
            </a:xfrm>
          </p:grpSpPr>
          <p:cxnSp>
            <p:nvCxnSpPr>
              <p:cNvPr id="2597" name="Google Shape;2597;p52"/>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598" name="Google Shape;2598;p52"/>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2599" name="Google Shape;2599;p52"/>
            <p:cNvSpPr/>
            <p:nvPr/>
          </p:nvSpPr>
          <p:spPr>
            <a:xfrm>
              <a:off x="364312" y="792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52"/>
            <p:cNvSpPr/>
            <p:nvPr/>
          </p:nvSpPr>
          <p:spPr>
            <a:xfrm>
              <a:off x="211912" y="33067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52"/>
            <p:cNvSpPr/>
            <p:nvPr/>
          </p:nvSpPr>
          <p:spPr>
            <a:xfrm>
              <a:off x="364312" y="44497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52"/>
            <p:cNvSpPr/>
            <p:nvPr/>
          </p:nvSpPr>
          <p:spPr>
            <a:xfrm>
              <a:off x="2955112" y="1825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52"/>
            <p:cNvSpPr/>
            <p:nvPr/>
          </p:nvSpPr>
          <p:spPr>
            <a:xfrm>
              <a:off x="4174312" y="1063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52"/>
            <p:cNvSpPr/>
            <p:nvPr/>
          </p:nvSpPr>
          <p:spPr>
            <a:xfrm>
              <a:off x="5317312" y="2587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52"/>
            <p:cNvSpPr/>
            <p:nvPr/>
          </p:nvSpPr>
          <p:spPr>
            <a:xfrm>
              <a:off x="6079312" y="1825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06" name="Google Shape;2606;p52"/>
            <p:cNvGrpSpPr/>
            <p:nvPr/>
          </p:nvGrpSpPr>
          <p:grpSpPr>
            <a:xfrm>
              <a:off x="8881724" y="107225"/>
              <a:ext cx="167400" cy="167400"/>
              <a:chOff x="3216925" y="225750"/>
              <a:chExt cx="167400" cy="167400"/>
            </a:xfrm>
          </p:grpSpPr>
          <p:cxnSp>
            <p:nvCxnSpPr>
              <p:cNvPr id="2607" name="Google Shape;2607;p52"/>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608" name="Google Shape;2608;p52"/>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2609" name="Google Shape;2609;p52"/>
            <p:cNvSpPr/>
            <p:nvPr/>
          </p:nvSpPr>
          <p:spPr>
            <a:xfrm>
              <a:off x="7984312" y="1825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52"/>
            <p:cNvSpPr/>
            <p:nvPr/>
          </p:nvSpPr>
          <p:spPr>
            <a:xfrm>
              <a:off x="8974912" y="792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52"/>
            <p:cNvSpPr/>
            <p:nvPr/>
          </p:nvSpPr>
          <p:spPr>
            <a:xfrm>
              <a:off x="8898712" y="39925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52"/>
            <p:cNvSpPr/>
            <p:nvPr/>
          </p:nvSpPr>
          <p:spPr>
            <a:xfrm>
              <a:off x="8289112" y="49069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52"/>
            <p:cNvSpPr/>
            <p:nvPr/>
          </p:nvSpPr>
          <p:spPr>
            <a:xfrm>
              <a:off x="6003112" y="4983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52"/>
            <p:cNvSpPr/>
            <p:nvPr/>
          </p:nvSpPr>
          <p:spPr>
            <a:xfrm>
              <a:off x="4250512" y="4983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52"/>
            <p:cNvSpPr/>
            <p:nvPr/>
          </p:nvSpPr>
          <p:spPr>
            <a:xfrm>
              <a:off x="2040712" y="49069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52"/>
            <p:cNvSpPr/>
            <p:nvPr/>
          </p:nvSpPr>
          <p:spPr>
            <a:xfrm>
              <a:off x="7103512" y="4983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17" name="Google Shape;2617;p52"/>
            <p:cNvGrpSpPr/>
            <p:nvPr/>
          </p:nvGrpSpPr>
          <p:grpSpPr>
            <a:xfrm>
              <a:off x="291412" y="4869675"/>
              <a:ext cx="167400" cy="167400"/>
              <a:chOff x="3216925" y="225750"/>
              <a:chExt cx="167400" cy="167400"/>
            </a:xfrm>
          </p:grpSpPr>
          <p:cxnSp>
            <p:nvCxnSpPr>
              <p:cNvPr id="2618" name="Google Shape;2618;p52"/>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619" name="Google Shape;2619;p52"/>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620" name="Google Shape;2620;p52"/>
            <p:cNvGrpSpPr/>
            <p:nvPr/>
          </p:nvGrpSpPr>
          <p:grpSpPr>
            <a:xfrm>
              <a:off x="4563212" y="4859687"/>
              <a:ext cx="167400" cy="167400"/>
              <a:chOff x="3216925" y="225750"/>
              <a:chExt cx="167400" cy="167400"/>
            </a:xfrm>
          </p:grpSpPr>
          <p:cxnSp>
            <p:nvCxnSpPr>
              <p:cNvPr id="2621" name="Google Shape;2621;p52"/>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622" name="Google Shape;2622;p52"/>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623" name="Google Shape;2623;p52"/>
            <p:cNvGrpSpPr/>
            <p:nvPr/>
          </p:nvGrpSpPr>
          <p:grpSpPr>
            <a:xfrm>
              <a:off x="8881724" y="4859700"/>
              <a:ext cx="167400" cy="167400"/>
              <a:chOff x="3216925" y="225750"/>
              <a:chExt cx="167400" cy="167400"/>
            </a:xfrm>
          </p:grpSpPr>
          <p:cxnSp>
            <p:nvCxnSpPr>
              <p:cNvPr id="2624" name="Google Shape;2624;p52"/>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625" name="Google Shape;2625;p52"/>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626" name="Google Shape;2626;p52"/>
            <p:cNvGrpSpPr/>
            <p:nvPr/>
          </p:nvGrpSpPr>
          <p:grpSpPr>
            <a:xfrm rot="10800000">
              <a:off x="8842655" y="4358448"/>
              <a:ext cx="236975" cy="250650"/>
              <a:chOff x="238125" y="3398475"/>
              <a:chExt cx="236975" cy="250650"/>
            </a:xfrm>
          </p:grpSpPr>
          <p:sp>
            <p:nvSpPr>
              <p:cNvPr id="2627" name="Google Shape;2627;p52"/>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52"/>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52"/>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52"/>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1" name="Google Shape;2631;p52"/>
            <p:cNvGrpSpPr/>
            <p:nvPr/>
          </p:nvGrpSpPr>
          <p:grpSpPr>
            <a:xfrm rot="-8446264">
              <a:off x="3307327" y="4846172"/>
              <a:ext cx="236967" cy="250642"/>
              <a:chOff x="238125" y="3398475"/>
              <a:chExt cx="236975" cy="250650"/>
            </a:xfrm>
          </p:grpSpPr>
          <p:sp>
            <p:nvSpPr>
              <p:cNvPr id="2632" name="Google Shape;2632;p52"/>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52"/>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52"/>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52"/>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6" name="Google Shape;2636;p52"/>
            <p:cNvGrpSpPr/>
            <p:nvPr/>
          </p:nvGrpSpPr>
          <p:grpSpPr>
            <a:xfrm rot="4307710">
              <a:off x="1152857" y="67888"/>
              <a:ext cx="236964" cy="250638"/>
              <a:chOff x="238125" y="3398475"/>
              <a:chExt cx="236975" cy="250650"/>
            </a:xfrm>
          </p:grpSpPr>
          <p:sp>
            <p:nvSpPr>
              <p:cNvPr id="2637" name="Google Shape;2637;p52"/>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52"/>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52"/>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52"/>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1" name="Google Shape;2641;p52"/>
            <p:cNvGrpSpPr/>
            <p:nvPr/>
          </p:nvGrpSpPr>
          <p:grpSpPr>
            <a:xfrm rot="2700000">
              <a:off x="6924125" y="51022"/>
              <a:ext cx="236973" cy="250648"/>
              <a:chOff x="238125" y="3398475"/>
              <a:chExt cx="236975" cy="250650"/>
            </a:xfrm>
          </p:grpSpPr>
          <p:sp>
            <p:nvSpPr>
              <p:cNvPr id="2642" name="Google Shape;2642;p52"/>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52"/>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52"/>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52"/>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bg>
      <p:bgPr>
        <a:solidFill>
          <a:schemeClr val="dk1"/>
        </a:solidFill>
      </p:bgPr>
    </p:bg>
    <p:spTree>
      <p:nvGrpSpPr>
        <p:cNvPr id="2646" name="Shape 2646"/>
        <p:cNvGrpSpPr/>
        <p:nvPr/>
      </p:nvGrpSpPr>
      <p:grpSpPr>
        <a:xfrm>
          <a:off x="0" y="0"/>
          <a:ext cx="0" cy="0"/>
          <a:chOff x="0" y="0"/>
          <a:chExt cx="0" cy="0"/>
        </a:xfrm>
      </p:grpSpPr>
      <p:sp>
        <p:nvSpPr>
          <p:cNvPr id="2647" name="Google Shape;2647;p53"/>
          <p:cNvSpPr/>
          <p:nvPr/>
        </p:nvSpPr>
        <p:spPr>
          <a:xfrm>
            <a:off x="-1263987" y="-1491787"/>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pic>
        <p:nvPicPr>
          <p:cNvPr id="2648" name="Google Shape;2648;p53"/>
          <p:cNvPicPr preferRelativeResize="0"/>
          <p:nvPr/>
        </p:nvPicPr>
        <p:blipFill>
          <a:blip r:embed="rId2">
            <a:alphaModFix/>
          </a:blip>
          <a:stretch>
            <a:fillRect/>
          </a:stretch>
        </p:blipFill>
        <p:spPr>
          <a:xfrm>
            <a:off x="-304800" y="-533475"/>
            <a:ext cx="2143799" cy="2146949"/>
          </a:xfrm>
          <a:prstGeom prst="rect">
            <a:avLst/>
          </a:prstGeom>
          <a:noFill/>
          <a:ln>
            <a:noFill/>
          </a:ln>
        </p:spPr>
      </p:pic>
      <p:sp>
        <p:nvSpPr>
          <p:cNvPr id="2649" name="Google Shape;2649;p53"/>
          <p:cNvSpPr/>
          <p:nvPr/>
        </p:nvSpPr>
        <p:spPr>
          <a:xfrm>
            <a:off x="5097725" y="539963"/>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pic>
        <p:nvPicPr>
          <p:cNvPr id="2650" name="Google Shape;2650;p53"/>
          <p:cNvPicPr preferRelativeResize="0"/>
          <p:nvPr/>
        </p:nvPicPr>
        <p:blipFill>
          <a:blip r:embed="rId2">
            <a:alphaModFix/>
          </a:blip>
          <a:stretch>
            <a:fillRect/>
          </a:stretch>
        </p:blipFill>
        <p:spPr>
          <a:xfrm>
            <a:off x="6009812" y="1483987"/>
            <a:ext cx="2143799" cy="2146949"/>
          </a:xfrm>
          <a:prstGeom prst="rect">
            <a:avLst/>
          </a:prstGeom>
          <a:noFill/>
          <a:ln>
            <a:noFill/>
          </a:ln>
        </p:spPr>
      </p:pic>
      <p:grpSp>
        <p:nvGrpSpPr>
          <p:cNvPr id="2651" name="Google Shape;2651;p53"/>
          <p:cNvGrpSpPr/>
          <p:nvPr/>
        </p:nvGrpSpPr>
        <p:grpSpPr>
          <a:xfrm>
            <a:off x="8340300" y="456300"/>
            <a:ext cx="167400" cy="167400"/>
            <a:chOff x="3216925" y="225750"/>
            <a:chExt cx="167400" cy="167400"/>
          </a:xfrm>
        </p:grpSpPr>
        <p:cxnSp>
          <p:nvCxnSpPr>
            <p:cNvPr id="2652" name="Google Shape;2652;p53"/>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653" name="Google Shape;2653;p53"/>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654" name="Google Shape;2654;p53"/>
          <p:cNvGrpSpPr/>
          <p:nvPr/>
        </p:nvGrpSpPr>
        <p:grpSpPr>
          <a:xfrm rot="-3599965">
            <a:off x="8376642" y="915879"/>
            <a:ext cx="94724" cy="124296"/>
            <a:chOff x="754200" y="3419250"/>
            <a:chExt cx="59900" cy="78600"/>
          </a:xfrm>
        </p:grpSpPr>
        <p:sp>
          <p:nvSpPr>
            <p:cNvPr id="2655" name="Google Shape;2655;p53"/>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53"/>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7" name="Google Shape;2657;p53"/>
          <p:cNvGrpSpPr/>
          <p:nvPr/>
        </p:nvGrpSpPr>
        <p:grpSpPr>
          <a:xfrm rot="6300016">
            <a:off x="7930979" y="477854"/>
            <a:ext cx="94725" cy="124297"/>
            <a:chOff x="754200" y="3419250"/>
            <a:chExt cx="59900" cy="78600"/>
          </a:xfrm>
        </p:grpSpPr>
        <p:sp>
          <p:nvSpPr>
            <p:cNvPr id="2658" name="Google Shape;2658;p53"/>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53"/>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60" name="Google Shape;2660;p53"/>
          <p:cNvSpPr/>
          <p:nvPr/>
        </p:nvSpPr>
        <p:spPr>
          <a:xfrm>
            <a:off x="7967550" y="8972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61" name="Google Shape;2661;p53"/>
          <p:cNvPicPr preferRelativeResize="0"/>
          <p:nvPr/>
        </p:nvPicPr>
        <p:blipFill>
          <a:blip r:embed="rId2">
            <a:alphaModFix/>
          </a:blip>
          <a:stretch>
            <a:fillRect/>
          </a:stretch>
        </p:blipFill>
        <p:spPr>
          <a:xfrm>
            <a:off x="7433537" y="3849537"/>
            <a:ext cx="2143799" cy="2146949"/>
          </a:xfrm>
          <a:prstGeom prst="rect">
            <a:avLst/>
          </a:prstGeom>
          <a:noFill/>
          <a:ln>
            <a:noFill/>
          </a:ln>
        </p:spPr>
      </p:pic>
      <p:grpSp>
        <p:nvGrpSpPr>
          <p:cNvPr id="2662" name="Google Shape;2662;p53"/>
          <p:cNvGrpSpPr/>
          <p:nvPr/>
        </p:nvGrpSpPr>
        <p:grpSpPr>
          <a:xfrm rot="-3599965">
            <a:off x="892867" y="4755229"/>
            <a:ext cx="94724" cy="124296"/>
            <a:chOff x="754200" y="3419250"/>
            <a:chExt cx="59900" cy="78600"/>
          </a:xfrm>
        </p:grpSpPr>
        <p:sp>
          <p:nvSpPr>
            <p:cNvPr id="2663" name="Google Shape;2663;p53"/>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53"/>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5" name="Google Shape;2665;p53"/>
          <p:cNvGrpSpPr/>
          <p:nvPr/>
        </p:nvGrpSpPr>
        <p:grpSpPr>
          <a:xfrm>
            <a:off x="447214" y="4317250"/>
            <a:ext cx="94726" cy="124298"/>
            <a:chOff x="754200" y="3419250"/>
            <a:chExt cx="59900" cy="78600"/>
          </a:xfrm>
        </p:grpSpPr>
        <p:sp>
          <p:nvSpPr>
            <p:cNvPr id="2666" name="Google Shape;2666;p53"/>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53"/>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8" name="Google Shape;2668;p53"/>
          <p:cNvGrpSpPr/>
          <p:nvPr/>
        </p:nvGrpSpPr>
        <p:grpSpPr>
          <a:xfrm>
            <a:off x="6186650" y="1050125"/>
            <a:ext cx="167400" cy="167400"/>
            <a:chOff x="3216925" y="225750"/>
            <a:chExt cx="167400" cy="167400"/>
          </a:xfrm>
        </p:grpSpPr>
        <p:cxnSp>
          <p:nvCxnSpPr>
            <p:cNvPr id="2669" name="Google Shape;2669;p53"/>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670" name="Google Shape;2670;p53"/>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671" name="Google Shape;2671;p53"/>
          <p:cNvGrpSpPr/>
          <p:nvPr/>
        </p:nvGrpSpPr>
        <p:grpSpPr>
          <a:xfrm>
            <a:off x="6998013" y="4149850"/>
            <a:ext cx="167400" cy="167400"/>
            <a:chOff x="3216925" y="225750"/>
            <a:chExt cx="167400" cy="167400"/>
          </a:xfrm>
        </p:grpSpPr>
        <p:cxnSp>
          <p:nvCxnSpPr>
            <p:cNvPr id="2672" name="Google Shape;2672;p53"/>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673" name="Google Shape;2673;p53"/>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2674" name="Google Shape;2674;p53"/>
          <p:cNvSpPr/>
          <p:nvPr/>
        </p:nvSpPr>
        <p:spPr>
          <a:xfrm>
            <a:off x="6595950" y="40976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53"/>
          <p:cNvSpPr/>
          <p:nvPr/>
        </p:nvSpPr>
        <p:spPr>
          <a:xfrm>
            <a:off x="6291150" y="45548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53"/>
          <p:cNvSpPr/>
          <p:nvPr/>
        </p:nvSpPr>
        <p:spPr>
          <a:xfrm>
            <a:off x="6138750" y="6686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53"/>
          <p:cNvSpPr txBox="1"/>
          <p:nvPr>
            <p:ph type="ctrTitle"/>
          </p:nvPr>
        </p:nvSpPr>
        <p:spPr>
          <a:xfrm>
            <a:off x="724875" y="540000"/>
            <a:ext cx="3847200" cy="683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5200"/>
              <a:buNone/>
              <a:defRPr sz="4500">
                <a:solidFill>
                  <a:schemeClr val="lt2"/>
                </a:solidFill>
              </a:defRPr>
            </a:lvl1pPr>
            <a:lvl2pPr lvl="1" rtl="0">
              <a:spcBef>
                <a:spcPts val="0"/>
              </a:spcBef>
              <a:spcAft>
                <a:spcPts val="0"/>
              </a:spcAft>
              <a:buClr>
                <a:schemeClr val="lt1"/>
              </a:buClr>
              <a:buSzPts val="5200"/>
              <a:buNone/>
              <a:defRPr sz="5200">
                <a:solidFill>
                  <a:schemeClr val="lt1"/>
                </a:solidFill>
              </a:defRPr>
            </a:lvl2pPr>
            <a:lvl3pPr lvl="2" rtl="0">
              <a:spcBef>
                <a:spcPts val="0"/>
              </a:spcBef>
              <a:spcAft>
                <a:spcPts val="0"/>
              </a:spcAft>
              <a:buClr>
                <a:schemeClr val="lt1"/>
              </a:buClr>
              <a:buSzPts val="5200"/>
              <a:buNone/>
              <a:defRPr sz="5200">
                <a:solidFill>
                  <a:schemeClr val="lt1"/>
                </a:solidFill>
              </a:defRPr>
            </a:lvl3pPr>
            <a:lvl4pPr lvl="3" rtl="0">
              <a:spcBef>
                <a:spcPts val="0"/>
              </a:spcBef>
              <a:spcAft>
                <a:spcPts val="0"/>
              </a:spcAft>
              <a:buClr>
                <a:schemeClr val="lt1"/>
              </a:buClr>
              <a:buSzPts val="5200"/>
              <a:buNone/>
              <a:defRPr sz="5200">
                <a:solidFill>
                  <a:schemeClr val="lt1"/>
                </a:solidFill>
              </a:defRPr>
            </a:lvl4pPr>
            <a:lvl5pPr lvl="4" rtl="0">
              <a:spcBef>
                <a:spcPts val="0"/>
              </a:spcBef>
              <a:spcAft>
                <a:spcPts val="0"/>
              </a:spcAft>
              <a:buClr>
                <a:schemeClr val="lt1"/>
              </a:buClr>
              <a:buSzPts val="5200"/>
              <a:buNone/>
              <a:defRPr sz="5200">
                <a:solidFill>
                  <a:schemeClr val="lt1"/>
                </a:solidFill>
              </a:defRPr>
            </a:lvl5pPr>
            <a:lvl6pPr lvl="5" rtl="0">
              <a:spcBef>
                <a:spcPts val="0"/>
              </a:spcBef>
              <a:spcAft>
                <a:spcPts val="0"/>
              </a:spcAft>
              <a:buClr>
                <a:schemeClr val="lt1"/>
              </a:buClr>
              <a:buSzPts val="5200"/>
              <a:buNone/>
              <a:defRPr sz="5200">
                <a:solidFill>
                  <a:schemeClr val="lt1"/>
                </a:solidFill>
              </a:defRPr>
            </a:lvl6pPr>
            <a:lvl7pPr lvl="6" rtl="0">
              <a:spcBef>
                <a:spcPts val="0"/>
              </a:spcBef>
              <a:spcAft>
                <a:spcPts val="0"/>
              </a:spcAft>
              <a:buClr>
                <a:schemeClr val="lt1"/>
              </a:buClr>
              <a:buSzPts val="5200"/>
              <a:buNone/>
              <a:defRPr sz="5200">
                <a:solidFill>
                  <a:schemeClr val="lt1"/>
                </a:solidFill>
              </a:defRPr>
            </a:lvl7pPr>
            <a:lvl8pPr lvl="7" rtl="0">
              <a:spcBef>
                <a:spcPts val="0"/>
              </a:spcBef>
              <a:spcAft>
                <a:spcPts val="0"/>
              </a:spcAft>
              <a:buClr>
                <a:schemeClr val="lt1"/>
              </a:buClr>
              <a:buSzPts val="5200"/>
              <a:buNone/>
              <a:defRPr sz="5200">
                <a:solidFill>
                  <a:schemeClr val="lt1"/>
                </a:solidFill>
              </a:defRPr>
            </a:lvl8pPr>
            <a:lvl9pPr lvl="8" rtl="0">
              <a:spcBef>
                <a:spcPts val="0"/>
              </a:spcBef>
              <a:spcAft>
                <a:spcPts val="0"/>
              </a:spcAft>
              <a:buClr>
                <a:schemeClr val="lt1"/>
              </a:buClr>
              <a:buSzPts val="5200"/>
              <a:buNone/>
              <a:defRPr sz="5200">
                <a:solidFill>
                  <a:schemeClr val="lt1"/>
                </a:solidFill>
              </a:defRPr>
            </a:lvl9pPr>
          </a:lstStyle>
          <a:p/>
        </p:txBody>
      </p:sp>
      <p:sp>
        <p:nvSpPr>
          <p:cNvPr id="2678" name="Google Shape;2678;p53"/>
          <p:cNvSpPr txBox="1"/>
          <p:nvPr>
            <p:ph idx="1" type="subTitle"/>
          </p:nvPr>
        </p:nvSpPr>
        <p:spPr>
          <a:xfrm>
            <a:off x="720000" y="1223100"/>
            <a:ext cx="4616100" cy="5097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b="1" sz="2500">
                <a:solidFill>
                  <a:schemeClr val="lt1"/>
                </a:solidFill>
                <a:latin typeface="Open Sans"/>
                <a:ea typeface="Open Sans"/>
                <a:cs typeface="Open Sans"/>
                <a:sym typeface="Open Sans"/>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2679" name="Google Shape;2679;p53"/>
          <p:cNvSpPr txBox="1"/>
          <p:nvPr>
            <p:ph idx="2" type="subTitle"/>
          </p:nvPr>
        </p:nvSpPr>
        <p:spPr>
          <a:xfrm>
            <a:off x="720000" y="1732800"/>
            <a:ext cx="3847200" cy="8391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a:solidFill>
                  <a:schemeClr val="lt1"/>
                </a:solidFill>
                <a:latin typeface="Open Sans"/>
                <a:ea typeface="Open Sans"/>
                <a:cs typeface="Open Sans"/>
                <a:sym typeface="Open Sans"/>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2680" name="Google Shape;2680;p53"/>
          <p:cNvSpPr txBox="1"/>
          <p:nvPr/>
        </p:nvSpPr>
        <p:spPr>
          <a:xfrm>
            <a:off x="720000" y="3776950"/>
            <a:ext cx="4667400" cy="523200"/>
          </a:xfrm>
          <a:prstGeom prst="rect">
            <a:avLst/>
          </a:prstGeom>
          <a:noFill/>
          <a:ln>
            <a:noFill/>
          </a:ln>
        </p:spPr>
        <p:txBody>
          <a:bodyPr anchorCtr="0" anchor="t" bIns="91425" lIns="91425" spcFirstLastPara="1" rIns="91425" wrap="square" tIns="91425">
            <a:spAutoFit/>
          </a:bodyPr>
          <a:lstStyle/>
          <a:p>
            <a:pPr indent="0" lvl="0" marL="0" rtl="0" algn="l">
              <a:spcBef>
                <a:spcPts val="300"/>
              </a:spcBef>
              <a:spcAft>
                <a:spcPts val="0"/>
              </a:spcAft>
              <a:buNone/>
            </a:pPr>
            <a:r>
              <a:rPr lang="en" sz="1100">
                <a:solidFill>
                  <a:schemeClr val="lt1"/>
                </a:solidFill>
                <a:latin typeface="Open Sans"/>
                <a:ea typeface="Open Sans"/>
                <a:cs typeface="Open Sans"/>
                <a:sym typeface="Open Sans"/>
              </a:rPr>
              <a:t>CREDITS: This presentation template was created by </a:t>
            </a:r>
            <a:r>
              <a:rPr b="1" lang="en" sz="1100">
                <a:solidFill>
                  <a:schemeClr val="lt1"/>
                </a:solidFill>
                <a:uFill>
                  <a:noFill/>
                </a:uFill>
                <a:latin typeface="Open Sans"/>
                <a:ea typeface="Open Sans"/>
                <a:cs typeface="Open Sans"/>
                <a:sym typeface="Open Sans"/>
                <a:hlinkClick r:id="rId3">
                  <a:extLst>
                    <a:ext uri="{A12FA001-AC4F-418D-AE19-62706E023703}">
                      <ahyp:hlinkClr val="tx"/>
                    </a:ext>
                  </a:extLst>
                </a:hlinkClick>
              </a:rPr>
              <a:t>Slidesgo</a:t>
            </a:r>
            <a:r>
              <a:rPr b="1" lang="en" sz="1100">
                <a:solidFill>
                  <a:schemeClr val="lt1"/>
                </a:solidFill>
                <a:latin typeface="Open Sans"/>
                <a:ea typeface="Open Sans"/>
                <a:cs typeface="Open Sans"/>
                <a:sym typeface="Open Sans"/>
              </a:rPr>
              <a:t>, </a:t>
            </a:r>
            <a:r>
              <a:rPr lang="en" sz="1100">
                <a:solidFill>
                  <a:schemeClr val="lt1"/>
                </a:solidFill>
                <a:latin typeface="Open Sans"/>
                <a:ea typeface="Open Sans"/>
                <a:cs typeface="Open Sans"/>
                <a:sym typeface="Open Sans"/>
              </a:rPr>
              <a:t>and includes </a:t>
            </a:r>
            <a:r>
              <a:rPr lang="en" sz="1100">
                <a:solidFill>
                  <a:schemeClr val="lt1"/>
                </a:solidFill>
                <a:latin typeface="Open Sans"/>
                <a:ea typeface="Open Sans"/>
                <a:cs typeface="Open Sans"/>
                <a:sym typeface="Open Sans"/>
              </a:rPr>
              <a:t>icons by </a:t>
            </a:r>
            <a:r>
              <a:rPr b="1" lang="en" sz="1100">
                <a:solidFill>
                  <a:schemeClr val="lt1"/>
                </a:solidFill>
                <a:uFill>
                  <a:noFill/>
                </a:uFill>
                <a:latin typeface="Open Sans"/>
                <a:ea typeface="Open Sans"/>
                <a:cs typeface="Open Sans"/>
                <a:sym typeface="Open Sans"/>
                <a:hlinkClick r:id="rId4">
                  <a:extLst>
                    <a:ext uri="{A12FA001-AC4F-418D-AE19-62706E023703}">
                      <ahyp:hlinkClr val="tx"/>
                    </a:ext>
                  </a:extLst>
                </a:hlinkClick>
              </a:rPr>
              <a:t>Flaticon</a:t>
            </a:r>
            <a:r>
              <a:rPr b="1" lang="en" sz="1100">
                <a:solidFill>
                  <a:schemeClr val="lt1"/>
                </a:solidFill>
                <a:latin typeface="Open Sans"/>
                <a:ea typeface="Open Sans"/>
                <a:cs typeface="Open Sans"/>
                <a:sym typeface="Open Sans"/>
              </a:rPr>
              <a:t>,</a:t>
            </a:r>
            <a:r>
              <a:rPr lang="en" sz="1100">
                <a:solidFill>
                  <a:schemeClr val="lt1"/>
                </a:solidFill>
                <a:latin typeface="Open Sans"/>
                <a:ea typeface="Open Sans"/>
                <a:cs typeface="Open Sans"/>
                <a:sym typeface="Open Sans"/>
              </a:rPr>
              <a:t> infographics &amp; images by </a:t>
            </a:r>
            <a:r>
              <a:rPr b="1" lang="en" sz="1100">
                <a:solidFill>
                  <a:schemeClr val="lt1"/>
                </a:solidFill>
                <a:uFill>
                  <a:noFill/>
                </a:uFill>
                <a:latin typeface="Open Sans"/>
                <a:ea typeface="Open Sans"/>
                <a:cs typeface="Open Sans"/>
                <a:sym typeface="Open Sans"/>
                <a:hlinkClick r:id="rId5">
                  <a:extLst>
                    <a:ext uri="{A12FA001-AC4F-418D-AE19-62706E023703}">
                      <ahyp:hlinkClr val="tx"/>
                    </a:ext>
                  </a:extLst>
                </a:hlinkClick>
              </a:rPr>
              <a:t>Freepik</a:t>
            </a:r>
            <a:endParaRPr b="1" sz="1100">
              <a:solidFill>
                <a:schemeClr val="lt1"/>
              </a:solidFill>
              <a:latin typeface="Open Sans"/>
              <a:ea typeface="Open Sans"/>
              <a:cs typeface="Open Sans"/>
              <a:sym typeface="Open Sans"/>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bg>
      <p:bgPr>
        <a:solidFill>
          <a:schemeClr val="dk1"/>
        </a:solidFill>
      </p:bgPr>
    </p:bg>
    <p:spTree>
      <p:nvGrpSpPr>
        <p:cNvPr id="2681" name="Shape 2681"/>
        <p:cNvGrpSpPr/>
        <p:nvPr/>
      </p:nvGrpSpPr>
      <p:grpSpPr>
        <a:xfrm>
          <a:off x="0" y="0"/>
          <a:ext cx="0" cy="0"/>
          <a:chOff x="0" y="0"/>
          <a:chExt cx="0" cy="0"/>
        </a:xfrm>
      </p:grpSpPr>
      <p:grpSp>
        <p:nvGrpSpPr>
          <p:cNvPr id="2682" name="Google Shape;2682;p54"/>
          <p:cNvGrpSpPr/>
          <p:nvPr/>
        </p:nvGrpSpPr>
        <p:grpSpPr>
          <a:xfrm>
            <a:off x="137000" y="99118"/>
            <a:ext cx="8837213" cy="4930707"/>
            <a:chOff x="137000" y="99118"/>
            <a:chExt cx="8837213" cy="4930707"/>
          </a:xfrm>
        </p:grpSpPr>
        <p:grpSp>
          <p:nvGrpSpPr>
            <p:cNvPr id="2683" name="Google Shape;2683;p54"/>
            <p:cNvGrpSpPr/>
            <p:nvPr/>
          </p:nvGrpSpPr>
          <p:grpSpPr>
            <a:xfrm flipH="1" rot="-6300016">
              <a:off x="7914334" y="131504"/>
              <a:ext cx="94725" cy="124297"/>
              <a:chOff x="754200" y="3419250"/>
              <a:chExt cx="59900" cy="78600"/>
            </a:xfrm>
          </p:grpSpPr>
          <p:sp>
            <p:nvSpPr>
              <p:cNvPr id="2684" name="Google Shape;2684;p54"/>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54"/>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6" name="Google Shape;2686;p54"/>
            <p:cNvGrpSpPr/>
            <p:nvPr/>
          </p:nvGrpSpPr>
          <p:grpSpPr>
            <a:xfrm flipH="1">
              <a:off x="8727313" y="109950"/>
              <a:ext cx="167400" cy="167400"/>
              <a:chOff x="3216925" y="225750"/>
              <a:chExt cx="167400" cy="167400"/>
            </a:xfrm>
          </p:grpSpPr>
          <p:cxnSp>
            <p:nvCxnSpPr>
              <p:cNvPr id="2687" name="Google Shape;2687;p54"/>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688" name="Google Shape;2688;p54"/>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689" name="Google Shape;2689;p54"/>
            <p:cNvGrpSpPr/>
            <p:nvPr/>
          </p:nvGrpSpPr>
          <p:grpSpPr>
            <a:xfrm flipH="1">
              <a:off x="4455513" y="99963"/>
              <a:ext cx="167400" cy="167400"/>
              <a:chOff x="3216925" y="225750"/>
              <a:chExt cx="167400" cy="167400"/>
            </a:xfrm>
          </p:grpSpPr>
          <p:cxnSp>
            <p:nvCxnSpPr>
              <p:cNvPr id="2690" name="Google Shape;2690;p54"/>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691" name="Google Shape;2691;p54"/>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692" name="Google Shape;2692;p54"/>
            <p:cNvGrpSpPr/>
            <p:nvPr/>
          </p:nvGrpSpPr>
          <p:grpSpPr>
            <a:xfrm flipH="1">
              <a:off x="8804838" y="2475913"/>
              <a:ext cx="167400" cy="167400"/>
              <a:chOff x="3216925" y="225750"/>
              <a:chExt cx="167400" cy="167400"/>
            </a:xfrm>
          </p:grpSpPr>
          <p:cxnSp>
            <p:nvCxnSpPr>
              <p:cNvPr id="2693" name="Google Shape;2693;p54"/>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694" name="Google Shape;2694;p54"/>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2695" name="Google Shape;2695;p54"/>
            <p:cNvSpPr/>
            <p:nvPr/>
          </p:nvSpPr>
          <p:spPr>
            <a:xfrm flipH="1">
              <a:off x="8800213"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54"/>
            <p:cNvSpPr/>
            <p:nvPr/>
          </p:nvSpPr>
          <p:spPr>
            <a:xfrm flipH="1">
              <a:off x="8800213" y="2232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54"/>
            <p:cNvSpPr/>
            <p:nvPr/>
          </p:nvSpPr>
          <p:spPr>
            <a:xfrm flipH="1">
              <a:off x="8952613" y="3299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54"/>
            <p:cNvSpPr/>
            <p:nvPr/>
          </p:nvSpPr>
          <p:spPr>
            <a:xfrm flipH="1">
              <a:off x="8800213" y="444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99" name="Google Shape;2699;p54"/>
            <p:cNvGrpSpPr/>
            <p:nvPr/>
          </p:nvGrpSpPr>
          <p:grpSpPr>
            <a:xfrm flipH="1">
              <a:off x="8191458" y="4885065"/>
              <a:ext cx="94726" cy="124298"/>
              <a:chOff x="850570" y="3419250"/>
              <a:chExt cx="59900" cy="78600"/>
            </a:xfrm>
          </p:grpSpPr>
          <p:sp>
            <p:nvSpPr>
              <p:cNvPr id="2700" name="Google Shape;2700;p54"/>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54"/>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2" name="Google Shape;2702;p54"/>
            <p:cNvSpPr/>
            <p:nvPr/>
          </p:nvSpPr>
          <p:spPr>
            <a:xfrm flipH="1">
              <a:off x="6209413"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54"/>
            <p:cNvSpPr/>
            <p:nvPr/>
          </p:nvSpPr>
          <p:spPr>
            <a:xfrm flipH="1">
              <a:off x="4990213" y="991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54"/>
            <p:cNvSpPr/>
            <p:nvPr/>
          </p:nvSpPr>
          <p:spPr>
            <a:xfrm flipH="1">
              <a:off x="3847213" y="251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54"/>
            <p:cNvSpPr/>
            <p:nvPr/>
          </p:nvSpPr>
          <p:spPr>
            <a:xfrm flipH="1">
              <a:off x="3085213"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06" name="Google Shape;2706;p54"/>
            <p:cNvGrpSpPr/>
            <p:nvPr/>
          </p:nvGrpSpPr>
          <p:grpSpPr>
            <a:xfrm flipH="1" rot="3599965">
              <a:off x="1640746" y="131504"/>
              <a:ext cx="94724" cy="124296"/>
              <a:chOff x="754200" y="3419250"/>
              <a:chExt cx="59900" cy="78600"/>
            </a:xfrm>
          </p:grpSpPr>
          <p:sp>
            <p:nvSpPr>
              <p:cNvPr id="2707" name="Google Shape;2707;p54"/>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54"/>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9" name="Google Shape;2709;p54"/>
            <p:cNvGrpSpPr/>
            <p:nvPr/>
          </p:nvGrpSpPr>
          <p:grpSpPr>
            <a:xfrm flipH="1">
              <a:off x="137000" y="99975"/>
              <a:ext cx="167400" cy="167400"/>
              <a:chOff x="3216925" y="225750"/>
              <a:chExt cx="167400" cy="167400"/>
            </a:xfrm>
          </p:grpSpPr>
          <p:cxnSp>
            <p:nvCxnSpPr>
              <p:cNvPr id="2710" name="Google Shape;2710;p54"/>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711" name="Google Shape;2711;p54"/>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2712" name="Google Shape;2712;p54"/>
            <p:cNvSpPr/>
            <p:nvPr/>
          </p:nvSpPr>
          <p:spPr>
            <a:xfrm flipH="1">
              <a:off x="1180213"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54"/>
            <p:cNvSpPr/>
            <p:nvPr/>
          </p:nvSpPr>
          <p:spPr>
            <a:xfrm flipH="1">
              <a:off x="189613"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14" name="Google Shape;2714;p54"/>
            <p:cNvGrpSpPr/>
            <p:nvPr/>
          </p:nvGrpSpPr>
          <p:grpSpPr>
            <a:xfrm flipH="1">
              <a:off x="159558" y="1188340"/>
              <a:ext cx="94726" cy="124298"/>
              <a:chOff x="754200" y="3419250"/>
              <a:chExt cx="59900" cy="78600"/>
            </a:xfrm>
          </p:grpSpPr>
          <p:sp>
            <p:nvSpPr>
              <p:cNvPr id="2715" name="Google Shape;2715;p54"/>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54"/>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7" name="Google Shape;2717;p54"/>
            <p:cNvGrpSpPr/>
            <p:nvPr/>
          </p:nvGrpSpPr>
          <p:grpSpPr>
            <a:xfrm flipH="1">
              <a:off x="137000" y="2488038"/>
              <a:ext cx="167400" cy="167400"/>
              <a:chOff x="3216925" y="225750"/>
              <a:chExt cx="167400" cy="167400"/>
            </a:xfrm>
          </p:grpSpPr>
          <p:cxnSp>
            <p:nvCxnSpPr>
              <p:cNvPr id="2718" name="Google Shape;2718;p54"/>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719" name="Google Shape;2719;p54"/>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2720" name="Google Shape;2720;p54"/>
            <p:cNvSpPr/>
            <p:nvPr/>
          </p:nvSpPr>
          <p:spPr>
            <a:xfrm flipH="1">
              <a:off x="189613" y="3832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54"/>
            <p:cNvSpPr/>
            <p:nvPr/>
          </p:nvSpPr>
          <p:spPr>
            <a:xfrm flipH="1">
              <a:off x="875413"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22" name="Google Shape;2722;p54"/>
            <p:cNvGrpSpPr/>
            <p:nvPr/>
          </p:nvGrpSpPr>
          <p:grpSpPr>
            <a:xfrm flipH="1">
              <a:off x="1759758" y="4845940"/>
              <a:ext cx="94726" cy="124298"/>
              <a:chOff x="1043311" y="3419250"/>
              <a:chExt cx="59900" cy="78600"/>
            </a:xfrm>
          </p:grpSpPr>
          <p:sp>
            <p:nvSpPr>
              <p:cNvPr id="2723" name="Google Shape;2723;p54"/>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54"/>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5" name="Google Shape;2725;p54"/>
            <p:cNvSpPr/>
            <p:nvPr/>
          </p:nvSpPr>
          <p:spPr>
            <a:xfrm flipH="1">
              <a:off x="3161413"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54"/>
            <p:cNvSpPr/>
            <p:nvPr/>
          </p:nvSpPr>
          <p:spPr>
            <a:xfrm flipH="1">
              <a:off x="4914013"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54"/>
            <p:cNvSpPr/>
            <p:nvPr/>
          </p:nvSpPr>
          <p:spPr>
            <a:xfrm flipH="1">
              <a:off x="7123813"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54"/>
            <p:cNvSpPr/>
            <p:nvPr/>
          </p:nvSpPr>
          <p:spPr>
            <a:xfrm flipH="1">
              <a:off x="6057013"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29" name="Google Shape;2729;p54"/>
            <p:cNvGrpSpPr/>
            <p:nvPr/>
          </p:nvGrpSpPr>
          <p:grpSpPr>
            <a:xfrm flipH="1">
              <a:off x="8727313" y="4862425"/>
              <a:ext cx="167400" cy="167400"/>
              <a:chOff x="3216925" y="225750"/>
              <a:chExt cx="167400" cy="167400"/>
            </a:xfrm>
          </p:grpSpPr>
          <p:cxnSp>
            <p:nvCxnSpPr>
              <p:cNvPr id="2730" name="Google Shape;2730;p54"/>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731" name="Google Shape;2731;p54"/>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732" name="Google Shape;2732;p54"/>
            <p:cNvGrpSpPr/>
            <p:nvPr/>
          </p:nvGrpSpPr>
          <p:grpSpPr>
            <a:xfrm flipH="1">
              <a:off x="4455513" y="4852438"/>
              <a:ext cx="167400" cy="167400"/>
              <a:chOff x="3216925" y="225750"/>
              <a:chExt cx="167400" cy="167400"/>
            </a:xfrm>
          </p:grpSpPr>
          <p:cxnSp>
            <p:nvCxnSpPr>
              <p:cNvPr id="2733" name="Google Shape;2733;p54"/>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734" name="Google Shape;2734;p54"/>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735" name="Google Shape;2735;p54"/>
            <p:cNvGrpSpPr/>
            <p:nvPr/>
          </p:nvGrpSpPr>
          <p:grpSpPr>
            <a:xfrm flipH="1">
              <a:off x="137000" y="4852450"/>
              <a:ext cx="167400" cy="167400"/>
              <a:chOff x="3216925" y="225750"/>
              <a:chExt cx="167400" cy="167400"/>
            </a:xfrm>
          </p:grpSpPr>
          <p:cxnSp>
            <p:nvCxnSpPr>
              <p:cNvPr id="2736" name="Google Shape;2736;p54"/>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737" name="Google Shape;2737;p54"/>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2738" name="Google Shape;2738;p54"/>
            <p:cNvSpPr/>
            <p:nvPr/>
          </p:nvSpPr>
          <p:spPr>
            <a:xfrm flipH="1" rot="10800000">
              <a:off x="992188" y="3832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39" name="Google Shape;2739;p54"/>
            <p:cNvGrpSpPr/>
            <p:nvPr/>
          </p:nvGrpSpPr>
          <p:grpSpPr>
            <a:xfrm flipH="1" rot="10800000">
              <a:off x="949116" y="3326797"/>
              <a:ext cx="94726" cy="124298"/>
              <a:chOff x="754200" y="3419250"/>
              <a:chExt cx="59900" cy="78600"/>
            </a:xfrm>
          </p:grpSpPr>
          <p:sp>
            <p:nvSpPr>
              <p:cNvPr id="2740" name="Google Shape;2740;p54"/>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54"/>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2" name="Google Shape;2742;p54"/>
            <p:cNvGrpSpPr/>
            <p:nvPr/>
          </p:nvGrpSpPr>
          <p:grpSpPr>
            <a:xfrm flipH="1" rot="10800000">
              <a:off x="899000" y="1450598"/>
              <a:ext cx="167400" cy="167400"/>
              <a:chOff x="3216925" y="225750"/>
              <a:chExt cx="167400" cy="167400"/>
            </a:xfrm>
          </p:grpSpPr>
          <p:cxnSp>
            <p:nvCxnSpPr>
              <p:cNvPr id="2743" name="Google Shape;2743;p54"/>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744" name="Google Shape;2744;p54"/>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2745" name="Google Shape;2745;p54"/>
            <p:cNvSpPr/>
            <p:nvPr/>
          </p:nvSpPr>
          <p:spPr>
            <a:xfrm flipH="1" rot="10800000">
              <a:off x="992188"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54"/>
            <p:cNvSpPr/>
            <p:nvPr/>
          </p:nvSpPr>
          <p:spPr>
            <a:xfrm flipH="1">
              <a:off x="8091613"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47" name="Google Shape;2747;p54"/>
            <p:cNvGrpSpPr/>
            <p:nvPr/>
          </p:nvGrpSpPr>
          <p:grpSpPr>
            <a:xfrm flipH="1">
              <a:off x="8061558" y="1188340"/>
              <a:ext cx="94726" cy="124298"/>
              <a:chOff x="754200" y="3419250"/>
              <a:chExt cx="59900" cy="78600"/>
            </a:xfrm>
          </p:grpSpPr>
          <p:sp>
            <p:nvSpPr>
              <p:cNvPr id="2748" name="Google Shape;2748;p54"/>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54"/>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0" name="Google Shape;2750;p54"/>
            <p:cNvGrpSpPr/>
            <p:nvPr/>
          </p:nvGrpSpPr>
          <p:grpSpPr>
            <a:xfrm flipH="1">
              <a:off x="8039000" y="3021438"/>
              <a:ext cx="167400" cy="167400"/>
              <a:chOff x="3216925" y="225750"/>
              <a:chExt cx="167400" cy="167400"/>
            </a:xfrm>
          </p:grpSpPr>
          <p:cxnSp>
            <p:nvCxnSpPr>
              <p:cNvPr id="2751" name="Google Shape;2751;p54"/>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752" name="Google Shape;2752;p54"/>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2753" name="Google Shape;2753;p54"/>
            <p:cNvSpPr/>
            <p:nvPr/>
          </p:nvSpPr>
          <p:spPr>
            <a:xfrm flipH="1">
              <a:off x="8091613" y="3832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54"/>
            <p:cNvSpPr/>
            <p:nvPr/>
          </p:nvSpPr>
          <p:spPr>
            <a:xfrm flipH="1">
              <a:off x="3161413" y="63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54"/>
            <p:cNvSpPr/>
            <p:nvPr/>
          </p:nvSpPr>
          <p:spPr>
            <a:xfrm flipH="1">
              <a:off x="2399413" y="556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54"/>
            <p:cNvSpPr/>
            <p:nvPr/>
          </p:nvSpPr>
          <p:spPr>
            <a:xfrm flipH="1">
              <a:off x="6514213" y="708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54"/>
            <p:cNvSpPr/>
            <p:nvPr/>
          </p:nvSpPr>
          <p:spPr>
            <a:xfrm flipH="1">
              <a:off x="5752213" y="63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54"/>
            <p:cNvSpPr/>
            <p:nvPr/>
          </p:nvSpPr>
          <p:spPr>
            <a:xfrm flipH="1">
              <a:off x="6514213" y="4518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54"/>
            <p:cNvSpPr/>
            <p:nvPr/>
          </p:nvSpPr>
          <p:spPr>
            <a:xfrm flipH="1">
              <a:off x="5447413" y="459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54"/>
            <p:cNvSpPr/>
            <p:nvPr/>
          </p:nvSpPr>
          <p:spPr>
            <a:xfrm flipH="1">
              <a:off x="3618613" y="444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54"/>
            <p:cNvSpPr/>
            <p:nvPr/>
          </p:nvSpPr>
          <p:spPr>
            <a:xfrm flipH="1">
              <a:off x="2551813" y="4518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bg>
      <p:bgPr>
        <a:solidFill>
          <a:schemeClr val="dk1"/>
        </a:solidFill>
      </p:bgPr>
    </p:bg>
    <p:spTree>
      <p:nvGrpSpPr>
        <p:cNvPr id="2762" name="Shape 2762"/>
        <p:cNvGrpSpPr/>
        <p:nvPr/>
      </p:nvGrpSpPr>
      <p:grpSpPr>
        <a:xfrm>
          <a:off x="0" y="0"/>
          <a:ext cx="0" cy="0"/>
          <a:chOff x="0" y="0"/>
          <a:chExt cx="0" cy="0"/>
        </a:xfrm>
      </p:grpSpPr>
      <p:sp>
        <p:nvSpPr>
          <p:cNvPr id="2763" name="Google Shape;2763;p55"/>
          <p:cNvSpPr/>
          <p:nvPr/>
        </p:nvSpPr>
        <p:spPr>
          <a:xfrm rot="3600076">
            <a:off x="-696681" y="-631116"/>
            <a:ext cx="3345299" cy="3309879"/>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pic>
        <p:nvPicPr>
          <p:cNvPr id="2764" name="Google Shape;2764;p55"/>
          <p:cNvPicPr preferRelativeResize="0"/>
          <p:nvPr/>
        </p:nvPicPr>
        <p:blipFill>
          <a:blip r:embed="rId2">
            <a:alphaModFix/>
          </a:blip>
          <a:stretch>
            <a:fillRect/>
          </a:stretch>
        </p:blipFill>
        <p:spPr>
          <a:xfrm>
            <a:off x="661950" y="1498287"/>
            <a:ext cx="2143799" cy="2146949"/>
          </a:xfrm>
          <a:prstGeom prst="rect">
            <a:avLst/>
          </a:prstGeom>
          <a:noFill/>
          <a:ln>
            <a:noFill/>
          </a:ln>
        </p:spPr>
      </p:pic>
      <p:grpSp>
        <p:nvGrpSpPr>
          <p:cNvPr id="2765" name="Google Shape;2765;p55"/>
          <p:cNvGrpSpPr/>
          <p:nvPr/>
        </p:nvGrpSpPr>
        <p:grpSpPr>
          <a:xfrm>
            <a:off x="137000" y="99118"/>
            <a:ext cx="8757713" cy="4930707"/>
            <a:chOff x="137000" y="99118"/>
            <a:chExt cx="8757713" cy="4930707"/>
          </a:xfrm>
        </p:grpSpPr>
        <p:grpSp>
          <p:nvGrpSpPr>
            <p:cNvPr id="2766" name="Google Shape;2766;p55"/>
            <p:cNvGrpSpPr/>
            <p:nvPr/>
          </p:nvGrpSpPr>
          <p:grpSpPr>
            <a:xfrm flipH="1" rot="-6300016">
              <a:off x="7914334" y="131504"/>
              <a:ext cx="94725" cy="124297"/>
              <a:chOff x="754200" y="3419250"/>
              <a:chExt cx="59900" cy="78600"/>
            </a:xfrm>
          </p:grpSpPr>
          <p:sp>
            <p:nvSpPr>
              <p:cNvPr id="2767" name="Google Shape;2767;p55"/>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55"/>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9" name="Google Shape;2769;p55"/>
            <p:cNvGrpSpPr/>
            <p:nvPr/>
          </p:nvGrpSpPr>
          <p:grpSpPr>
            <a:xfrm flipH="1">
              <a:off x="8727313" y="109950"/>
              <a:ext cx="167400" cy="167400"/>
              <a:chOff x="3216925" y="225750"/>
              <a:chExt cx="167400" cy="167400"/>
            </a:xfrm>
          </p:grpSpPr>
          <p:cxnSp>
            <p:nvCxnSpPr>
              <p:cNvPr id="2770" name="Google Shape;2770;p55"/>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771" name="Google Shape;2771;p55"/>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772" name="Google Shape;2772;p55"/>
            <p:cNvGrpSpPr/>
            <p:nvPr/>
          </p:nvGrpSpPr>
          <p:grpSpPr>
            <a:xfrm flipH="1">
              <a:off x="4455513" y="99963"/>
              <a:ext cx="167400" cy="167400"/>
              <a:chOff x="3216925" y="225750"/>
              <a:chExt cx="167400" cy="167400"/>
            </a:xfrm>
          </p:grpSpPr>
          <p:cxnSp>
            <p:nvCxnSpPr>
              <p:cNvPr id="2773" name="Google Shape;2773;p55"/>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774" name="Google Shape;2774;p55"/>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2775" name="Google Shape;2775;p55"/>
            <p:cNvSpPr/>
            <p:nvPr/>
          </p:nvSpPr>
          <p:spPr>
            <a:xfrm flipH="1">
              <a:off x="8800213" y="444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76" name="Google Shape;2776;p55"/>
            <p:cNvGrpSpPr/>
            <p:nvPr/>
          </p:nvGrpSpPr>
          <p:grpSpPr>
            <a:xfrm flipH="1">
              <a:off x="8191458" y="4885065"/>
              <a:ext cx="94726" cy="124298"/>
              <a:chOff x="850570" y="3419250"/>
              <a:chExt cx="59900" cy="78600"/>
            </a:xfrm>
          </p:grpSpPr>
          <p:sp>
            <p:nvSpPr>
              <p:cNvPr id="2777" name="Google Shape;2777;p55"/>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55"/>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79" name="Google Shape;2779;p55"/>
            <p:cNvSpPr/>
            <p:nvPr/>
          </p:nvSpPr>
          <p:spPr>
            <a:xfrm flipH="1">
              <a:off x="6209413"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55"/>
            <p:cNvSpPr/>
            <p:nvPr/>
          </p:nvSpPr>
          <p:spPr>
            <a:xfrm flipH="1">
              <a:off x="4990213" y="991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55"/>
            <p:cNvSpPr/>
            <p:nvPr/>
          </p:nvSpPr>
          <p:spPr>
            <a:xfrm flipH="1">
              <a:off x="3847213" y="251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55"/>
            <p:cNvSpPr/>
            <p:nvPr/>
          </p:nvSpPr>
          <p:spPr>
            <a:xfrm flipH="1">
              <a:off x="3085213"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83" name="Google Shape;2783;p55"/>
            <p:cNvGrpSpPr/>
            <p:nvPr/>
          </p:nvGrpSpPr>
          <p:grpSpPr>
            <a:xfrm flipH="1" rot="3599965">
              <a:off x="1640746" y="131504"/>
              <a:ext cx="94724" cy="124296"/>
              <a:chOff x="754200" y="3419250"/>
              <a:chExt cx="59900" cy="78600"/>
            </a:xfrm>
          </p:grpSpPr>
          <p:sp>
            <p:nvSpPr>
              <p:cNvPr id="2784" name="Google Shape;2784;p55"/>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55"/>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86" name="Google Shape;2786;p55"/>
            <p:cNvGrpSpPr/>
            <p:nvPr/>
          </p:nvGrpSpPr>
          <p:grpSpPr>
            <a:xfrm flipH="1">
              <a:off x="137000" y="99975"/>
              <a:ext cx="167400" cy="167400"/>
              <a:chOff x="3216925" y="225750"/>
              <a:chExt cx="167400" cy="167400"/>
            </a:xfrm>
          </p:grpSpPr>
          <p:cxnSp>
            <p:nvCxnSpPr>
              <p:cNvPr id="2787" name="Google Shape;2787;p55"/>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788" name="Google Shape;2788;p55"/>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2789" name="Google Shape;2789;p55"/>
            <p:cNvSpPr/>
            <p:nvPr/>
          </p:nvSpPr>
          <p:spPr>
            <a:xfrm flipH="1">
              <a:off x="1180213"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0" name="Google Shape;2790;p55"/>
            <p:cNvGrpSpPr/>
            <p:nvPr/>
          </p:nvGrpSpPr>
          <p:grpSpPr>
            <a:xfrm flipH="1">
              <a:off x="1759758" y="4845940"/>
              <a:ext cx="94726" cy="124298"/>
              <a:chOff x="1043311" y="3419250"/>
              <a:chExt cx="59900" cy="78600"/>
            </a:xfrm>
          </p:grpSpPr>
          <p:sp>
            <p:nvSpPr>
              <p:cNvPr id="2791" name="Google Shape;2791;p55"/>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55"/>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3" name="Google Shape;2793;p55"/>
            <p:cNvSpPr/>
            <p:nvPr/>
          </p:nvSpPr>
          <p:spPr>
            <a:xfrm flipH="1">
              <a:off x="3161413"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55"/>
            <p:cNvSpPr/>
            <p:nvPr/>
          </p:nvSpPr>
          <p:spPr>
            <a:xfrm flipH="1">
              <a:off x="4914013"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55"/>
            <p:cNvSpPr/>
            <p:nvPr/>
          </p:nvSpPr>
          <p:spPr>
            <a:xfrm flipH="1">
              <a:off x="6057013"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6" name="Google Shape;2796;p55"/>
            <p:cNvGrpSpPr/>
            <p:nvPr/>
          </p:nvGrpSpPr>
          <p:grpSpPr>
            <a:xfrm flipH="1">
              <a:off x="8727313" y="4862425"/>
              <a:ext cx="167400" cy="167400"/>
              <a:chOff x="3216925" y="225750"/>
              <a:chExt cx="167400" cy="167400"/>
            </a:xfrm>
          </p:grpSpPr>
          <p:cxnSp>
            <p:nvCxnSpPr>
              <p:cNvPr id="2797" name="Google Shape;2797;p55"/>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798" name="Google Shape;2798;p55"/>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799" name="Google Shape;2799;p55"/>
            <p:cNvGrpSpPr/>
            <p:nvPr/>
          </p:nvGrpSpPr>
          <p:grpSpPr>
            <a:xfrm flipH="1">
              <a:off x="4455513" y="4852438"/>
              <a:ext cx="167400" cy="167400"/>
              <a:chOff x="3216925" y="225750"/>
              <a:chExt cx="167400" cy="167400"/>
            </a:xfrm>
          </p:grpSpPr>
          <p:cxnSp>
            <p:nvCxnSpPr>
              <p:cNvPr id="2800" name="Google Shape;2800;p55"/>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801" name="Google Shape;2801;p55"/>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802" name="Google Shape;2802;p55"/>
            <p:cNvGrpSpPr/>
            <p:nvPr/>
          </p:nvGrpSpPr>
          <p:grpSpPr>
            <a:xfrm flipH="1">
              <a:off x="137000" y="4852450"/>
              <a:ext cx="167400" cy="167400"/>
              <a:chOff x="3216925" y="225750"/>
              <a:chExt cx="167400" cy="167400"/>
            </a:xfrm>
          </p:grpSpPr>
          <p:cxnSp>
            <p:nvCxnSpPr>
              <p:cNvPr id="2803" name="Google Shape;2803;p55"/>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804" name="Google Shape;2804;p55"/>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sp>
        <p:nvSpPr>
          <p:cNvPr id="2805" name="Google Shape;2805;p55"/>
          <p:cNvSpPr/>
          <p:nvPr/>
        </p:nvSpPr>
        <p:spPr>
          <a:xfrm rot="3600076">
            <a:off x="6751344" y="2188884"/>
            <a:ext cx="3345299" cy="3309879"/>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pic>
        <p:nvPicPr>
          <p:cNvPr id="2806" name="Google Shape;2806;p55"/>
          <p:cNvPicPr preferRelativeResize="0"/>
          <p:nvPr/>
        </p:nvPicPr>
        <p:blipFill>
          <a:blip r:embed="rId2">
            <a:alphaModFix/>
          </a:blip>
          <a:stretch>
            <a:fillRect/>
          </a:stretch>
        </p:blipFill>
        <p:spPr>
          <a:xfrm>
            <a:off x="6225975" y="1498287"/>
            <a:ext cx="2143799" cy="2146949"/>
          </a:xfrm>
          <a:prstGeom prst="rect">
            <a:avLst/>
          </a:prstGeom>
          <a:noFill/>
          <a:ln>
            <a:noFill/>
          </a:ln>
        </p:spPr>
      </p:pic>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8_1_1">
    <p:bg>
      <p:bgPr>
        <a:solidFill>
          <a:schemeClr val="dk1"/>
        </a:solidFill>
      </p:bgPr>
    </p:bg>
    <p:spTree>
      <p:nvGrpSpPr>
        <p:cNvPr id="2807" name="Shape 2807"/>
        <p:cNvGrpSpPr/>
        <p:nvPr/>
      </p:nvGrpSpPr>
      <p:grpSpPr>
        <a:xfrm>
          <a:off x="0" y="0"/>
          <a:ext cx="0" cy="0"/>
          <a:chOff x="0" y="0"/>
          <a:chExt cx="0" cy="0"/>
        </a:xfrm>
      </p:grpSpPr>
      <p:pic>
        <p:nvPicPr>
          <p:cNvPr id="2808" name="Google Shape;2808;p56"/>
          <p:cNvPicPr preferRelativeResize="0"/>
          <p:nvPr/>
        </p:nvPicPr>
        <p:blipFill>
          <a:blip r:embed="rId2">
            <a:alphaModFix/>
          </a:blip>
          <a:stretch>
            <a:fillRect/>
          </a:stretch>
        </p:blipFill>
        <p:spPr>
          <a:xfrm>
            <a:off x="661950" y="1498287"/>
            <a:ext cx="2143799" cy="2146949"/>
          </a:xfrm>
          <a:prstGeom prst="rect">
            <a:avLst/>
          </a:prstGeom>
          <a:noFill/>
          <a:ln>
            <a:noFill/>
          </a:ln>
        </p:spPr>
      </p:pic>
      <p:pic>
        <p:nvPicPr>
          <p:cNvPr id="2809" name="Google Shape;2809;p56"/>
          <p:cNvPicPr preferRelativeResize="0"/>
          <p:nvPr/>
        </p:nvPicPr>
        <p:blipFill>
          <a:blip r:embed="rId2">
            <a:alphaModFix/>
          </a:blip>
          <a:stretch>
            <a:fillRect/>
          </a:stretch>
        </p:blipFill>
        <p:spPr>
          <a:xfrm>
            <a:off x="6225975" y="1498287"/>
            <a:ext cx="2143799" cy="2146949"/>
          </a:xfrm>
          <a:prstGeom prst="rect">
            <a:avLst/>
          </a:prstGeom>
          <a:noFill/>
          <a:ln>
            <a:noFill/>
          </a:ln>
        </p:spPr>
      </p:pic>
      <p:sp>
        <p:nvSpPr>
          <p:cNvPr id="2810" name="Google Shape;2810;p56"/>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11" name="Google Shape;2811;p56"/>
          <p:cNvGrpSpPr/>
          <p:nvPr/>
        </p:nvGrpSpPr>
        <p:grpSpPr>
          <a:xfrm flipH="1">
            <a:off x="137000" y="99118"/>
            <a:ext cx="8837213" cy="4930707"/>
            <a:chOff x="137000" y="99118"/>
            <a:chExt cx="8837213" cy="4930707"/>
          </a:xfrm>
        </p:grpSpPr>
        <p:grpSp>
          <p:nvGrpSpPr>
            <p:cNvPr id="2812" name="Google Shape;2812;p56"/>
            <p:cNvGrpSpPr/>
            <p:nvPr/>
          </p:nvGrpSpPr>
          <p:grpSpPr>
            <a:xfrm rot="6300016">
              <a:off x="1102154" y="131504"/>
              <a:ext cx="94725" cy="124297"/>
              <a:chOff x="754200" y="3419250"/>
              <a:chExt cx="59900" cy="78600"/>
            </a:xfrm>
          </p:grpSpPr>
          <p:sp>
            <p:nvSpPr>
              <p:cNvPr id="2813" name="Google Shape;2813;p56"/>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56"/>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5" name="Google Shape;2815;p56"/>
            <p:cNvGrpSpPr/>
            <p:nvPr/>
          </p:nvGrpSpPr>
          <p:grpSpPr>
            <a:xfrm>
              <a:off x="216500" y="109950"/>
              <a:ext cx="167400" cy="167400"/>
              <a:chOff x="3216925" y="225750"/>
              <a:chExt cx="167400" cy="167400"/>
            </a:xfrm>
          </p:grpSpPr>
          <p:cxnSp>
            <p:nvCxnSpPr>
              <p:cNvPr id="2816" name="Google Shape;2816;p56"/>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817" name="Google Shape;2817;p56"/>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818" name="Google Shape;2818;p56"/>
            <p:cNvGrpSpPr/>
            <p:nvPr/>
          </p:nvGrpSpPr>
          <p:grpSpPr>
            <a:xfrm>
              <a:off x="4488300" y="99963"/>
              <a:ext cx="167400" cy="167400"/>
              <a:chOff x="3216925" y="225750"/>
              <a:chExt cx="167400" cy="167400"/>
            </a:xfrm>
          </p:grpSpPr>
          <p:cxnSp>
            <p:nvCxnSpPr>
              <p:cNvPr id="2819" name="Google Shape;2819;p56"/>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820" name="Google Shape;2820;p56"/>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821" name="Google Shape;2821;p56"/>
            <p:cNvGrpSpPr/>
            <p:nvPr/>
          </p:nvGrpSpPr>
          <p:grpSpPr>
            <a:xfrm>
              <a:off x="138975" y="2475913"/>
              <a:ext cx="167400" cy="167400"/>
              <a:chOff x="3216925" y="225750"/>
              <a:chExt cx="167400" cy="167400"/>
            </a:xfrm>
          </p:grpSpPr>
          <p:cxnSp>
            <p:nvCxnSpPr>
              <p:cNvPr id="2822" name="Google Shape;2822;p56"/>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823" name="Google Shape;2823;p56"/>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2824" name="Google Shape;2824;p56"/>
            <p:cNvSpPr/>
            <p:nvPr/>
          </p:nvSpPr>
          <p:spPr>
            <a:xfrm>
              <a:off x="2894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56"/>
            <p:cNvSpPr/>
            <p:nvPr/>
          </p:nvSpPr>
          <p:spPr>
            <a:xfrm>
              <a:off x="289400" y="2232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56"/>
            <p:cNvSpPr/>
            <p:nvPr/>
          </p:nvSpPr>
          <p:spPr>
            <a:xfrm>
              <a:off x="137000" y="3299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56"/>
            <p:cNvSpPr/>
            <p:nvPr/>
          </p:nvSpPr>
          <p:spPr>
            <a:xfrm>
              <a:off x="289400" y="444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28" name="Google Shape;2828;p56"/>
            <p:cNvGrpSpPr/>
            <p:nvPr/>
          </p:nvGrpSpPr>
          <p:grpSpPr>
            <a:xfrm>
              <a:off x="825029" y="4885065"/>
              <a:ext cx="94726" cy="124298"/>
              <a:chOff x="850570" y="3419250"/>
              <a:chExt cx="59900" cy="78600"/>
            </a:xfrm>
          </p:grpSpPr>
          <p:sp>
            <p:nvSpPr>
              <p:cNvPr id="2829" name="Google Shape;2829;p56"/>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56"/>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1" name="Google Shape;2831;p56"/>
            <p:cNvSpPr/>
            <p:nvPr/>
          </p:nvSpPr>
          <p:spPr>
            <a:xfrm>
              <a:off x="28802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56"/>
            <p:cNvSpPr/>
            <p:nvPr/>
          </p:nvSpPr>
          <p:spPr>
            <a:xfrm>
              <a:off x="4099400" y="991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56"/>
            <p:cNvSpPr/>
            <p:nvPr/>
          </p:nvSpPr>
          <p:spPr>
            <a:xfrm>
              <a:off x="5242400" y="251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56"/>
            <p:cNvSpPr/>
            <p:nvPr/>
          </p:nvSpPr>
          <p:spPr>
            <a:xfrm>
              <a:off x="6004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35" name="Google Shape;2835;p56"/>
            <p:cNvGrpSpPr/>
            <p:nvPr/>
          </p:nvGrpSpPr>
          <p:grpSpPr>
            <a:xfrm rot="-3599965">
              <a:off x="7375742" y="131504"/>
              <a:ext cx="94724" cy="124296"/>
              <a:chOff x="754200" y="3419250"/>
              <a:chExt cx="59900" cy="78600"/>
            </a:xfrm>
          </p:grpSpPr>
          <p:sp>
            <p:nvSpPr>
              <p:cNvPr id="2836" name="Google Shape;2836;p56"/>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56"/>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8" name="Google Shape;2838;p56"/>
            <p:cNvGrpSpPr/>
            <p:nvPr/>
          </p:nvGrpSpPr>
          <p:grpSpPr>
            <a:xfrm>
              <a:off x="8806813" y="99975"/>
              <a:ext cx="167400" cy="167400"/>
              <a:chOff x="3216925" y="225750"/>
              <a:chExt cx="167400" cy="167400"/>
            </a:xfrm>
          </p:grpSpPr>
          <p:cxnSp>
            <p:nvCxnSpPr>
              <p:cNvPr id="2839" name="Google Shape;2839;p56"/>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840" name="Google Shape;2840;p56"/>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2841" name="Google Shape;2841;p56"/>
            <p:cNvSpPr/>
            <p:nvPr/>
          </p:nvSpPr>
          <p:spPr>
            <a:xfrm>
              <a:off x="7909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56"/>
            <p:cNvSpPr/>
            <p:nvPr/>
          </p:nvSpPr>
          <p:spPr>
            <a:xfrm>
              <a:off x="89000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43" name="Google Shape;2843;p56"/>
            <p:cNvGrpSpPr/>
            <p:nvPr/>
          </p:nvGrpSpPr>
          <p:grpSpPr>
            <a:xfrm>
              <a:off x="8856929" y="1188340"/>
              <a:ext cx="94726" cy="124298"/>
              <a:chOff x="754200" y="3419250"/>
              <a:chExt cx="59900" cy="78600"/>
            </a:xfrm>
          </p:grpSpPr>
          <p:sp>
            <p:nvSpPr>
              <p:cNvPr id="2844" name="Google Shape;2844;p56"/>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56"/>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6" name="Google Shape;2846;p56"/>
            <p:cNvGrpSpPr/>
            <p:nvPr/>
          </p:nvGrpSpPr>
          <p:grpSpPr>
            <a:xfrm>
              <a:off x="8806813" y="2488038"/>
              <a:ext cx="167400" cy="167400"/>
              <a:chOff x="3216925" y="225750"/>
              <a:chExt cx="167400" cy="167400"/>
            </a:xfrm>
          </p:grpSpPr>
          <p:cxnSp>
            <p:nvCxnSpPr>
              <p:cNvPr id="2847" name="Google Shape;2847;p56"/>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848" name="Google Shape;2848;p56"/>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2849" name="Google Shape;2849;p56"/>
            <p:cNvSpPr/>
            <p:nvPr/>
          </p:nvSpPr>
          <p:spPr>
            <a:xfrm>
              <a:off x="8900000" y="3832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56"/>
            <p:cNvSpPr/>
            <p:nvPr/>
          </p:nvSpPr>
          <p:spPr>
            <a:xfrm>
              <a:off x="82142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51" name="Google Shape;2851;p56"/>
            <p:cNvGrpSpPr/>
            <p:nvPr/>
          </p:nvGrpSpPr>
          <p:grpSpPr>
            <a:xfrm>
              <a:off x="7256729" y="4845940"/>
              <a:ext cx="94726" cy="124298"/>
              <a:chOff x="1043311" y="3419250"/>
              <a:chExt cx="59900" cy="78600"/>
            </a:xfrm>
          </p:grpSpPr>
          <p:sp>
            <p:nvSpPr>
              <p:cNvPr id="2852" name="Google Shape;2852;p56"/>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56"/>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54" name="Google Shape;2854;p56"/>
            <p:cNvSpPr/>
            <p:nvPr/>
          </p:nvSpPr>
          <p:spPr>
            <a:xfrm>
              <a:off x="59282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56"/>
            <p:cNvSpPr/>
            <p:nvPr/>
          </p:nvSpPr>
          <p:spPr>
            <a:xfrm>
              <a:off x="4175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56"/>
            <p:cNvSpPr/>
            <p:nvPr/>
          </p:nvSpPr>
          <p:spPr>
            <a:xfrm>
              <a:off x="19658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56"/>
            <p:cNvSpPr/>
            <p:nvPr/>
          </p:nvSpPr>
          <p:spPr>
            <a:xfrm>
              <a:off x="3032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58" name="Google Shape;2858;p56"/>
            <p:cNvGrpSpPr/>
            <p:nvPr/>
          </p:nvGrpSpPr>
          <p:grpSpPr>
            <a:xfrm>
              <a:off x="216500" y="4862425"/>
              <a:ext cx="167400" cy="167400"/>
              <a:chOff x="3216925" y="225750"/>
              <a:chExt cx="167400" cy="167400"/>
            </a:xfrm>
          </p:grpSpPr>
          <p:cxnSp>
            <p:nvCxnSpPr>
              <p:cNvPr id="2859" name="Google Shape;2859;p56"/>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860" name="Google Shape;2860;p56"/>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861" name="Google Shape;2861;p56"/>
            <p:cNvGrpSpPr/>
            <p:nvPr/>
          </p:nvGrpSpPr>
          <p:grpSpPr>
            <a:xfrm>
              <a:off x="4488300" y="4852438"/>
              <a:ext cx="167400" cy="167400"/>
              <a:chOff x="3216925" y="225750"/>
              <a:chExt cx="167400" cy="167400"/>
            </a:xfrm>
          </p:grpSpPr>
          <p:cxnSp>
            <p:nvCxnSpPr>
              <p:cNvPr id="2862" name="Google Shape;2862;p56"/>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863" name="Google Shape;2863;p56"/>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864" name="Google Shape;2864;p56"/>
            <p:cNvGrpSpPr/>
            <p:nvPr/>
          </p:nvGrpSpPr>
          <p:grpSpPr>
            <a:xfrm>
              <a:off x="8806813" y="4852450"/>
              <a:ext cx="167400" cy="167400"/>
              <a:chOff x="3216925" y="225750"/>
              <a:chExt cx="167400" cy="167400"/>
            </a:xfrm>
          </p:grpSpPr>
          <p:cxnSp>
            <p:nvCxnSpPr>
              <p:cNvPr id="2865" name="Google Shape;2865;p56"/>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866" name="Google Shape;2866;p56"/>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sp>
        <p:nvSpPr>
          <p:cNvPr id="2867" name="Google Shape;2867;p56"/>
          <p:cNvSpPr/>
          <p:nvPr/>
        </p:nvSpPr>
        <p:spPr>
          <a:xfrm rot="3600076">
            <a:off x="6751344" y="-391116"/>
            <a:ext cx="3345299" cy="3309879"/>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sp>
        <p:nvSpPr>
          <p:cNvPr id="2868" name="Google Shape;2868;p56"/>
          <p:cNvSpPr/>
          <p:nvPr/>
        </p:nvSpPr>
        <p:spPr>
          <a:xfrm rot="3600076">
            <a:off x="-1320681" y="1948884"/>
            <a:ext cx="3345299" cy="3309879"/>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pic>
        <p:nvPicPr>
          <p:cNvPr id="2869" name="Google Shape;2869;p56"/>
          <p:cNvPicPr preferRelativeResize="0"/>
          <p:nvPr/>
        </p:nvPicPr>
        <p:blipFill>
          <a:blip r:embed="rId2">
            <a:alphaModFix/>
          </a:blip>
          <a:stretch>
            <a:fillRect/>
          </a:stretch>
        </p:blipFill>
        <p:spPr>
          <a:xfrm>
            <a:off x="591725" y="2459687"/>
            <a:ext cx="2143799" cy="2146949"/>
          </a:xfrm>
          <a:prstGeom prst="rect">
            <a:avLst/>
          </a:prstGeom>
          <a:noFill/>
          <a:ln>
            <a:noFill/>
          </a:ln>
        </p:spPr>
      </p:pic>
      <p:pic>
        <p:nvPicPr>
          <p:cNvPr id="2870" name="Google Shape;2870;p56"/>
          <p:cNvPicPr preferRelativeResize="0"/>
          <p:nvPr/>
        </p:nvPicPr>
        <p:blipFill>
          <a:blip r:embed="rId2">
            <a:alphaModFix/>
          </a:blip>
          <a:stretch>
            <a:fillRect/>
          </a:stretch>
        </p:blipFill>
        <p:spPr>
          <a:xfrm>
            <a:off x="6432425" y="508337"/>
            <a:ext cx="2143799" cy="2146949"/>
          </a:xfrm>
          <a:prstGeom prst="rect">
            <a:avLst/>
          </a:prstGeom>
          <a:noFill/>
          <a:ln>
            <a:noFill/>
          </a:ln>
        </p:spPr>
      </p:pic>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31">
    <p:spTree>
      <p:nvGrpSpPr>
        <p:cNvPr id="2871" name="Shape 2871"/>
        <p:cNvGrpSpPr/>
        <p:nvPr/>
      </p:nvGrpSpPr>
      <p:grpSpPr>
        <a:xfrm>
          <a:off x="0" y="0"/>
          <a:ext cx="0" cy="0"/>
          <a:chOff x="0" y="0"/>
          <a:chExt cx="0" cy="0"/>
        </a:xfrm>
      </p:grpSpPr>
      <p:sp>
        <p:nvSpPr>
          <p:cNvPr id="2872" name="Google Shape;2872;p57"/>
          <p:cNvSpPr/>
          <p:nvPr/>
        </p:nvSpPr>
        <p:spPr>
          <a:xfrm>
            <a:off x="-911223" y="-1332236"/>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sp>
        <p:nvSpPr>
          <p:cNvPr id="2873" name="Google Shape;2873;p57"/>
          <p:cNvSpPr/>
          <p:nvPr/>
        </p:nvSpPr>
        <p:spPr>
          <a:xfrm>
            <a:off x="439325" y="355925"/>
            <a:ext cx="44490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4" name="Google Shape;2874;p57"/>
          <p:cNvGrpSpPr/>
          <p:nvPr/>
        </p:nvGrpSpPr>
        <p:grpSpPr>
          <a:xfrm flipH="1" rot="10800000">
            <a:off x="166131" y="110373"/>
            <a:ext cx="8837213" cy="4929863"/>
            <a:chOff x="166131" y="110373"/>
            <a:chExt cx="8837213" cy="4929863"/>
          </a:xfrm>
        </p:grpSpPr>
        <p:grpSp>
          <p:nvGrpSpPr>
            <p:cNvPr id="2875" name="Google Shape;2875;p57"/>
            <p:cNvGrpSpPr/>
            <p:nvPr/>
          </p:nvGrpSpPr>
          <p:grpSpPr>
            <a:xfrm rot="10800000">
              <a:off x="8756443" y="4862848"/>
              <a:ext cx="167400" cy="167400"/>
              <a:chOff x="3216925" y="225750"/>
              <a:chExt cx="167400" cy="167400"/>
            </a:xfrm>
          </p:grpSpPr>
          <p:cxnSp>
            <p:nvCxnSpPr>
              <p:cNvPr id="2876" name="Google Shape;2876;p57"/>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877" name="Google Shape;2877;p57"/>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878" name="Google Shape;2878;p57"/>
            <p:cNvGrpSpPr/>
            <p:nvPr/>
          </p:nvGrpSpPr>
          <p:grpSpPr>
            <a:xfrm rot="10800000">
              <a:off x="4484643" y="4872835"/>
              <a:ext cx="167400" cy="167400"/>
              <a:chOff x="3216925" y="225750"/>
              <a:chExt cx="167400" cy="167400"/>
            </a:xfrm>
          </p:grpSpPr>
          <p:cxnSp>
            <p:nvCxnSpPr>
              <p:cNvPr id="2879" name="Google Shape;2879;p57"/>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880" name="Google Shape;2880;p57"/>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881" name="Google Shape;2881;p57"/>
            <p:cNvGrpSpPr/>
            <p:nvPr/>
          </p:nvGrpSpPr>
          <p:grpSpPr>
            <a:xfrm rot="10800000">
              <a:off x="8833968" y="2496885"/>
              <a:ext cx="167400" cy="167400"/>
              <a:chOff x="3216925" y="225750"/>
              <a:chExt cx="167400" cy="167400"/>
            </a:xfrm>
          </p:grpSpPr>
          <p:cxnSp>
            <p:nvCxnSpPr>
              <p:cNvPr id="2882" name="Google Shape;2882;p57"/>
              <p:cNvCxnSpPr/>
              <p:nvPr/>
            </p:nvCxnSpPr>
            <p:spPr>
              <a:xfrm>
                <a:off x="3300613" y="225750"/>
                <a:ext cx="0" cy="167400"/>
              </a:xfrm>
              <a:prstGeom prst="straightConnector1">
                <a:avLst/>
              </a:prstGeom>
              <a:noFill/>
              <a:ln cap="flat" cmpd="sng" w="19050">
                <a:solidFill>
                  <a:schemeClr val="accent6"/>
                </a:solidFill>
                <a:prstDash val="solid"/>
                <a:round/>
                <a:headEnd len="med" w="med" type="none"/>
                <a:tailEnd len="med" w="med" type="none"/>
              </a:ln>
            </p:spPr>
          </p:cxnSp>
          <p:cxnSp>
            <p:nvCxnSpPr>
              <p:cNvPr id="2883" name="Google Shape;2883;p57"/>
              <p:cNvCxnSpPr/>
              <p:nvPr/>
            </p:nvCxnSpPr>
            <p:spPr>
              <a:xfrm rot="10800000">
                <a:off x="3216925" y="309377"/>
                <a:ext cx="167400" cy="0"/>
              </a:xfrm>
              <a:prstGeom prst="straightConnector1">
                <a:avLst/>
              </a:prstGeom>
              <a:noFill/>
              <a:ln cap="flat" cmpd="sng" w="19050">
                <a:solidFill>
                  <a:schemeClr val="accent6"/>
                </a:solidFill>
                <a:prstDash val="solid"/>
                <a:round/>
                <a:headEnd len="med" w="med" type="none"/>
                <a:tailEnd len="med" w="med" type="none"/>
              </a:ln>
            </p:spPr>
          </p:cxnSp>
        </p:grpSp>
        <p:sp>
          <p:nvSpPr>
            <p:cNvPr id="2884" name="Google Shape;2884;p57"/>
            <p:cNvSpPr/>
            <p:nvPr/>
          </p:nvSpPr>
          <p:spPr>
            <a:xfrm rot="10800000">
              <a:off x="88293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57"/>
            <p:cNvSpPr/>
            <p:nvPr/>
          </p:nvSpPr>
          <p:spPr>
            <a:xfrm rot="10800000">
              <a:off x="8981743" y="3038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57"/>
            <p:cNvSpPr/>
            <p:nvPr/>
          </p:nvSpPr>
          <p:spPr>
            <a:xfrm rot="10800000">
              <a:off x="8981743" y="1819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57"/>
            <p:cNvSpPr/>
            <p:nvPr/>
          </p:nvSpPr>
          <p:spPr>
            <a:xfrm rot="10800000">
              <a:off x="8829343" y="676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57"/>
            <p:cNvSpPr/>
            <p:nvPr/>
          </p:nvSpPr>
          <p:spPr>
            <a:xfrm rot="10800000">
              <a:off x="62385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57"/>
            <p:cNvSpPr/>
            <p:nvPr/>
          </p:nvSpPr>
          <p:spPr>
            <a:xfrm rot="10800000">
              <a:off x="5171743" y="4486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57"/>
            <p:cNvSpPr/>
            <p:nvPr/>
          </p:nvSpPr>
          <p:spPr>
            <a:xfrm rot="10800000">
              <a:off x="3876343" y="4867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57"/>
            <p:cNvSpPr/>
            <p:nvPr/>
          </p:nvSpPr>
          <p:spPr>
            <a:xfrm rot="10800000">
              <a:off x="3114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92" name="Google Shape;2892;p57"/>
            <p:cNvGrpSpPr/>
            <p:nvPr/>
          </p:nvGrpSpPr>
          <p:grpSpPr>
            <a:xfrm rot="10800000">
              <a:off x="166131" y="4872823"/>
              <a:ext cx="167400" cy="167400"/>
              <a:chOff x="3216925" y="225750"/>
              <a:chExt cx="167400" cy="167400"/>
            </a:xfrm>
          </p:grpSpPr>
          <p:cxnSp>
            <p:nvCxnSpPr>
              <p:cNvPr id="2893" name="Google Shape;2893;p57"/>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894" name="Google Shape;2894;p57"/>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2895" name="Google Shape;2895;p57"/>
            <p:cNvSpPr/>
            <p:nvPr/>
          </p:nvSpPr>
          <p:spPr>
            <a:xfrm rot="10800000">
              <a:off x="1209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57"/>
            <p:cNvSpPr/>
            <p:nvPr/>
          </p:nvSpPr>
          <p:spPr>
            <a:xfrm rot="10800000">
              <a:off x="2187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97" name="Google Shape;2897;p57"/>
            <p:cNvGrpSpPr/>
            <p:nvPr/>
          </p:nvGrpSpPr>
          <p:grpSpPr>
            <a:xfrm rot="10800000">
              <a:off x="166131" y="2484760"/>
              <a:ext cx="167400" cy="167400"/>
              <a:chOff x="3216925" y="225750"/>
              <a:chExt cx="167400" cy="167400"/>
            </a:xfrm>
          </p:grpSpPr>
          <p:cxnSp>
            <p:nvCxnSpPr>
              <p:cNvPr id="2898" name="Google Shape;2898;p57"/>
              <p:cNvCxnSpPr/>
              <p:nvPr/>
            </p:nvCxnSpPr>
            <p:spPr>
              <a:xfrm>
                <a:off x="3300613" y="225750"/>
                <a:ext cx="0" cy="167400"/>
              </a:xfrm>
              <a:prstGeom prst="straightConnector1">
                <a:avLst/>
              </a:prstGeom>
              <a:noFill/>
              <a:ln cap="flat" cmpd="sng" w="19050">
                <a:solidFill>
                  <a:schemeClr val="accent2"/>
                </a:solidFill>
                <a:prstDash val="solid"/>
                <a:round/>
                <a:headEnd len="med" w="med" type="none"/>
                <a:tailEnd len="med" w="med" type="none"/>
              </a:ln>
            </p:spPr>
          </p:cxnSp>
          <p:cxnSp>
            <p:nvCxnSpPr>
              <p:cNvPr id="2899" name="Google Shape;2899;p57"/>
              <p:cNvCxnSpPr/>
              <p:nvPr/>
            </p:nvCxnSpPr>
            <p:spPr>
              <a:xfrm rot="10800000">
                <a:off x="3216925" y="309377"/>
                <a:ext cx="167400" cy="0"/>
              </a:xfrm>
              <a:prstGeom prst="straightConnector1">
                <a:avLst/>
              </a:prstGeom>
              <a:noFill/>
              <a:ln cap="flat" cmpd="sng" w="19050">
                <a:solidFill>
                  <a:schemeClr val="accent2"/>
                </a:solidFill>
                <a:prstDash val="solid"/>
                <a:round/>
                <a:headEnd len="med" w="med" type="none"/>
                <a:tailEnd len="med" w="med" type="none"/>
              </a:ln>
            </p:spPr>
          </p:cxnSp>
        </p:grpSp>
        <p:sp>
          <p:nvSpPr>
            <p:cNvPr id="2900" name="Google Shape;2900;p57"/>
            <p:cNvSpPr/>
            <p:nvPr/>
          </p:nvSpPr>
          <p:spPr>
            <a:xfrm rot="10800000">
              <a:off x="218743" y="1285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57"/>
            <p:cNvSpPr/>
            <p:nvPr/>
          </p:nvSpPr>
          <p:spPr>
            <a:xfrm rot="10800000">
              <a:off x="9045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57"/>
            <p:cNvSpPr/>
            <p:nvPr/>
          </p:nvSpPr>
          <p:spPr>
            <a:xfrm rot="10800000">
              <a:off x="31905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57"/>
            <p:cNvSpPr/>
            <p:nvPr/>
          </p:nvSpPr>
          <p:spPr>
            <a:xfrm rot="10800000">
              <a:off x="4943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57"/>
            <p:cNvSpPr/>
            <p:nvPr/>
          </p:nvSpPr>
          <p:spPr>
            <a:xfrm rot="10800000">
              <a:off x="71529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57"/>
            <p:cNvSpPr/>
            <p:nvPr/>
          </p:nvSpPr>
          <p:spPr>
            <a:xfrm rot="10800000">
              <a:off x="6086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06" name="Google Shape;2906;p57"/>
            <p:cNvGrpSpPr/>
            <p:nvPr/>
          </p:nvGrpSpPr>
          <p:grpSpPr>
            <a:xfrm rot="10800000">
              <a:off x="8756443" y="110373"/>
              <a:ext cx="167400" cy="167400"/>
              <a:chOff x="3216925" y="225750"/>
              <a:chExt cx="167400" cy="167400"/>
            </a:xfrm>
          </p:grpSpPr>
          <p:cxnSp>
            <p:nvCxnSpPr>
              <p:cNvPr id="2907" name="Google Shape;2907;p57"/>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908" name="Google Shape;2908;p57"/>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909" name="Google Shape;2909;p57"/>
            <p:cNvGrpSpPr/>
            <p:nvPr/>
          </p:nvGrpSpPr>
          <p:grpSpPr>
            <a:xfrm rot="10800000">
              <a:off x="4484643" y="120360"/>
              <a:ext cx="167400" cy="167400"/>
              <a:chOff x="3216925" y="225750"/>
              <a:chExt cx="167400" cy="167400"/>
            </a:xfrm>
          </p:grpSpPr>
          <p:cxnSp>
            <p:nvCxnSpPr>
              <p:cNvPr id="2910" name="Google Shape;2910;p57"/>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911" name="Google Shape;2911;p57"/>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912" name="Google Shape;2912;p57"/>
            <p:cNvGrpSpPr/>
            <p:nvPr/>
          </p:nvGrpSpPr>
          <p:grpSpPr>
            <a:xfrm rot="10800000">
              <a:off x="166131" y="120348"/>
              <a:ext cx="167400" cy="167400"/>
              <a:chOff x="3216925" y="225750"/>
              <a:chExt cx="167400" cy="167400"/>
            </a:xfrm>
          </p:grpSpPr>
          <p:cxnSp>
            <p:nvCxnSpPr>
              <p:cNvPr id="2913" name="Google Shape;2913;p57"/>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914" name="Google Shape;2914;p57"/>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915" name="Google Shape;2915;p57"/>
            <p:cNvGrpSpPr/>
            <p:nvPr/>
          </p:nvGrpSpPr>
          <p:grpSpPr>
            <a:xfrm rot="10800000">
              <a:off x="2325387" y="120348"/>
              <a:ext cx="167400" cy="167400"/>
              <a:chOff x="3216925" y="225750"/>
              <a:chExt cx="167400" cy="167400"/>
            </a:xfrm>
          </p:grpSpPr>
          <p:cxnSp>
            <p:nvCxnSpPr>
              <p:cNvPr id="2916" name="Google Shape;2916;p57"/>
              <p:cNvCxnSpPr/>
              <p:nvPr/>
            </p:nvCxnSpPr>
            <p:spPr>
              <a:xfrm>
                <a:off x="3300613" y="225750"/>
                <a:ext cx="0" cy="167400"/>
              </a:xfrm>
              <a:prstGeom prst="straightConnector1">
                <a:avLst/>
              </a:prstGeom>
              <a:noFill/>
              <a:ln cap="flat" cmpd="sng" w="19050">
                <a:solidFill>
                  <a:schemeClr val="accent1"/>
                </a:solidFill>
                <a:prstDash val="solid"/>
                <a:round/>
                <a:headEnd len="med" w="med" type="none"/>
                <a:tailEnd len="med" w="med" type="none"/>
              </a:ln>
            </p:spPr>
          </p:cxnSp>
          <p:cxnSp>
            <p:nvCxnSpPr>
              <p:cNvPr id="2917" name="Google Shape;2917;p57"/>
              <p:cNvCxnSpPr/>
              <p:nvPr/>
            </p:nvCxnSpPr>
            <p:spPr>
              <a:xfrm rot="10800000">
                <a:off x="3216925" y="309377"/>
                <a:ext cx="167400" cy="0"/>
              </a:xfrm>
              <a:prstGeom prst="straightConnector1">
                <a:avLst/>
              </a:prstGeom>
              <a:noFill/>
              <a:ln cap="flat" cmpd="sng" w="19050">
                <a:solidFill>
                  <a:schemeClr val="accent1"/>
                </a:solidFill>
                <a:prstDash val="solid"/>
                <a:round/>
                <a:headEnd len="med" w="med" type="none"/>
                <a:tailEnd len="med" w="med" type="none"/>
              </a:ln>
            </p:spPr>
          </p:cxnSp>
        </p:grpSp>
        <p:grpSp>
          <p:nvGrpSpPr>
            <p:cNvPr id="2918" name="Google Shape;2918;p57"/>
            <p:cNvGrpSpPr/>
            <p:nvPr/>
          </p:nvGrpSpPr>
          <p:grpSpPr>
            <a:xfrm rot="10800000">
              <a:off x="2325387" y="4872823"/>
              <a:ext cx="167400" cy="167400"/>
              <a:chOff x="3216925" y="225750"/>
              <a:chExt cx="167400" cy="167400"/>
            </a:xfrm>
          </p:grpSpPr>
          <p:cxnSp>
            <p:nvCxnSpPr>
              <p:cNvPr id="2919" name="Google Shape;2919;p57"/>
              <p:cNvCxnSpPr/>
              <p:nvPr/>
            </p:nvCxnSpPr>
            <p:spPr>
              <a:xfrm>
                <a:off x="3300613" y="225750"/>
                <a:ext cx="0" cy="167400"/>
              </a:xfrm>
              <a:prstGeom prst="straightConnector1">
                <a:avLst/>
              </a:prstGeom>
              <a:noFill/>
              <a:ln cap="flat" cmpd="sng" w="19050">
                <a:solidFill>
                  <a:schemeClr val="lt2"/>
                </a:solidFill>
                <a:prstDash val="solid"/>
                <a:round/>
                <a:headEnd len="med" w="med" type="none"/>
                <a:tailEnd len="med" w="med" type="none"/>
              </a:ln>
            </p:spPr>
          </p:cxnSp>
          <p:cxnSp>
            <p:nvCxnSpPr>
              <p:cNvPr id="2920" name="Google Shape;2920;p57"/>
              <p:cNvCxnSpPr/>
              <p:nvPr/>
            </p:nvCxnSpPr>
            <p:spPr>
              <a:xfrm rot="10800000">
                <a:off x="3216925" y="309377"/>
                <a:ext cx="167400" cy="0"/>
              </a:xfrm>
              <a:prstGeom prst="straightConnector1">
                <a:avLst/>
              </a:prstGeom>
              <a:noFill/>
              <a:ln cap="flat" cmpd="sng" w="19050">
                <a:solidFill>
                  <a:schemeClr val="lt2"/>
                </a:solidFill>
                <a:prstDash val="solid"/>
                <a:round/>
                <a:headEnd len="med" w="med" type="none"/>
                <a:tailEnd len="med" w="med" type="none"/>
              </a:ln>
            </p:spPr>
          </p:cxnSp>
        </p:grpSp>
        <p:grpSp>
          <p:nvGrpSpPr>
            <p:cNvPr id="2921" name="Google Shape;2921;p57"/>
            <p:cNvGrpSpPr/>
            <p:nvPr/>
          </p:nvGrpSpPr>
          <p:grpSpPr>
            <a:xfrm rot="10800000">
              <a:off x="6620543" y="120348"/>
              <a:ext cx="167400" cy="167400"/>
              <a:chOff x="3216925" y="225750"/>
              <a:chExt cx="167400" cy="167400"/>
            </a:xfrm>
          </p:grpSpPr>
          <p:cxnSp>
            <p:nvCxnSpPr>
              <p:cNvPr id="2922" name="Google Shape;2922;p57"/>
              <p:cNvCxnSpPr/>
              <p:nvPr/>
            </p:nvCxnSpPr>
            <p:spPr>
              <a:xfrm>
                <a:off x="3300613" y="225750"/>
                <a:ext cx="0" cy="167400"/>
              </a:xfrm>
              <a:prstGeom prst="straightConnector1">
                <a:avLst/>
              </a:prstGeom>
              <a:noFill/>
              <a:ln cap="flat" cmpd="sng" w="19050">
                <a:solidFill>
                  <a:schemeClr val="accent5"/>
                </a:solidFill>
                <a:prstDash val="solid"/>
                <a:round/>
                <a:headEnd len="med" w="med" type="none"/>
                <a:tailEnd len="med" w="med" type="none"/>
              </a:ln>
            </p:spPr>
          </p:cxnSp>
          <p:cxnSp>
            <p:nvCxnSpPr>
              <p:cNvPr id="2923" name="Google Shape;2923;p57"/>
              <p:cNvCxnSpPr/>
              <p:nvPr/>
            </p:nvCxnSpPr>
            <p:spPr>
              <a:xfrm rot="10800000">
                <a:off x="3216925" y="309377"/>
                <a:ext cx="167400" cy="0"/>
              </a:xfrm>
              <a:prstGeom prst="straightConnector1">
                <a:avLst/>
              </a:prstGeom>
              <a:noFill/>
              <a:ln cap="flat" cmpd="sng" w="19050">
                <a:solidFill>
                  <a:schemeClr val="accent5"/>
                </a:solidFill>
                <a:prstDash val="solid"/>
                <a:round/>
                <a:headEnd len="med" w="med" type="none"/>
                <a:tailEnd len="med" w="med" type="none"/>
              </a:ln>
            </p:spPr>
          </p:cxnSp>
        </p:grpSp>
        <p:grpSp>
          <p:nvGrpSpPr>
            <p:cNvPr id="2924" name="Google Shape;2924;p57"/>
            <p:cNvGrpSpPr/>
            <p:nvPr/>
          </p:nvGrpSpPr>
          <p:grpSpPr>
            <a:xfrm rot="10800000">
              <a:off x="6620543" y="4872823"/>
              <a:ext cx="167400" cy="167400"/>
              <a:chOff x="3216925" y="225750"/>
              <a:chExt cx="167400" cy="167400"/>
            </a:xfrm>
          </p:grpSpPr>
          <p:cxnSp>
            <p:nvCxnSpPr>
              <p:cNvPr id="2925" name="Google Shape;2925;p57"/>
              <p:cNvCxnSpPr/>
              <p:nvPr/>
            </p:nvCxnSpPr>
            <p:spPr>
              <a:xfrm>
                <a:off x="3300613" y="225750"/>
                <a:ext cx="0" cy="167400"/>
              </a:xfrm>
              <a:prstGeom prst="straightConnector1">
                <a:avLst/>
              </a:prstGeom>
              <a:noFill/>
              <a:ln cap="flat" cmpd="sng" w="19050">
                <a:solidFill>
                  <a:schemeClr val="accent3"/>
                </a:solidFill>
                <a:prstDash val="solid"/>
                <a:round/>
                <a:headEnd len="med" w="med" type="none"/>
                <a:tailEnd len="med" w="med" type="none"/>
              </a:ln>
            </p:spPr>
          </p:cxnSp>
          <p:cxnSp>
            <p:nvCxnSpPr>
              <p:cNvPr id="2926" name="Google Shape;2926;p57"/>
              <p:cNvCxnSpPr/>
              <p:nvPr/>
            </p:nvCxnSpPr>
            <p:spPr>
              <a:xfrm rot="10800000">
                <a:off x="3216925" y="309377"/>
                <a:ext cx="167400" cy="0"/>
              </a:xfrm>
              <a:prstGeom prst="straightConnector1">
                <a:avLst/>
              </a:prstGeom>
              <a:noFill/>
              <a:ln cap="flat" cmpd="sng" w="19050">
                <a:solidFill>
                  <a:schemeClr val="accent3"/>
                </a:solidFill>
                <a:prstDash val="solid"/>
                <a:round/>
                <a:headEnd len="med" w="med" type="none"/>
                <a:tailEnd len="med" w="med" type="none"/>
              </a:ln>
            </p:spPr>
          </p:cxnSp>
        </p:grpSp>
        <p:sp>
          <p:nvSpPr>
            <p:cNvPr id="2927" name="Google Shape;2927;p57"/>
            <p:cNvSpPr/>
            <p:nvPr/>
          </p:nvSpPr>
          <p:spPr>
            <a:xfrm rot="10800000">
              <a:off x="7991143" y="4714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57"/>
            <p:cNvSpPr/>
            <p:nvPr/>
          </p:nvSpPr>
          <p:spPr>
            <a:xfrm rot="10800000">
              <a:off x="7229143" y="4562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57"/>
            <p:cNvSpPr/>
            <p:nvPr/>
          </p:nvSpPr>
          <p:spPr>
            <a:xfrm rot="10800000">
              <a:off x="2885743" y="752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57"/>
            <p:cNvSpPr/>
            <p:nvPr/>
          </p:nvSpPr>
          <p:spPr>
            <a:xfrm rot="10800000">
              <a:off x="4028743" y="599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57"/>
            <p:cNvSpPr/>
            <p:nvPr/>
          </p:nvSpPr>
          <p:spPr>
            <a:xfrm rot="10800000">
              <a:off x="5628943" y="752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57"/>
            <p:cNvSpPr/>
            <p:nvPr/>
          </p:nvSpPr>
          <p:spPr>
            <a:xfrm rot="10800000">
              <a:off x="7838743" y="752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57"/>
            <p:cNvSpPr/>
            <p:nvPr/>
          </p:nvSpPr>
          <p:spPr>
            <a:xfrm rot="10800000">
              <a:off x="18951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57"/>
            <p:cNvSpPr/>
            <p:nvPr/>
          </p:nvSpPr>
          <p:spPr>
            <a:xfrm rot="10800000">
              <a:off x="2809543" y="4409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283" name="Shape 283"/>
        <p:cNvGrpSpPr/>
        <p:nvPr/>
      </p:nvGrpSpPr>
      <p:grpSpPr>
        <a:xfrm>
          <a:off x="0" y="0"/>
          <a:ext cx="0" cy="0"/>
          <a:chOff x="0" y="0"/>
          <a:chExt cx="0" cy="0"/>
        </a:xfrm>
      </p:grpSpPr>
      <p:sp>
        <p:nvSpPr>
          <p:cNvPr id="284" name="Google Shape;284;p7"/>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5" name="Google Shape;285;p7"/>
          <p:cNvPicPr preferRelativeResize="0"/>
          <p:nvPr/>
        </p:nvPicPr>
        <p:blipFill>
          <a:blip r:embed="rId2">
            <a:alphaModFix/>
          </a:blip>
          <a:stretch>
            <a:fillRect/>
          </a:stretch>
        </p:blipFill>
        <p:spPr>
          <a:xfrm>
            <a:off x="7710450" y="-765438"/>
            <a:ext cx="2143799" cy="2146949"/>
          </a:xfrm>
          <a:prstGeom prst="rect">
            <a:avLst/>
          </a:prstGeom>
          <a:noFill/>
          <a:ln>
            <a:noFill/>
          </a:ln>
        </p:spPr>
      </p:pic>
      <p:pic>
        <p:nvPicPr>
          <p:cNvPr id="286" name="Google Shape;286;p7"/>
          <p:cNvPicPr preferRelativeResize="0"/>
          <p:nvPr/>
        </p:nvPicPr>
        <p:blipFill>
          <a:blip r:embed="rId2">
            <a:alphaModFix/>
          </a:blip>
          <a:stretch>
            <a:fillRect/>
          </a:stretch>
        </p:blipFill>
        <p:spPr>
          <a:xfrm>
            <a:off x="7786650" y="3838212"/>
            <a:ext cx="2143799" cy="2146949"/>
          </a:xfrm>
          <a:prstGeom prst="rect">
            <a:avLst/>
          </a:prstGeom>
          <a:noFill/>
          <a:ln>
            <a:noFill/>
          </a:ln>
        </p:spPr>
      </p:pic>
      <p:sp>
        <p:nvSpPr>
          <p:cNvPr id="287" name="Google Shape;287;p7"/>
          <p:cNvSpPr txBox="1"/>
          <p:nvPr>
            <p:ph type="title"/>
          </p:nvPr>
        </p:nvSpPr>
        <p:spPr>
          <a:xfrm>
            <a:off x="720000" y="540000"/>
            <a:ext cx="5115300" cy="477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500"/>
              <a:buNone/>
              <a:defRPr>
                <a:solidFill>
                  <a:schemeClr val="dk1"/>
                </a:solidFill>
              </a:defRPr>
            </a:lvl1pPr>
            <a:lvl2pPr lvl="1" rtl="0">
              <a:spcBef>
                <a:spcPts val="0"/>
              </a:spcBef>
              <a:spcAft>
                <a:spcPts val="0"/>
              </a:spcAft>
              <a:buClr>
                <a:schemeClr val="dk1"/>
              </a:buClr>
              <a:buSzPts val="3500"/>
              <a:buNone/>
              <a:defRPr>
                <a:solidFill>
                  <a:schemeClr val="dk1"/>
                </a:solidFill>
              </a:defRPr>
            </a:lvl2pPr>
            <a:lvl3pPr lvl="2" rtl="0">
              <a:spcBef>
                <a:spcPts val="0"/>
              </a:spcBef>
              <a:spcAft>
                <a:spcPts val="0"/>
              </a:spcAft>
              <a:buClr>
                <a:schemeClr val="dk1"/>
              </a:buClr>
              <a:buSzPts val="3500"/>
              <a:buNone/>
              <a:defRPr>
                <a:solidFill>
                  <a:schemeClr val="dk1"/>
                </a:solidFill>
              </a:defRPr>
            </a:lvl3pPr>
            <a:lvl4pPr lvl="3" rtl="0">
              <a:spcBef>
                <a:spcPts val="0"/>
              </a:spcBef>
              <a:spcAft>
                <a:spcPts val="0"/>
              </a:spcAft>
              <a:buClr>
                <a:schemeClr val="dk1"/>
              </a:buClr>
              <a:buSzPts val="3500"/>
              <a:buNone/>
              <a:defRPr>
                <a:solidFill>
                  <a:schemeClr val="dk1"/>
                </a:solidFill>
              </a:defRPr>
            </a:lvl4pPr>
            <a:lvl5pPr lvl="4" rtl="0">
              <a:spcBef>
                <a:spcPts val="0"/>
              </a:spcBef>
              <a:spcAft>
                <a:spcPts val="0"/>
              </a:spcAft>
              <a:buClr>
                <a:schemeClr val="dk1"/>
              </a:buClr>
              <a:buSzPts val="3500"/>
              <a:buNone/>
              <a:defRPr>
                <a:solidFill>
                  <a:schemeClr val="dk1"/>
                </a:solidFill>
              </a:defRPr>
            </a:lvl5pPr>
            <a:lvl6pPr lvl="5" rtl="0">
              <a:spcBef>
                <a:spcPts val="0"/>
              </a:spcBef>
              <a:spcAft>
                <a:spcPts val="0"/>
              </a:spcAft>
              <a:buClr>
                <a:schemeClr val="dk1"/>
              </a:buClr>
              <a:buSzPts val="3500"/>
              <a:buNone/>
              <a:defRPr>
                <a:solidFill>
                  <a:schemeClr val="dk1"/>
                </a:solidFill>
              </a:defRPr>
            </a:lvl6pPr>
            <a:lvl7pPr lvl="6" rtl="0">
              <a:spcBef>
                <a:spcPts val="0"/>
              </a:spcBef>
              <a:spcAft>
                <a:spcPts val="0"/>
              </a:spcAft>
              <a:buClr>
                <a:schemeClr val="dk1"/>
              </a:buClr>
              <a:buSzPts val="3500"/>
              <a:buNone/>
              <a:defRPr>
                <a:solidFill>
                  <a:schemeClr val="dk1"/>
                </a:solidFill>
              </a:defRPr>
            </a:lvl7pPr>
            <a:lvl8pPr lvl="7" rtl="0">
              <a:spcBef>
                <a:spcPts val="0"/>
              </a:spcBef>
              <a:spcAft>
                <a:spcPts val="0"/>
              </a:spcAft>
              <a:buClr>
                <a:schemeClr val="dk1"/>
              </a:buClr>
              <a:buSzPts val="3500"/>
              <a:buNone/>
              <a:defRPr>
                <a:solidFill>
                  <a:schemeClr val="dk1"/>
                </a:solidFill>
              </a:defRPr>
            </a:lvl8pPr>
            <a:lvl9pPr lvl="8" rtl="0">
              <a:spcBef>
                <a:spcPts val="0"/>
              </a:spcBef>
              <a:spcAft>
                <a:spcPts val="0"/>
              </a:spcAft>
              <a:buClr>
                <a:schemeClr val="dk1"/>
              </a:buClr>
              <a:buSzPts val="3500"/>
              <a:buNone/>
              <a:defRPr>
                <a:solidFill>
                  <a:schemeClr val="dk1"/>
                </a:solidFill>
              </a:defRPr>
            </a:lvl9pPr>
          </a:lstStyle>
          <a:p/>
        </p:txBody>
      </p:sp>
      <p:sp>
        <p:nvSpPr>
          <p:cNvPr id="288" name="Google Shape;288;p7"/>
          <p:cNvSpPr txBox="1"/>
          <p:nvPr>
            <p:ph idx="1" type="body"/>
          </p:nvPr>
        </p:nvSpPr>
        <p:spPr>
          <a:xfrm>
            <a:off x="720000" y="1305300"/>
            <a:ext cx="3852000" cy="25329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Clr>
                <a:srgbClr val="434343"/>
              </a:buClr>
              <a:buSzPts val="1400"/>
              <a:buChar char="●"/>
              <a:defRPr sz="1400">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0"/>
              </a:spcBef>
              <a:spcAft>
                <a:spcPts val="0"/>
              </a:spcAft>
              <a:buClr>
                <a:srgbClr val="434343"/>
              </a:buClr>
              <a:buSzPts val="1400"/>
              <a:buChar char="■"/>
              <a:defRPr>
                <a:solidFill>
                  <a:srgbClr val="434343"/>
                </a:solidFill>
              </a:defRPr>
            </a:lvl3pPr>
            <a:lvl4pPr indent="-317500" lvl="3" marL="1828800" rtl="0">
              <a:lnSpc>
                <a:spcPct val="115000"/>
              </a:lnSpc>
              <a:spcBef>
                <a:spcPts val="0"/>
              </a:spcBef>
              <a:spcAft>
                <a:spcPts val="0"/>
              </a:spcAft>
              <a:buClr>
                <a:srgbClr val="434343"/>
              </a:buClr>
              <a:buSzPts val="1400"/>
              <a:buChar char="●"/>
              <a:defRPr>
                <a:solidFill>
                  <a:srgbClr val="434343"/>
                </a:solidFill>
              </a:defRPr>
            </a:lvl4pPr>
            <a:lvl5pPr indent="-317500" lvl="4" marL="2286000" rtl="0">
              <a:lnSpc>
                <a:spcPct val="115000"/>
              </a:lnSpc>
              <a:spcBef>
                <a:spcPts val="0"/>
              </a:spcBef>
              <a:spcAft>
                <a:spcPts val="0"/>
              </a:spcAft>
              <a:buClr>
                <a:srgbClr val="434343"/>
              </a:buClr>
              <a:buSzPts val="1400"/>
              <a:buChar char="○"/>
              <a:defRPr>
                <a:solidFill>
                  <a:srgbClr val="434343"/>
                </a:solidFill>
              </a:defRPr>
            </a:lvl5pPr>
            <a:lvl6pPr indent="-317500" lvl="5" marL="2743200" rtl="0">
              <a:lnSpc>
                <a:spcPct val="115000"/>
              </a:lnSpc>
              <a:spcBef>
                <a:spcPts val="0"/>
              </a:spcBef>
              <a:spcAft>
                <a:spcPts val="0"/>
              </a:spcAft>
              <a:buClr>
                <a:srgbClr val="434343"/>
              </a:buClr>
              <a:buSzPts val="1400"/>
              <a:buChar char="■"/>
              <a:defRPr>
                <a:solidFill>
                  <a:srgbClr val="434343"/>
                </a:solidFill>
              </a:defRPr>
            </a:lvl6pPr>
            <a:lvl7pPr indent="-317500" lvl="6" marL="3200400" rtl="0">
              <a:lnSpc>
                <a:spcPct val="115000"/>
              </a:lnSpc>
              <a:spcBef>
                <a:spcPts val="0"/>
              </a:spcBef>
              <a:spcAft>
                <a:spcPts val="0"/>
              </a:spcAft>
              <a:buClr>
                <a:srgbClr val="434343"/>
              </a:buClr>
              <a:buSzPts val="1400"/>
              <a:buChar char="●"/>
              <a:defRPr>
                <a:solidFill>
                  <a:srgbClr val="434343"/>
                </a:solidFill>
              </a:defRPr>
            </a:lvl7pPr>
            <a:lvl8pPr indent="-317500" lvl="7" marL="3657600" rtl="0">
              <a:lnSpc>
                <a:spcPct val="115000"/>
              </a:lnSpc>
              <a:spcBef>
                <a:spcPts val="0"/>
              </a:spcBef>
              <a:spcAft>
                <a:spcPts val="0"/>
              </a:spcAft>
              <a:buClr>
                <a:srgbClr val="434343"/>
              </a:buClr>
              <a:buSzPts val="1400"/>
              <a:buChar char="○"/>
              <a:defRPr>
                <a:solidFill>
                  <a:srgbClr val="434343"/>
                </a:solidFill>
              </a:defRPr>
            </a:lvl8pPr>
            <a:lvl9pPr indent="-317500" lvl="8" marL="4114800" rtl="0">
              <a:lnSpc>
                <a:spcPct val="115000"/>
              </a:lnSpc>
              <a:spcBef>
                <a:spcPts val="0"/>
              </a:spcBef>
              <a:spcAft>
                <a:spcPts val="0"/>
              </a:spcAft>
              <a:buClr>
                <a:srgbClr val="434343"/>
              </a:buClr>
              <a:buSzPts val="1400"/>
              <a:buChar char="■"/>
              <a:defRPr>
                <a:solidFill>
                  <a:srgbClr val="434343"/>
                </a:solidFill>
              </a:defRPr>
            </a:lvl9pPr>
          </a:lstStyle>
          <a:p/>
        </p:txBody>
      </p:sp>
      <p:grpSp>
        <p:nvGrpSpPr>
          <p:cNvPr id="289" name="Google Shape;289;p7"/>
          <p:cNvGrpSpPr/>
          <p:nvPr/>
        </p:nvGrpSpPr>
        <p:grpSpPr>
          <a:xfrm rot="10800000">
            <a:off x="8756443" y="4862848"/>
            <a:ext cx="167400" cy="167400"/>
            <a:chOff x="3216925" y="225750"/>
            <a:chExt cx="167400" cy="167400"/>
          </a:xfrm>
        </p:grpSpPr>
        <p:cxnSp>
          <p:nvCxnSpPr>
            <p:cNvPr id="290" name="Google Shape;290;p7"/>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91" name="Google Shape;291;p7"/>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292" name="Google Shape;292;p7"/>
          <p:cNvGrpSpPr/>
          <p:nvPr/>
        </p:nvGrpSpPr>
        <p:grpSpPr>
          <a:xfrm rot="10800000">
            <a:off x="4484643" y="4872835"/>
            <a:ext cx="167400" cy="167400"/>
            <a:chOff x="3216925" y="225750"/>
            <a:chExt cx="167400" cy="167400"/>
          </a:xfrm>
        </p:grpSpPr>
        <p:cxnSp>
          <p:nvCxnSpPr>
            <p:cNvPr id="293" name="Google Shape;293;p7"/>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294" name="Google Shape;294;p7"/>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295" name="Google Shape;295;p7"/>
          <p:cNvSpPr/>
          <p:nvPr/>
        </p:nvSpPr>
        <p:spPr>
          <a:xfrm rot="10800000">
            <a:off x="7152943" y="4714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7"/>
          <p:cNvSpPr/>
          <p:nvPr/>
        </p:nvSpPr>
        <p:spPr>
          <a:xfrm rot="10800000">
            <a:off x="5019343" y="50194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7"/>
          <p:cNvSpPr/>
          <p:nvPr/>
        </p:nvSpPr>
        <p:spPr>
          <a:xfrm rot="10800000">
            <a:off x="3876343" y="4867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7"/>
          <p:cNvSpPr/>
          <p:nvPr/>
        </p:nvSpPr>
        <p:spPr>
          <a:xfrm rot="10800000">
            <a:off x="3114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9" name="Google Shape;299;p7"/>
          <p:cNvGrpSpPr/>
          <p:nvPr/>
        </p:nvGrpSpPr>
        <p:grpSpPr>
          <a:xfrm rot="10800000">
            <a:off x="166131" y="4872823"/>
            <a:ext cx="167400" cy="167400"/>
            <a:chOff x="3216925" y="225750"/>
            <a:chExt cx="167400" cy="167400"/>
          </a:xfrm>
        </p:grpSpPr>
        <p:cxnSp>
          <p:nvCxnSpPr>
            <p:cNvPr id="300" name="Google Shape;300;p7"/>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301" name="Google Shape;301;p7"/>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302" name="Google Shape;302;p7"/>
          <p:cNvSpPr/>
          <p:nvPr/>
        </p:nvSpPr>
        <p:spPr>
          <a:xfrm rot="10800000">
            <a:off x="1209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7"/>
          <p:cNvSpPr/>
          <p:nvPr/>
        </p:nvSpPr>
        <p:spPr>
          <a:xfrm rot="10800000">
            <a:off x="2187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4" name="Google Shape;304;p7"/>
          <p:cNvGrpSpPr/>
          <p:nvPr/>
        </p:nvGrpSpPr>
        <p:grpSpPr>
          <a:xfrm rot="10800000">
            <a:off x="166131" y="2484760"/>
            <a:ext cx="167400" cy="167400"/>
            <a:chOff x="3216925" y="225750"/>
            <a:chExt cx="167400" cy="167400"/>
          </a:xfrm>
        </p:grpSpPr>
        <p:cxnSp>
          <p:nvCxnSpPr>
            <p:cNvPr id="305" name="Google Shape;305;p7"/>
            <p:cNvCxnSpPr/>
            <p:nvPr/>
          </p:nvCxnSpPr>
          <p:spPr>
            <a:xfrm>
              <a:off x="3300613" y="225750"/>
              <a:ext cx="0" cy="167400"/>
            </a:xfrm>
            <a:prstGeom prst="straightConnector1">
              <a:avLst/>
            </a:prstGeom>
            <a:noFill/>
            <a:ln cap="flat" cmpd="sng" w="19050">
              <a:solidFill>
                <a:schemeClr val="accent6"/>
              </a:solidFill>
              <a:prstDash val="solid"/>
              <a:round/>
              <a:headEnd len="med" w="med" type="none"/>
              <a:tailEnd len="med" w="med" type="none"/>
            </a:ln>
          </p:spPr>
        </p:cxnSp>
        <p:cxnSp>
          <p:nvCxnSpPr>
            <p:cNvPr id="306" name="Google Shape;306;p7"/>
            <p:cNvCxnSpPr/>
            <p:nvPr/>
          </p:nvCxnSpPr>
          <p:spPr>
            <a:xfrm rot="10800000">
              <a:off x="3216925" y="309377"/>
              <a:ext cx="167400" cy="0"/>
            </a:xfrm>
            <a:prstGeom prst="straightConnector1">
              <a:avLst/>
            </a:prstGeom>
            <a:noFill/>
            <a:ln cap="flat" cmpd="sng" w="19050">
              <a:solidFill>
                <a:schemeClr val="accent6"/>
              </a:solidFill>
              <a:prstDash val="solid"/>
              <a:round/>
              <a:headEnd len="med" w="med" type="none"/>
              <a:tailEnd len="med" w="med" type="none"/>
            </a:ln>
          </p:spPr>
        </p:cxnSp>
      </p:grpSp>
      <p:sp>
        <p:nvSpPr>
          <p:cNvPr id="307" name="Google Shape;307;p7"/>
          <p:cNvSpPr/>
          <p:nvPr/>
        </p:nvSpPr>
        <p:spPr>
          <a:xfrm rot="10800000">
            <a:off x="218743" y="1285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7"/>
          <p:cNvSpPr/>
          <p:nvPr/>
        </p:nvSpPr>
        <p:spPr>
          <a:xfrm rot="10800000">
            <a:off x="9045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7"/>
          <p:cNvSpPr/>
          <p:nvPr/>
        </p:nvSpPr>
        <p:spPr>
          <a:xfrm rot="10800000">
            <a:off x="31905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7"/>
          <p:cNvSpPr/>
          <p:nvPr/>
        </p:nvSpPr>
        <p:spPr>
          <a:xfrm rot="10800000">
            <a:off x="4943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rot="10800000">
            <a:off x="71529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rot="10800000">
            <a:off x="6086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3" name="Google Shape;313;p7"/>
          <p:cNvGrpSpPr/>
          <p:nvPr/>
        </p:nvGrpSpPr>
        <p:grpSpPr>
          <a:xfrm rot="10800000">
            <a:off x="8756443" y="110373"/>
            <a:ext cx="167400" cy="167400"/>
            <a:chOff x="3216925" y="225750"/>
            <a:chExt cx="167400" cy="167400"/>
          </a:xfrm>
        </p:grpSpPr>
        <p:cxnSp>
          <p:nvCxnSpPr>
            <p:cNvPr id="314" name="Google Shape;314;p7"/>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315" name="Google Shape;315;p7"/>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316" name="Google Shape;316;p7"/>
          <p:cNvGrpSpPr/>
          <p:nvPr/>
        </p:nvGrpSpPr>
        <p:grpSpPr>
          <a:xfrm rot="10800000">
            <a:off x="4484643" y="120360"/>
            <a:ext cx="167400" cy="167400"/>
            <a:chOff x="3216925" y="225750"/>
            <a:chExt cx="167400" cy="167400"/>
          </a:xfrm>
        </p:grpSpPr>
        <p:cxnSp>
          <p:nvCxnSpPr>
            <p:cNvPr id="317" name="Google Shape;317;p7"/>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318" name="Google Shape;318;p7"/>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319" name="Google Shape;319;p7"/>
          <p:cNvGrpSpPr/>
          <p:nvPr/>
        </p:nvGrpSpPr>
        <p:grpSpPr>
          <a:xfrm rot="10800000">
            <a:off x="166131" y="120348"/>
            <a:ext cx="167400" cy="167400"/>
            <a:chOff x="3216925" y="225750"/>
            <a:chExt cx="167400" cy="167400"/>
          </a:xfrm>
        </p:grpSpPr>
        <p:cxnSp>
          <p:nvCxnSpPr>
            <p:cNvPr id="320" name="Google Shape;320;p7"/>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321" name="Google Shape;321;p7"/>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322" name="Google Shape;322;p7"/>
          <p:cNvGrpSpPr/>
          <p:nvPr/>
        </p:nvGrpSpPr>
        <p:grpSpPr>
          <a:xfrm rot="10800000">
            <a:off x="2325387" y="120348"/>
            <a:ext cx="167400" cy="167400"/>
            <a:chOff x="3216925" y="225750"/>
            <a:chExt cx="167400" cy="167400"/>
          </a:xfrm>
        </p:grpSpPr>
        <p:cxnSp>
          <p:nvCxnSpPr>
            <p:cNvPr id="323" name="Google Shape;323;p7"/>
            <p:cNvCxnSpPr/>
            <p:nvPr/>
          </p:nvCxnSpPr>
          <p:spPr>
            <a:xfrm>
              <a:off x="3300613" y="225750"/>
              <a:ext cx="0" cy="167400"/>
            </a:xfrm>
            <a:prstGeom prst="straightConnector1">
              <a:avLst/>
            </a:prstGeom>
            <a:noFill/>
            <a:ln cap="flat" cmpd="sng" w="19050">
              <a:solidFill>
                <a:schemeClr val="accent1"/>
              </a:solidFill>
              <a:prstDash val="solid"/>
              <a:round/>
              <a:headEnd len="med" w="med" type="none"/>
              <a:tailEnd len="med" w="med" type="none"/>
            </a:ln>
          </p:spPr>
        </p:cxnSp>
        <p:cxnSp>
          <p:nvCxnSpPr>
            <p:cNvPr id="324" name="Google Shape;324;p7"/>
            <p:cNvCxnSpPr/>
            <p:nvPr/>
          </p:nvCxnSpPr>
          <p:spPr>
            <a:xfrm rot="10800000">
              <a:off x="3216925" y="309377"/>
              <a:ext cx="167400" cy="0"/>
            </a:xfrm>
            <a:prstGeom prst="straightConnector1">
              <a:avLst/>
            </a:prstGeom>
            <a:noFill/>
            <a:ln cap="flat" cmpd="sng" w="19050">
              <a:solidFill>
                <a:schemeClr val="accent1"/>
              </a:solidFill>
              <a:prstDash val="solid"/>
              <a:round/>
              <a:headEnd len="med" w="med" type="none"/>
              <a:tailEnd len="med" w="med" type="none"/>
            </a:ln>
          </p:spPr>
        </p:cxnSp>
      </p:grpSp>
      <p:grpSp>
        <p:nvGrpSpPr>
          <p:cNvPr id="325" name="Google Shape;325;p7"/>
          <p:cNvGrpSpPr/>
          <p:nvPr/>
        </p:nvGrpSpPr>
        <p:grpSpPr>
          <a:xfrm rot="10800000">
            <a:off x="2325387" y="4872823"/>
            <a:ext cx="167400" cy="167400"/>
            <a:chOff x="3216925" y="225750"/>
            <a:chExt cx="167400" cy="167400"/>
          </a:xfrm>
        </p:grpSpPr>
        <p:cxnSp>
          <p:nvCxnSpPr>
            <p:cNvPr id="326" name="Google Shape;326;p7"/>
            <p:cNvCxnSpPr/>
            <p:nvPr/>
          </p:nvCxnSpPr>
          <p:spPr>
            <a:xfrm>
              <a:off x="3300613" y="225750"/>
              <a:ext cx="0" cy="167400"/>
            </a:xfrm>
            <a:prstGeom prst="straightConnector1">
              <a:avLst/>
            </a:prstGeom>
            <a:noFill/>
            <a:ln cap="flat" cmpd="sng" w="19050">
              <a:solidFill>
                <a:schemeClr val="lt2"/>
              </a:solidFill>
              <a:prstDash val="solid"/>
              <a:round/>
              <a:headEnd len="med" w="med" type="none"/>
              <a:tailEnd len="med" w="med" type="none"/>
            </a:ln>
          </p:spPr>
        </p:cxnSp>
        <p:cxnSp>
          <p:nvCxnSpPr>
            <p:cNvPr id="327" name="Google Shape;327;p7"/>
            <p:cNvCxnSpPr/>
            <p:nvPr/>
          </p:nvCxnSpPr>
          <p:spPr>
            <a:xfrm rot="10800000">
              <a:off x="3216925" y="309377"/>
              <a:ext cx="167400" cy="0"/>
            </a:xfrm>
            <a:prstGeom prst="straightConnector1">
              <a:avLst/>
            </a:prstGeom>
            <a:noFill/>
            <a:ln cap="flat" cmpd="sng" w="19050">
              <a:solidFill>
                <a:schemeClr val="lt2"/>
              </a:solidFill>
              <a:prstDash val="solid"/>
              <a:round/>
              <a:headEnd len="med" w="med" type="none"/>
              <a:tailEnd len="med" w="med" type="none"/>
            </a:ln>
          </p:spPr>
        </p:cxnSp>
      </p:grpSp>
      <p:grpSp>
        <p:nvGrpSpPr>
          <p:cNvPr id="328" name="Google Shape;328;p7"/>
          <p:cNvGrpSpPr/>
          <p:nvPr/>
        </p:nvGrpSpPr>
        <p:grpSpPr>
          <a:xfrm rot="10800000">
            <a:off x="6620543" y="120348"/>
            <a:ext cx="167400" cy="167400"/>
            <a:chOff x="3216925" y="225750"/>
            <a:chExt cx="167400" cy="167400"/>
          </a:xfrm>
        </p:grpSpPr>
        <p:cxnSp>
          <p:nvCxnSpPr>
            <p:cNvPr id="329" name="Google Shape;329;p7"/>
            <p:cNvCxnSpPr/>
            <p:nvPr/>
          </p:nvCxnSpPr>
          <p:spPr>
            <a:xfrm>
              <a:off x="3300613" y="225750"/>
              <a:ext cx="0" cy="167400"/>
            </a:xfrm>
            <a:prstGeom prst="straightConnector1">
              <a:avLst/>
            </a:prstGeom>
            <a:noFill/>
            <a:ln cap="flat" cmpd="sng" w="19050">
              <a:solidFill>
                <a:schemeClr val="accent5"/>
              </a:solidFill>
              <a:prstDash val="solid"/>
              <a:round/>
              <a:headEnd len="med" w="med" type="none"/>
              <a:tailEnd len="med" w="med" type="none"/>
            </a:ln>
          </p:spPr>
        </p:cxnSp>
        <p:cxnSp>
          <p:nvCxnSpPr>
            <p:cNvPr id="330" name="Google Shape;330;p7"/>
            <p:cNvCxnSpPr/>
            <p:nvPr/>
          </p:nvCxnSpPr>
          <p:spPr>
            <a:xfrm rot="10800000">
              <a:off x="3216925" y="309377"/>
              <a:ext cx="167400" cy="0"/>
            </a:xfrm>
            <a:prstGeom prst="straightConnector1">
              <a:avLst/>
            </a:prstGeom>
            <a:noFill/>
            <a:ln cap="flat" cmpd="sng" w="19050">
              <a:solidFill>
                <a:schemeClr val="accent5"/>
              </a:solidFill>
              <a:prstDash val="solid"/>
              <a:round/>
              <a:headEnd len="med" w="med" type="none"/>
              <a:tailEnd len="med" w="med" type="none"/>
            </a:ln>
          </p:spPr>
        </p:cxnSp>
      </p:grpSp>
      <p:grpSp>
        <p:nvGrpSpPr>
          <p:cNvPr id="331" name="Google Shape;331;p7"/>
          <p:cNvGrpSpPr/>
          <p:nvPr/>
        </p:nvGrpSpPr>
        <p:grpSpPr>
          <a:xfrm rot="10800000">
            <a:off x="6620543" y="4872823"/>
            <a:ext cx="167400" cy="167400"/>
            <a:chOff x="3216925" y="225750"/>
            <a:chExt cx="167400" cy="167400"/>
          </a:xfrm>
        </p:grpSpPr>
        <p:cxnSp>
          <p:nvCxnSpPr>
            <p:cNvPr id="332" name="Google Shape;332;p7"/>
            <p:cNvCxnSpPr/>
            <p:nvPr/>
          </p:nvCxnSpPr>
          <p:spPr>
            <a:xfrm>
              <a:off x="3300613" y="225750"/>
              <a:ext cx="0" cy="167400"/>
            </a:xfrm>
            <a:prstGeom prst="straightConnector1">
              <a:avLst/>
            </a:prstGeom>
            <a:noFill/>
            <a:ln cap="flat" cmpd="sng" w="19050">
              <a:solidFill>
                <a:schemeClr val="accent3"/>
              </a:solidFill>
              <a:prstDash val="solid"/>
              <a:round/>
              <a:headEnd len="med" w="med" type="none"/>
              <a:tailEnd len="med" w="med" type="none"/>
            </a:ln>
          </p:spPr>
        </p:cxnSp>
        <p:cxnSp>
          <p:nvCxnSpPr>
            <p:cNvPr id="333" name="Google Shape;333;p7"/>
            <p:cNvCxnSpPr/>
            <p:nvPr/>
          </p:nvCxnSpPr>
          <p:spPr>
            <a:xfrm rot="10800000">
              <a:off x="3216925" y="309377"/>
              <a:ext cx="167400" cy="0"/>
            </a:xfrm>
            <a:prstGeom prst="straightConnector1">
              <a:avLst/>
            </a:prstGeom>
            <a:noFill/>
            <a:ln cap="flat" cmpd="sng" w="19050">
              <a:solidFill>
                <a:schemeClr val="accent3"/>
              </a:solidFill>
              <a:prstDash val="solid"/>
              <a:round/>
              <a:headEnd len="med" w="med" type="none"/>
              <a:tailEnd len="med" w="med" type="none"/>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334" name="Shape 334"/>
        <p:cNvGrpSpPr/>
        <p:nvPr/>
      </p:nvGrpSpPr>
      <p:grpSpPr>
        <a:xfrm>
          <a:off x="0" y="0"/>
          <a:ext cx="0" cy="0"/>
          <a:chOff x="0" y="0"/>
          <a:chExt cx="0" cy="0"/>
        </a:xfrm>
      </p:grpSpPr>
      <p:sp>
        <p:nvSpPr>
          <p:cNvPr id="335" name="Google Shape;335;p8"/>
          <p:cNvSpPr/>
          <p:nvPr/>
        </p:nvSpPr>
        <p:spPr>
          <a:xfrm>
            <a:off x="2899352" y="916752"/>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pic>
        <p:nvPicPr>
          <p:cNvPr id="336" name="Google Shape;336;p8"/>
          <p:cNvPicPr preferRelativeResize="0"/>
          <p:nvPr/>
        </p:nvPicPr>
        <p:blipFill>
          <a:blip r:embed="rId2">
            <a:alphaModFix/>
          </a:blip>
          <a:stretch>
            <a:fillRect/>
          </a:stretch>
        </p:blipFill>
        <p:spPr>
          <a:xfrm>
            <a:off x="6991925" y="2996550"/>
            <a:ext cx="2143799" cy="2146949"/>
          </a:xfrm>
          <a:prstGeom prst="rect">
            <a:avLst/>
          </a:prstGeom>
          <a:noFill/>
          <a:ln>
            <a:noFill/>
          </a:ln>
        </p:spPr>
      </p:pic>
      <p:pic>
        <p:nvPicPr>
          <p:cNvPr id="337" name="Google Shape;337;p8"/>
          <p:cNvPicPr preferRelativeResize="0"/>
          <p:nvPr/>
        </p:nvPicPr>
        <p:blipFill>
          <a:blip r:embed="rId2">
            <a:alphaModFix/>
          </a:blip>
          <a:stretch>
            <a:fillRect/>
          </a:stretch>
        </p:blipFill>
        <p:spPr>
          <a:xfrm>
            <a:off x="0" y="0"/>
            <a:ext cx="2143799" cy="2146949"/>
          </a:xfrm>
          <a:prstGeom prst="rect">
            <a:avLst/>
          </a:prstGeom>
          <a:noFill/>
          <a:ln>
            <a:noFill/>
          </a:ln>
        </p:spPr>
      </p:pic>
      <p:pic>
        <p:nvPicPr>
          <p:cNvPr id="338" name="Google Shape;338;p8"/>
          <p:cNvPicPr preferRelativeResize="0"/>
          <p:nvPr/>
        </p:nvPicPr>
        <p:blipFill>
          <a:blip r:embed="rId2">
            <a:alphaModFix/>
          </a:blip>
          <a:stretch>
            <a:fillRect/>
          </a:stretch>
        </p:blipFill>
        <p:spPr>
          <a:xfrm>
            <a:off x="6280075" y="540000"/>
            <a:ext cx="2143799" cy="2146949"/>
          </a:xfrm>
          <a:prstGeom prst="rect">
            <a:avLst/>
          </a:prstGeom>
          <a:noFill/>
          <a:ln>
            <a:noFill/>
          </a:ln>
        </p:spPr>
      </p:pic>
      <p:pic>
        <p:nvPicPr>
          <p:cNvPr id="339" name="Google Shape;339;p8"/>
          <p:cNvPicPr preferRelativeResize="0"/>
          <p:nvPr/>
        </p:nvPicPr>
        <p:blipFill>
          <a:blip r:embed="rId2">
            <a:alphaModFix/>
          </a:blip>
          <a:stretch>
            <a:fillRect/>
          </a:stretch>
        </p:blipFill>
        <p:spPr>
          <a:xfrm>
            <a:off x="720000" y="2514525"/>
            <a:ext cx="2143799" cy="2146949"/>
          </a:xfrm>
          <a:prstGeom prst="rect">
            <a:avLst/>
          </a:prstGeom>
          <a:noFill/>
          <a:ln>
            <a:noFill/>
          </a:ln>
        </p:spPr>
      </p:pic>
      <p:grpSp>
        <p:nvGrpSpPr>
          <p:cNvPr id="340" name="Google Shape;340;p8"/>
          <p:cNvGrpSpPr/>
          <p:nvPr/>
        </p:nvGrpSpPr>
        <p:grpSpPr>
          <a:xfrm>
            <a:off x="505975" y="326568"/>
            <a:ext cx="7870200" cy="4288800"/>
            <a:chOff x="505975" y="326568"/>
            <a:chExt cx="7870200" cy="4288800"/>
          </a:xfrm>
        </p:grpSpPr>
        <p:grpSp>
          <p:nvGrpSpPr>
            <p:cNvPr id="341" name="Google Shape;341;p8"/>
            <p:cNvGrpSpPr/>
            <p:nvPr/>
          </p:nvGrpSpPr>
          <p:grpSpPr>
            <a:xfrm>
              <a:off x="734575" y="326568"/>
              <a:ext cx="7641600" cy="4288800"/>
              <a:chOff x="734575" y="326568"/>
              <a:chExt cx="7641600" cy="4288800"/>
            </a:xfrm>
          </p:grpSpPr>
          <p:grpSp>
            <p:nvGrpSpPr>
              <p:cNvPr id="342" name="Google Shape;342;p8"/>
              <p:cNvGrpSpPr/>
              <p:nvPr/>
            </p:nvGrpSpPr>
            <p:grpSpPr>
              <a:xfrm>
                <a:off x="2143800" y="540000"/>
                <a:ext cx="167400" cy="167400"/>
                <a:chOff x="3216925" y="225750"/>
                <a:chExt cx="167400" cy="167400"/>
              </a:xfrm>
            </p:grpSpPr>
            <p:cxnSp>
              <p:nvCxnSpPr>
                <p:cNvPr id="343" name="Google Shape;343;p8"/>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344" name="Google Shape;344;p8"/>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345" name="Google Shape;345;p8"/>
              <p:cNvSpPr/>
              <p:nvPr/>
            </p:nvSpPr>
            <p:spPr>
              <a:xfrm>
                <a:off x="2334775" y="8599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6" name="Google Shape;346;p8"/>
              <p:cNvGrpSpPr/>
              <p:nvPr/>
            </p:nvGrpSpPr>
            <p:grpSpPr>
              <a:xfrm>
                <a:off x="6457100" y="4435950"/>
                <a:ext cx="167400" cy="167400"/>
                <a:chOff x="3216925" y="225750"/>
                <a:chExt cx="167400" cy="167400"/>
              </a:xfrm>
            </p:grpSpPr>
            <p:cxnSp>
              <p:nvCxnSpPr>
                <p:cNvPr id="347" name="Google Shape;347;p8"/>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348" name="Google Shape;348;p8"/>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349" name="Google Shape;349;p8"/>
              <p:cNvSpPr/>
              <p:nvPr/>
            </p:nvSpPr>
            <p:spPr>
              <a:xfrm>
                <a:off x="2487175" y="3265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8"/>
              <p:cNvSpPr/>
              <p:nvPr/>
            </p:nvSpPr>
            <p:spPr>
              <a:xfrm>
                <a:off x="6068575" y="4789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8"/>
              <p:cNvSpPr/>
              <p:nvPr/>
            </p:nvSpPr>
            <p:spPr>
              <a:xfrm>
                <a:off x="6220975" y="7075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8"/>
              <p:cNvSpPr/>
              <p:nvPr/>
            </p:nvSpPr>
            <p:spPr>
              <a:xfrm>
                <a:off x="8354575" y="5551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8"/>
              <p:cNvSpPr/>
              <p:nvPr/>
            </p:nvSpPr>
            <p:spPr>
              <a:xfrm>
                <a:off x="6830575" y="42127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8"/>
              <p:cNvSpPr/>
              <p:nvPr/>
            </p:nvSpPr>
            <p:spPr>
              <a:xfrm>
                <a:off x="734575" y="45937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5" name="Google Shape;355;p8"/>
            <p:cNvSpPr/>
            <p:nvPr/>
          </p:nvSpPr>
          <p:spPr>
            <a:xfrm>
              <a:off x="505975" y="41365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6" name="Google Shape;356;p8"/>
          <p:cNvSpPr txBox="1"/>
          <p:nvPr>
            <p:ph type="title"/>
          </p:nvPr>
        </p:nvSpPr>
        <p:spPr>
          <a:xfrm>
            <a:off x="1132975" y="1204950"/>
            <a:ext cx="6878100" cy="273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9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357" name="Shape 357"/>
        <p:cNvGrpSpPr/>
        <p:nvPr/>
      </p:nvGrpSpPr>
      <p:grpSpPr>
        <a:xfrm>
          <a:off x="0" y="0"/>
          <a:ext cx="0" cy="0"/>
          <a:chOff x="0" y="0"/>
          <a:chExt cx="0" cy="0"/>
        </a:xfrm>
      </p:grpSpPr>
      <p:sp>
        <p:nvSpPr>
          <p:cNvPr id="358" name="Google Shape;358;p9"/>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9"/>
          <p:cNvSpPr/>
          <p:nvPr/>
        </p:nvSpPr>
        <p:spPr>
          <a:xfrm rot="2700000">
            <a:off x="-912301" y="-721915"/>
            <a:ext cx="3345240" cy="3309839"/>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sp>
        <p:nvSpPr>
          <p:cNvPr id="360" name="Google Shape;360;p9"/>
          <p:cNvSpPr/>
          <p:nvPr/>
        </p:nvSpPr>
        <p:spPr>
          <a:xfrm rot="5400000">
            <a:off x="6487203" y="2464438"/>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pic>
        <p:nvPicPr>
          <p:cNvPr id="361" name="Google Shape;361;p9"/>
          <p:cNvPicPr preferRelativeResize="0"/>
          <p:nvPr/>
        </p:nvPicPr>
        <p:blipFill>
          <a:blip r:embed="rId2">
            <a:alphaModFix/>
          </a:blip>
          <a:stretch>
            <a:fillRect/>
          </a:stretch>
        </p:blipFill>
        <p:spPr>
          <a:xfrm>
            <a:off x="-351900" y="-140463"/>
            <a:ext cx="2143799" cy="2146949"/>
          </a:xfrm>
          <a:prstGeom prst="rect">
            <a:avLst/>
          </a:prstGeom>
          <a:noFill/>
          <a:ln>
            <a:noFill/>
          </a:ln>
        </p:spPr>
      </p:pic>
      <p:grpSp>
        <p:nvGrpSpPr>
          <p:cNvPr id="362" name="Google Shape;362;p9"/>
          <p:cNvGrpSpPr/>
          <p:nvPr/>
        </p:nvGrpSpPr>
        <p:grpSpPr>
          <a:xfrm>
            <a:off x="166131" y="110373"/>
            <a:ext cx="8837213" cy="4930707"/>
            <a:chOff x="166131" y="110373"/>
            <a:chExt cx="8837213" cy="4930707"/>
          </a:xfrm>
        </p:grpSpPr>
        <p:grpSp>
          <p:nvGrpSpPr>
            <p:cNvPr id="363" name="Google Shape;363;p9"/>
            <p:cNvGrpSpPr/>
            <p:nvPr/>
          </p:nvGrpSpPr>
          <p:grpSpPr>
            <a:xfrm rot="10800000">
              <a:off x="8756443" y="4862848"/>
              <a:ext cx="167400" cy="167400"/>
              <a:chOff x="3216925" y="225750"/>
              <a:chExt cx="167400" cy="167400"/>
            </a:xfrm>
          </p:grpSpPr>
          <p:cxnSp>
            <p:nvCxnSpPr>
              <p:cNvPr id="364" name="Google Shape;364;p9"/>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365" name="Google Shape;365;p9"/>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366" name="Google Shape;366;p9"/>
            <p:cNvGrpSpPr/>
            <p:nvPr/>
          </p:nvGrpSpPr>
          <p:grpSpPr>
            <a:xfrm rot="10800000">
              <a:off x="4484643" y="4872835"/>
              <a:ext cx="167400" cy="167400"/>
              <a:chOff x="3216925" y="225750"/>
              <a:chExt cx="167400" cy="167400"/>
            </a:xfrm>
          </p:grpSpPr>
          <p:cxnSp>
            <p:nvCxnSpPr>
              <p:cNvPr id="367" name="Google Shape;367;p9"/>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368" name="Google Shape;368;p9"/>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369" name="Google Shape;369;p9"/>
            <p:cNvGrpSpPr/>
            <p:nvPr/>
          </p:nvGrpSpPr>
          <p:grpSpPr>
            <a:xfrm rot="10800000">
              <a:off x="8833968" y="2496885"/>
              <a:ext cx="167400" cy="167400"/>
              <a:chOff x="3216925" y="225750"/>
              <a:chExt cx="167400" cy="167400"/>
            </a:xfrm>
          </p:grpSpPr>
          <p:cxnSp>
            <p:nvCxnSpPr>
              <p:cNvPr id="370" name="Google Shape;370;p9"/>
              <p:cNvCxnSpPr/>
              <p:nvPr/>
            </p:nvCxnSpPr>
            <p:spPr>
              <a:xfrm>
                <a:off x="3300613" y="225750"/>
                <a:ext cx="0" cy="167400"/>
              </a:xfrm>
              <a:prstGeom prst="straightConnector1">
                <a:avLst/>
              </a:prstGeom>
              <a:noFill/>
              <a:ln cap="flat" cmpd="sng" w="19050">
                <a:solidFill>
                  <a:schemeClr val="accent6"/>
                </a:solidFill>
                <a:prstDash val="solid"/>
                <a:round/>
                <a:headEnd len="med" w="med" type="none"/>
                <a:tailEnd len="med" w="med" type="none"/>
              </a:ln>
            </p:spPr>
          </p:cxnSp>
          <p:cxnSp>
            <p:nvCxnSpPr>
              <p:cNvPr id="371" name="Google Shape;371;p9"/>
              <p:cNvCxnSpPr/>
              <p:nvPr/>
            </p:nvCxnSpPr>
            <p:spPr>
              <a:xfrm rot="10800000">
                <a:off x="3216925" y="309377"/>
                <a:ext cx="167400" cy="0"/>
              </a:xfrm>
              <a:prstGeom prst="straightConnector1">
                <a:avLst/>
              </a:prstGeom>
              <a:noFill/>
              <a:ln cap="flat" cmpd="sng" w="19050">
                <a:solidFill>
                  <a:schemeClr val="accent6"/>
                </a:solidFill>
                <a:prstDash val="solid"/>
                <a:round/>
                <a:headEnd len="med" w="med" type="none"/>
                <a:tailEnd len="med" w="med" type="none"/>
              </a:ln>
            </p:spPr>
          </p:cxnSp>
        </p:grpSp>
        <p:sp>
          <p:nvSpPr>
            <p:cNvPr id="372" name="Google Shape;372;p9"/>
            <p:cNvSpPr/>
            <p:nvPr/>
          </p:nvSpPr>
          <p:spPr>
            <a:xfrm rot="10800000">
              <a:off x="88293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9"/>
            <p:cNvSpPr/>
            <p:nvPr/>
          </p:nvSpPr>
          <p:spPr>
            <a:xfrm rot="10800000">
              <a:off x="8829343" y="2885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9"/>
            <p:cNvSpPr/>
            <p:nvPr/>
          </p:nvSpPr>
          <p:spPr>
            <a:xfrm rot="10800000">
              <a:off x="8981743" y="1819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9"/>
            <p:cNvSpPr/>
            <p:nvPr/>
          </p:nvSpPr>
          <p:spPr>
            <a:xfrm rot="10800000">
              <a:off x="8829343" y="676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9"/>
            <p:cNvSpPr/>
            <p:nvPr/>
          </p:nvSpPr>
          <p:spPr>
            <a:xfrm rot="10800000">
              <a:off x="62385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9"/>
            <p:cNvSpPr/>
            <p:nvPr/>
          </p:nvSpPr>
          <p:spPr>
            <a:xfrm rot="10800000">
              <a:off x="5019343" y="50194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9"/>
            <p:cNvSpPr/>
            <p:nvPr/>
          </p:nvSpPr>
          <p:spPr>
            <a:xfrm rot="10800000">
              <a:off x="3876343" y="4867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9"/>
            <p:cNvSpPr/>
            <p:nvPr/>
          </p:nvSpPr>
          <p:spPr>
            <a:xfrm rot="10800000">
              <a:off x="3114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0" name="Google Shape;380;p9"/>
            <p:cNvGrpSpPr/>
            <p:nvPr/>
          </p:nvGrpSpPr>
          <p:grpSpPr>
            <a:xfrm rot="10800000">
              <a:off x="166131" y="4872823"/>
              <a:ext cx="167400" cy="167400"/>
              <a:chOff x="3216925" y="225750"/>
              <a:chExt cx="167400" cy="167400"/>
            </a:xfrm>
          </p:grpSpPr>
          <p:cxnSp>
            <p:nvCxnSpPr>
              <p:cNvPr id="381" name="Google Shape;381;p9"/>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382" name="Google Shape;382;p9"/>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383" name="Google Shape;383;p9"/>
            <p:cNvSpPr/>
            <p:nvPr/>
          </p:nvSpPr>
          <p:spPr>
            <a:xfrm rot="10800000">
              <a:off x="1209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9"/>
            <p:cNvSpPr/>
            <p:nvPr/>
          </p:nvSpPr>
          <p:spPr>
            <a:xfrm rot="10800000">
              <a:off x="2187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9"/>
            <p:cNvGrpSpPr/>
            <p:nvPr/>
          </p:nvGrpSpPr>
          <p:grpSpPr>
            <a:xfrm rot="10800000">
              <a:off x="166131" y="2484760"/>
              <a:ext cx="167400" cy="167400"/>
              <a:chOff x="3216925" y="225750"/>
              <a:chExt cx="167400" cy="167400"/>
            </a:xfrm>
          </p:grpSpPr>
          <p:cxnSp>
            <p:nvCxnSpPr>
              <p:cNvPr id="386" name="Google Shape;386;p9"/>
              <p:cNvCxnSpPr/>
              <p:nvPr/>
            </p:nvCxnSpPr>
            <p:spPr>
              <a:xfrm>
                <a:off x="3300613" y="225750"/>
                <a:ext cx="0" cy="167400"/>
              </a:xfrm>
              <a:prstGeom prst="straightConnector1">
                <a:avLst/>
              </a:prstGeom>
              <a:noFill/>
              <a:ln cap="flat" cmpd="sng" w="19050">
                <a:solidFill>
                  <a:schemeClr val="accent2"/>
                </a:solidFill>
                <a:prstDash val="solid"/>
                <a:round/>
                <a:headEnd len="med" w="med" type="none"/>
                <a:tailEnd len="med" w="med" type="none"/>
              </a:ln>
            </p:spPr>
          </p:cxnSp>
          <p:cxnSp>
            <p:nvCxnSpPr>
              <p:cNvPr id="387" name="Google Shape;387;p9"/>
              <p:cNvCxnSpPr/>
              <p:nvPr/>
            </p:nvCxnSpPr>
            <p:spPr>
              <a:xfrm rot="10800000">
                <a:off x="3216925" y="309377"/>
                <a:ext cx="167400" cy="0"/>
              </a:xfrm>
              <a:prstGeom prst="straightConnector1">
                <a:avLst/>
              </a:prstGeom>
              <a:noFill/>
              <a:ln cap="flat" cmpd="sng" w="19050">
                <a:solidFill>
                  <a:schemeClr val="accent2"/>
                </a:solidFill>
                <a:prstDash val="solid"/>
                <a:round/>
                <a:headEnd len="med" w="med" type="none"/>
                <a:tailEnd len="med" w="med" type="none"/>
              </a:ln>
            </p:spPr>
          </p:cxnSp>
        </p:grpSp>
        <p:sp>
          <p:nvSpPr>
            <p:cNvPr id="388" name="Google Shape;388;p9"/>
            <p:cNvSpPr/>
            <p:nvPr/>
          </p:nvSpPr>
          <p:spPr>
            <a:xfrm rot="10800000">
              <a:off x="218743" y="1285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9"/>
            <p:cNvSpPr/>
            <p:nvPr/>
          </p:nvSpPr>
          <p:spPr>
            <a:xfrm rot="10800000">
              <a:off x="9045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9"/>
            <p:cNvSpPr/>
            <p:nvPr/>
          </p:nvSpPr>
          <p:spPr>
            <a:xfrm rot="10800000">
              <a:off x="31905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9"/>
            <p:cNvSpPr/>
            <p:nvPr/>
          </p:nvSpPr>
          <p:spPr>
            <a:xfrm rot="10800000">
              <a:off x="4943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9"/>
            <p:cNvSpPr/>
            <p:nvPr/>
          </p:nvSpPr>
          <p:spPr>
            <a:xfrm rot="10800000">
              <a:off x="71529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9"/>
            <p:cNvSpPr/>
            <p:nvPr/>
          </p:nvSpPr>
          <p:spPr>
            <a:xfrm rot="10800000">
              <a:off x="6086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4" name="Google Shape;394;p9"/>
            <p:cNvGrpSpPr/>
            <p:nvPr/>
          </p:nvGrpSpPr>
          <p:grpSpPr>
            <a:xfrm rot="10800000">
              <a:off x="8756443" y="110373"/>
              <a:ext cx="167400" cy="167400"/>
              <a:chOff x="3216925" y="225750"/>
              <a:chExt cx="167400" cy="167400"/>
            </a:xfrm>
          </p:grpSpPr>
          <p:cxnSp>
            <p:nvCxnSpPr>
              <p:cNvPr id="395" name="Google Shape;395;p9"/>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396" name="Google Shape;396;p9"/>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397" name="Google Shape;397;p9"/>
            <p:cNvGrpSpPr/>
            <p:nvPr/>
          </p:nvGrpSpPr>
          <p:grpSpPr>
            <a:xfrm rot="10800000">
              <a:off x="4484643" y="120360"/>
              <a:ext cx="167400" cy="167400"/>
              <a:chOff x="3216925" y="225750"/>
              <a:chExt cx="167400" cy="167400"/>
            </a:xfrm>
          </p:grpSpPr>
          <p:cxnSp>
            <p:nvCxnSpPr>
              <p:cNvPr id="398" name="Google Shape;398;p9"/>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399" name="Google Shape;399;p9"/>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400" name="Google Shape;400;p9"/>
            <p:cNvGrpSpPr/>
            <p:nvPr/>
          </p:nvGrpSpPr>
          <p:grpSpPr>
            <a:xfrm rot="10800000">
              <a:off x="166131" y="120348"/>
              <a:ext cx="167400" cy="167400"/>
              <a:chOff x="3216925" y="225750"/>
              <a:chExt cx="167400" cy="167400"/>
            </a:xfrm>
          </p:grpSpPr>
          <p:cxnSp>
            <p:nvCxnSpPr>
              <p:cNvPr id="401" name="Google Shape;401;p9"/>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402" name="Google Shape;402;p9"/>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403" name="Google Shape;403;p9"/>
            <p:cNvGrpSpPr/>
            <p:nvPr/>
          </p:nvGrpSpPr>
          <p:grpSpPr>
            <a:xfrm rot="10800000">
              <a:off x="2325387" y="120348"/>
              <a:ext cx="167400" cy="167400"/>
              <a:chOff x="3216925" y="225750"/>
              <a:chExt cx="167400" cy="167400"/>
            </a:xfrm>
          </p:grpSpPr>
          <p:cxnSp>
            <p:nvCxnSpPr>
              <p:cNvPr id="404" name="Google Shape;404;p9"/>
              <p:cNvCxnSpPr/>
              <p:nvPr/>
            </p:nvCxnSpPr>
            <p:spPr>
              <a:xfrm>
                <a:off x="3300613" y="225750"/>
                <a:ext cx="0" cy="167400"/>
              </a:xfrm>
              <a:prstGeom prst="straightConnector1">
                <a:avLst/>
              </a:prstGeom>
              <a:noFill/>
              <a:ln cap="flat" cmpd="sng" w="19050">
                <a:solidFill>
                  <a:schemeClr val="accent1"/>
                </a:solidFill>
                <a:prstDash val="solid"/>
                <a:round/>
                <a:headEnd len="med" w="med" type="none"/>
                <a:tailEnd len="med" w="med" type="none"/>
              </a:ln>
            </p:spPr>
          </p:cxnSp>
          <p:cxnSp>
            <p:nvCxnSpPr>
              <p:cNvPr id="405" name="Google Shape;405;p9"/>
              <p:cNvCxnSpPr/>
              <p:nvPr/>
            </p:nvCxnSpPr>
            <p:spPr>
              <a:xfrm rot="10800000">
                <a:off x="3216925" y="309377"/>
                <a:ext cx="167400" cy="0"/>
              </a:xfrm>
              <a:prstGeom prst="straightConnector1">
                <a:avLst/>
              </a:prstGeom>
              <a:noFill/>
              <a:ln cap="flat" cmpd="sng" w="19050">
                <a:solidFill>
                  <a:schemeClr val="accent1"/>
                </a:solidFill>
                <a:prstDash val="solid"/>
                <a:round/>
                <a:headEnd len="med" w="med" type="none"/>
                <a:tailEnd len="med" w="med" type="none"/>
              </a:ln>
            </p:spPr>
          </p:cxnSp>
        </p:grpSp>
        <p:grpSp>
          <p:nvGrpSpPr>
            <p:cNvPr id="406" name="Google Shape;406;p9"/>
            <p:cNvGrpSpPr/>
            <p:nvPr/>
          </p:nvGrpSpPr>
          <p:grpSpPr>
            <a:xfrm rot="10800000">
              <a:off x="2325387" y="4872823"/>
              <a:ext cx="167400" cy="167400"/>
              <a:chOff x="3216925" y="225750"/>
              <a:chExt cx="167400" cy="167400"/>
            </a:xfrm>
          </p:grpSpPr>
          <p:cxnSp>
            <p:nvCxnSpPr>
              <p:cNvPr id="407" name="Google Shape;407;p9"/>
              <p:cNvCxnSpPr/>
              <p:nvPr/>
            </p:nvCxnSpPr>
            <p:spPr>
              <a:xfrm>
                <a:off x="3300613" y="225750"/>
                <a:ext cx="0" cy="167400"/>
              </a:xfrm>
              <a:prstGeom prst="straightConnector1">
                <a:avLst/>
              </a:prstGeom>
              <a:noFill/>
              <a:ln cap="flat" cmpd="sng" w="19050">
                <a:solidFill>
                  <a:schemeClr val="lt2"/>
                </a:solidFill>
                <a:prstDash val="solid"/>
                <a:round/>
                <a:headEnd len="med" w="med" type="none"/>
                <a:tailEnd len="med" w="med" type="none"/>
              </a:ln>
            </p:spPr>
          </p:cxnSp>
          <p:cxnSp>
            <p:nvCxnSpPr>
              <p:cNvPr id="408" name="Google Shape;408;p9"/>
              <p:cNvCxnSpPr/>
              <p:nvPr/>
            </p:nvCxnSpPr>
            <p:spPr>
              <a:xfrm rot="10800000">
                <a:off x="3216925" y="309377"/>
                <a:ext cx="167400" cy="0"/>
              </a:xfrm>
              <a:prstGeom prst="straightConnector1">
                <a:avLst/>
              </a:prstGeom>
              <a:noFill/>
              <a:ln cap="flat" cmpd="sng" w="19050">
                <a:solidFill>
                  <a:schemeClr val="lt2"/>
                </a:solidFill>
                <a:prstDash val="solid"/>
                <a:round/>
                <a:headEnd len="med" w="med" type="none"/>
                <a:tailEnd len="med" w="med" type="none"/>
              </a:ln>
            </p:spPr>
          </p:cxnSp>
        </p:grpSp>
        <p:grpSp>
          <p:nvGrpSpPr>
            <p:cNvPr id="409" name="Google Shape;409;p9"/>
            <p:cNvGrpSpPr/>
            <p:nvPr/>
          </p:nvGrpSpPr>
          <p:grpSpPr>
            <a:xfrm rot="10800000">
              <a:off x="6620543" y="120348"/>
              <a:ext cx="167400" cy="167400"/>
              <a:chOff x="3216925" y="225750"/>
              <a:chExt cx="167400" cy="167400"/>
            </a:xfrm>
          </p:grpSpPr>
          <p:cxnSp>
            <p:nvCxnSpPr>
              <p:cNvPr id="410" name="Google Shape;410;p9"/>
              <p:cNvCxnSpPr/>
              <p:nvPr/>
            </p:nvCxnSpPr>
            <p:spPr>
              <a:xfrm>
                <a:off x="3300613" y="225750"/>
                <a:ext cx="0" cy="167400"/>
              </a:xfrm>
              <a:prstGeom prst="straightConnector1">
                <a:avLst/>
              </a:prstGeom>
              <a:noFill/>
              <a:ln cap="flat" cmpd="sng" w="19050">
                <a:solidFill>
                  <a:schemeClr val="accent5"/>
                </a:solidFill>
                <a:prstDash val="solid"/>
                <a:round/>
                <a:headEnd len="med" w="med" type="none"/>
                <a:tailEnd len="med" w="med" type="none"/>
              </a:ln>
            </p:spPr>
          </p:cxnSp>
          <p:cxnSp>
            <p:nvCxnSpPr>
              <p:cNvPr id="411" name="Google Shape;411;p9"/>
              <p:cNvCxnSpPr/>
              <p:nvPr/>
            </p:nvCxnSpPr>
            <p:spPr>
              <a:xfrm rot="10800000">
                <a:off x="3216925" y="309377"/>
                <a:ext cx="167400" cy="0"/>
              </a:xfrm>
              <a:prstGeom prst="straightConnector1">
                <a:avLst/>
              </a:prstGeom>
              <a:noFill/>
              <a:ln cap="flat" cmpd="sng" w="19050">
                <a:solidFill>
                  <a:schemeClr val="accent5"/>
                </a:solidFill>
                <a:prstDash val="solid"/>
                <a:round/>
                <a:headEnd len="med" w="med" type="none"/>
                <a:tailEnd len="med" w="med" type="none"/>
              </a:ln>
            </p:spPr>
          </p:cxnSp>
        </p:grpSp>
        <p:grpSp>
          <p:nvGrpSpPr>
            <p:cNvPr id="412" name="Google Shape;412;p9"/>
            <p:cNvGrpSpPr/>
            <p:nvPr/>
          </p:nvGrpSpPr>
          <p:grpSpPr>
            <a:xfrm rot="10800000">
              <a:off x="6620543" y="4872823"/>
              <a:ext cx="167400" cy="167400"/>
              <a:chOff x="3216925" y="225750"/>
              <a:chExt cx="167400" cy="167400"/>
            </a:xfrm>
          </p:grpSpPr>
          <p:cxnSp>
            <p:nvCxnSpPr>
              <p:cNvPr id="413" name="Google Shape;413;p9"/>
              <p:cNvCxnSpPr/>
              <p:nvPr/>
            </p:nvCxnSpPr>
            <p:spPr>
              <a:xfrm>
                <a:off x="3300613" y="225750"/>
                <a:ext cx="0" cy="167400"/>
              </a:xfrm>
              <a:prstGeom prst="straightConnector1">
                <a:avLst/>
              </a:prstGeom>
              <a:noFill/>
              <a:ln cap="flat" cmpd="sng" w="19050">
                <a:solidFill>
                  <a:schemeClr val="accent3"/>
                </a:solidFill>
                <a:prstDash val="solid"/>
                <a:round/>
                <a:headEnd len="med" w="med" type="none"/>
                <a:tailEnd len="med" w="med" type="none"/>
              </a:ln>
            </p:spPr>
          </p:cxnSp>
          <p:cxnSp>
            <p:nvCxnSpPr>
              <p:cNvPr id="414" name="Google Shape;414;p9"/>
              <p:cNvCxnSpPr/>
              <p:nvPr/>
            </p:nvCxnSpPr>
            <p:spPr>
              <a:xfrm rot="10800000">
                <a:off x="3216925" y="309377"/>
                <a:ext cx="167400" cy="0"/>
              </a:xfrm>
              <a:prstGeom prst="straightConnector1">
                <a:avLst/>
              </a:prstGeom>
              <a:noFill/>
              <a:ln cap="flat" cmpd="sng" w="19050">
                <a:solidFill>
                  <a:schemeClr val="accent3"/>
                </a:solidFill>
                <a:prstDash val="solid"/>
                <a:round/>
                <a:headEnd len="med" w="med" type="none"/>
                <a:tailEnd len="med" w="med" type="none"/>
              </a:ln>
            </p:spPr>
          </p:cxnSp>
        </p:grpSp>
      </p:grpSp>
      <p:sp>
        <p:nvSpPr>
          <p:cNvPr id="415" name="Google Shape;415;p9"/>
          <p:cNvSpPr txBox="1"/>
          <p:nvPr>
            <p:ph type="title"/>
          </p:nvPr>
        </p:nvSpPr>
        <p:spPr>
          <a:xfrm>
            <a:off x="1373150" y="1523700"/>
            <a:ext cx="44235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600"/>
              <a:buNone/>
              <a:defRPr sz="40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16" name="Google Shape;416;p9"/>
          <p:cNvSpPr txBox="1"/>
          <p:nvPr>
            <p:ph idx="1" type="subTitle"/>
          </p:nvPr>
        </p:nvSpPr>
        <p:spPr>
          <a:xfrm>
            <a:off x="1373150" y="2365500"/>
            <a:ext cx="4423500" cy="12543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latin typeface="Open Sans"/>
                <a:ea typeface="Open Sans"/>
                <a:cs typeface="Open Sans"/>
                <a:sym typeface="Open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7" name="Shape 417"/>
        <p:cNvGrpSpPr/>
        <p:nvPr/>
      </p:nvGrpSpPr>
      <p:grpSpPr>
        <a:xfrm>
          <a:off x="0" y="0"/>
          <a:ext cx="0" cy="0"/>
          <a:chOff x="0" y="0"/>
          <a:chExt cx="0" cy="0"/>
        </a:xfrm>
      </p:grpSpPr>
      <p:sp>
        <p:nvSpPr>
          <p:cNvPr id="418" name="Google Shape;418;p10"/>
          <p:cNvSpPr/>
          <p:nvPr/>
        </p:nvSpPr>
        <p:spPr>
          <a:xfrm>
            <a:off x="-560273" y="2789002"/>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sp>
        <p:nvSpPr>
          <p:cNvPr id="419" name="Google Shape;419;p10"/>
          <p:cNvSpPr/>
          <p:nvPr/>
        </p:nvSpPr>
        <p:spPr>
          <a:xfrm>
            <a:off x="439325" y="3214700"/>
            <a:ext cx="5786100" cy="15444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0"/>
          <p:cNvSpPr/>
          <p:nvPr/>
        </p:nvSpPr>
        <p:spPr>
          <a:xfrm>
            <a:off x="6930477" y="-282823"/>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grpSp>
        <p:nvGrpSpPr>
          <p:cNvPr id="421" name="Google Shape;421;p10"/>
          <p:cNvGrpSpPr/>
          <p:nvPr/>
        </p:nvGrpSpPr>
        <p:grpSpPr>
          <a:xfrm>
            <a:off x="166131" y="110373"/>
            <a:ext cx="8837213" cy="4930707"/>
            <a:chOff x="166131" y="110373"/>
            <a:chExt cx="8837213" cy="4930707"/>
          </a:xfrm>
        </p:grpSpPr>
        <p:grpSp>
          <p:nvGrpSpPr>
            <p:cNvPr id="422" name="Google Shape;422;p10"/>
            <p:cNvGrpSpPr/>
            <p:nvPr/>
          </p:nvGrpSpPr>
          <p:grpSpPr>
            <a:xfrm rot="10800000">
              <a:off x="8756443" y="4862848"/>
              <a:ext cx="167400" cy="167400"/>
              <a:chOff x="3216925" y="225750"/>
              <a:chExt cx="167400" cy="167400"/>
            </a:xfrm>
          </p:grpSpPr>
          <p:cxnSp>
            <p:nvCxnSpPr>
              <p:cNvPr id="423" name="Google Shape;423;p10"/>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424" name="Google Shape;424;p10"/>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425" name="Google Shape;425;p10"/>
            <p:cNvGrpSpPr/>
            <p:nvPr/>
          </p:nvGrpSpPr>
          <p:grpSpPr>
            <a:xfrm rot="10800000">
              <a:off x="4484643" y="4872835"/>
              <a:ext cx="167400" cy="167400"/>
              <a:chOff x="3216925" y="225750"/>
              <a:chExt cx="167400" cy="167400"/>
            </a:xfrm>
          </p:grpSpPr>
          <p:cxnSp>
            <p:nvCxnSpPr>
              <p:cNvPr id="426" name="Google Shape;426;p10"/>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427" name="Google Shape;427;p10"/>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428" name="Google Shape;428;p10"/>
            <p:cNvGrpSpPr/>
            <p:nvPr/>
          </p:nvGrpSpPr>
          <p:grpSpPr>
            <a:xfrm rot="10800000">
              <a:off x="8833968" y="2496885"/>
              <a:ext cx="167400" cy="167400"/>
              <a:chOff x="3216925" y="225750"/>
              <a:chExt cx="167400" cy="167400"/>
            </a:xfrm>
          </p:grpSpPr>
          <p:cxnSp>
            <p:nvCxnSpPr>
              <p:cNvPr id="429" name="Google Shape;429;p10"/>
              <p:cNvCxnSpPr/>
              <p:nvPr/>
            </p:nvCxnSpPr>
            <p:spPr>
              <a:xfrm>
                <a:off x="3300613" y="225750"/>
                <a:ext cx="0" cy="167400"/>
              </a:xfrm>
              <a:prstGeom prst="straightConnector1">
                <a:avLst/>
              </a:prstGeom>
              <a:noFill/>
              <a:ln cap="flat" cmpd="sng" w="19050">
                <a:solidFill>
                  <a:schemeClr val="accent6"/>
                </a:solidFill>
                <a:prstDash val="solid"/>
                <a:round/>
                <a:headEnd len="med" w="med" type="none"/>
                <a:tailEnd len="med" w="med" type="none"/>
              </a:ln>
            </p:spPr>
          </p:cxnSp>
          <p:cxnSp>
            <p:nvCxnSpPr>
              <p:cNvPr id="430" name="Google Shape;430;p10"/>
              <p:cNvCxnSpPr/>
              <p:nvPr/>
            </p:nvCxnSpPr>
            <p:spPr>
              <a:xfrm rot="10800000">
                <a:off x="3216925" y="309377"/>
                <a:ext cx="167400" cy="0"/>
              </a:xfrm>
              <a:prstGeom prst="straightConnector1">
                <a:avLst/>
              </a:prstGeom>
              <a:noFill/>
              <a:ln cap="flat" cmpd="sng" w="19050">
                <a:solidFill>
                  <a:schemeClr val="accent6"/>
                </a:solidFill>
                <a:prstDash val="solid"/>
                <a:round/>
                <a:headEnd len="med" w="med" type="none"/>
                <a:tailEnd len="med" w="med" type="none"/>
              </a:ln>
            </p:spPr>
          </p:cxnSp>
        </p:grpSp>
        <p:sp>
          <p:nvSpPr>
            <p:cNvPr id="431" name="Google Shape;431;p10"/>
            <p:cNvSpPr/>
            <p:nvPr/>
          </p:nvSpPr>
          <p:spPr>
            <a:xfrm rot="10800000">
              <a:off x="88293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0"/>
            <p:cNvSpPr/>
            <p:nvPr/>
          </p:nvSpPr>
          <p:spPr>
            <a:xfrm rot="10800000">
              <a:off x="8829343" y="2885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0"/>
            <p:cNvSpPr/>
            <p:nvPr/>
          </p:nvSpPr>
          <p:spPr>
            <a:xfrm rot="10800000">
              <a:off x="8981743" y="1819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0"/>
            <p:cNvSpPr/>
            <p:nvPr/>
          </p:nvSpPr>
          <p:spPr>
            <a:xfrm rot="10800000">
              <a:off x="8829343" y="676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0"/>
            <p:cNvSpPr/>
            <p:nvPr/>
          </p:nvSpPr>
          <p:spPr>
            <a:xfrm rot="10800000">
              <a:off x="62385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0"/>
            <p:cNvSpPr/>
            <p:nvPr/>
          </p:nvSpPr>
          <p:spPr>
            <a:xfrm rot="10800000">
              <a:off x="5019343" y="50194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0"/>
            <p:cNvSpPr/>
            <p:nvPr/>
          </p:nvSpPr>
          <p:spPr>
            <a:xfrm rot="10800000">
              <a:off x="3876343" y="4867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0"/>
            <p:cNvSpPr/>
            <p:nvPr/>
          </p:nvSpPr>
          <p:spPr>
            <a:xfrm rot="10800000">
              <a:off x="3114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9" name="Google Shape;439;p10"/>
            <p:cNvGrpSpPr/>
            <p:nvPr/>
          </p:nvGrpSpPr>
          <p:grpSpPr>
            <a:xfrm rot="10800000">
              <a:off x="166131" y="4872823"/>
              <a:ext cx="167400" cy="167400"/>
              <a:chOff x="3216925" y="225750"/>
              <a:chExt cx="167400" cy="167400"/>
            </a:xfrm>
          </p:grpSpPr>
          <p:cxnSp>
            <p:nvCxnSpPr>
              <p:cNvPr id="440" name="Google Shape;440;p10"/>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441" name="Google Shape;441;p10"/>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sp>
          <p:nvSpPr>
            <p:cNvPr id="442" name="Google Shape;442;p10"/>
            <p:cNvSpPr/>
            <p:nvPr/>
          </p:nvSpPr>
          <p:spPr>
            <a:xfrm rot="10800000">
              <a:off x="1209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0"/>
            <p:cNvSpPr/>
            <p:nvPr/>
          </p:nvSpPr>
          <p:spPr>
            <a:xfrm rot="10800000">
              <a:off x="2187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4" name="Google Shape;444;p10"/>
            <p:cNvGrpSpPr/>
            <p:nvPr/>
          </p:nvGrpSpPr>
          <p:grpSpPr>
            <a:xfrm rot="10800000">
              <a:off x="166131" y="2484760"/>
              <a:ext cx="167400" cy="167400"/>
              <a:chOff x="3216925" y="225750"/>
              <a:chExt cx="167400" cy="167400"/>
            </a:xfrm>
          </p:grpSpPr>
          <p:cxnSp>
            <p:nvCxnSpPr>
              <p:cNvPr id="445" name="Google Shape;445;p10"/>
              <p:cNvCxnSpPr/>
              <p:nvPr/>
            </p:nvCxnSpPr>
            <p:spPr>
              <a:xfrm>
                <a:off x="3300613" y="225750"/>
                <a:ext cx="0" cy="167400"/>
              </a:xfrm>
              <a:prstGeom prst="straightConnector1">
                <a:avLst/>
              </a:prstGeom>
              <a:noFill/>
              <a:ln cap="flat" cmpd="sng" w="19050">
                <a:solidFill>
                  <a:schemeClr val="accent2"/>
                </a:solidFill>
                <a:prstDash val="solid"/>
                <a:round/>
                <a:headEnd len="med" w="med" type="none"/>
                <a:tailEnd len="med" w="med" type="none"/>
              </a:ln>
            </p:spPr>
          </p:cxnSp>
          <p:cxnSp>
            <p:nvCxnSpPr>
              <p:cNvPr id="446" name="Google Shape;446;p10"/>
              <p:cNvCxnSpPr/>
              <p:nvPr/>
            </p:nvCxnSpPr>
            <p:spPr>
              <a:xfrm rot="10800000">
                <a:off x="3216925" y="309377"/>
                <a:ext cx="167400" cy="0"/>
              </a:xfrm>
              <a:prstGeom prst="straightConnector1">
                <a:avLst/>
              </a:prstGeom>
              <a:noFill/>
              <a:ln cap="flat" cmpd="sng" w="19050">
                <a:solidFill>
                  <a:schemeClr val="accent2"/>
                </a:solidFill>
                <a:prstDash val="solid"/>
                <a:round/>
                <a:headEnd len="med" w="med" type="none"/>
                <a:tailEnd len="med" w="med" type="none"/>
              </a:ln>
            </p:spPr>
          </p:cxnSp>
        </p:grpSp>
        <p:sp>
          <p:nvSpPr>
            <p:cNvPr id="447" name="Google Shape;447;p10"/>
            <p:cNvSpPr/>
            <p:nvPr/>
          </p:nvSpPr>
          <p:spPr>
            <a:xfrm rot="10800000">
              <a:off x="218743" y="1285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0"/>
            <p:cNvSpPr/>
            <p:nvPr/>
          </p:nvSpPr>
          <p:spPr>
            <a:xfrm rot="10800000">
              <a:off x="9045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0"/>
            <p:cNvSpPr/>
            <p:nvPr/>
          </p:nvSpPr>
          <p:spPr>
            <a:xfrm rot="10800000">
              <a:off x="31905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0"/>
            <p:cNvSpPr/>
            <p:nvPr/>
          </p:nvSpPr>
          <p:spPr>
            <a:xfrm rot="10800000">
              <a:off x="4943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0"/>
            <p:cNvSpPr/>
            <p:nvPr/>
          </p:nvSpPr>
          <p:spPr>
            <a:xfrm rot="10800000">
              <a:off x="71529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0"/>
            <p:cNvSpPr/>
            <p:nvPr/>
          </p:nvSpPr>
          <p:spPr>
            <a:xfrm rot="10800000">
              <a:off x="6086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3" name="Google Shape;453;p10"/>
            <p:cNvGrpSpPr/>
            <p:nvPr/>
          </p:nvGrpSpPr>
          <p:grpSpPr>
            <a:xfrm rot="10800000">
              <a:off x="8756443" y="110373"/>
              <a:ext cx="167400" cy="167400"/>
              <a:chOff x="3216925" y="225750"/>
              <a:chExt cx="167400" cy="167400"/>
            </a:xfrm>
          </p:grpSpPr>
          <p:cxnSp>
            <p:nvCxnSpPr>
              <p:cNvPr id="454" name="Google Shape;454;p10"/>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455" name="Google Shape;455;p10"/>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456" name="Google Shape;456;p10"/>
            <p:cNvGrpSpPr/>
            <p:nvPr/>
          </p:nvGrpSpPr>
          <p:grpSpPr>
            <a:xfrm rot="10800000">
              <a:off x="4484643" y="120360"/>
              <a:ext cx="167400" cy="167400"/>
              <a:chOff x="3216925" y="225750"/>
              <a:chExt cx="167400" cy="167400"/>
            </a:xfrm>
          </p:grpSpPr>
          <p:cxnSp>
            <p:nvCxnSpPr>
              <p:cNvPr id="457" name="Google Shape;457;p10"/>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458" name="Google Shape;458;p10"/>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459" name="Google Shape;459;p10"/>
            <p:cNvGrpSpPr/>
            <p:nvPr/>
          </p:nvGrpSpPr>
          <p:grpSpPr>
            <a:xfrm rot="10800000">
              <a:off x="166131" y="120348"/>
              <a:ext cx="167400" cy="167400"/>
              <a:chOff x="3216925" y="225750"/>
              <a:chExt cx="167400" cy="167400"/>
            </a:xfrm>
          </p:grpSpPr>
          <p:cxnSp>
            <p:nvCxnSpPr>
              <p:cNvPr id="460" name="Google Shape;460;p10"/>
              <p:cNvCxnSpPr/>
              <p:nvPr/>
            </p:nvCxnSpPr>
            <p:spPr>
              <a:xfrm>
                <a:off x="3300613" y="225750"/>
                <a:ext cx="0" cy="167400"/>
              </a:xfrm>
              <a:prstGeom prst="straightConnector1">
                <a:avLst/>
              </a:prstGeom>
              <a:noFill/>
              <a:ln cap="flat" cmpd="sng" w="19050">
                <a:solidFill>
                  <a:schemeClr val="lt1"/>
                </a:solidFill>
                <a:prstDash val="solid"/>
                <a:round/>
                <a:headEnd len="med" w="med" type="none"/>
                <a:tailEnd len="med" w="med" type="none"/>
              </a:ln>
            </p:spPr>
          </p:cxnSp>
          <p:cxnSp>
            <p:nvCxnSpPr>
              <p:cNvPr id="461" name="Google Shape;461;p10"/>
              <p:cNvCxnSpPr/>
              <p:nvPr/>
            </p:nvCxnSpPr>
            <p:spPr>
              <a:xfrm rot="10800000">
                <a:off x="3216925" y="309377"/>
                <a:ext cx="167400" cy="0"/>
              </a:xfrm>
              <a:prstGeom prst="straightConnector1">
                <a:avLst/>
              </a:prstGeom>
              <a:noFill/>
              <a:ln cap="flat" cmpd="sng" w="19050">
                <a:solidFill>
                  <a:schemeClr val="lt1"/>
                </a:solidFill>
                <a:prstDash val="solid"/>
                <a:round/>
                <a:headEnd len="med" w="med" type="none"/>
                <a:tailEnd len="med" w="med" type="none"/>
              </a:ln>
            </p:spPr>
          </p:cxnSp>
        </p:grpSp>
        <p:grpSp>
          <p:nvGrpSpPr>
            <p:cNvPr id="462" name="Google Shape;462;p10"/>
            <p:cNvGrpSpPr/>
            <p:nvPr/>
          </p:nvGrpSpPr>
          <p:grpSpPr>
            <a:xfrm rot="10800000">
              <a:off x="2325387" y="120348"/>
              <a:ext cx="167400" cy="167400"/>
              <a:chOff x="3216925" y="225750"/>
              <a:chExt cx="167400" cy="167400"/>
            </a:xfrm>
          </p:grpSpPr>
          <p:cxnSp>
            <p:nvCxnSpPr>
              <p:cNvPr id="463" name="Google Shape;463;p10"/>
              <p:cNvCxnSpPr/>
              <p:nvPr/>
            </p:nvCxnSpPr>
            <p:spPr>
              <a:xfrm>
                <a:off x="3300613" y="225750"/>
                <a:ext cx="0" cy="167400"/>
              </a:xfrm>
              <a:prstGeom prst="straightConnector1">
                <a:avLst/>
              </a:prstGeom>
              <a:noFill/>
              <a:ln cap="flat" cmpd="sng" w="19050">
                <a:solidFill>
                  <a:schemeClr val="accent1"/>
                </a:solidFill>
                <a:prstDash val="solid"/>
                <a:round/>
                <a:headEnd len="med" w="med" type="none"/>
                <a:tailEnd len="med" w="med" type="none"/>
              </a:ln>
            </p:spPr>
          </p:cxnSp>
          <p:cxnSp>
            <p:nvCxnSpPr>
              <p:cNvPr id="464" name="Google Shape;464;p10"/>
              <p:cNvCxnSpPr/>
              <p:nvPr/>
            </p:nvCxnSpPr>
            <p:spPr>
              <a:xfrm rot="10800000">
                <a:off x="3216925" y="309377"/>
                <a:ext cx="167400" cy="0"/>
              </a:xfrm>
              <a:prstGeom prst="straightConnector1">
                <a:avLst/>
              </a:prstGeom>
              <a:noFill/>
              <a:ln cap="flat" cmpd="sng" w="19050">
                <a:solidFill>
                  <a:schemeClr val="accent1"/>
                </a:solidFill>
                <a:prstDash val="solid"/>
                <a:round/>
                <a:headEnd len="med" w="med" type="none"/>
                <a:tailEnd len="med" w="med" type="none"/>
              </a:ln>
            </p:spPr>
          </p:cxnSp>
        </p:grpSp>
        <p:grpSp>
          <p:nvGrpSpPr>
            <p:cNvPr id="465" name="Google Shape;465;p10"/>
            <p:cNvGrpSpPr/>
            <p:nvPr/>
          </p:nvGrpSpPr>
          <p:grpSpPr>
            <a:xfrm rot="10800000">
              <a:off x="2325387" y="4872823"/>
              <a:ext cx="167400" cy="167400"/>
              <a:chOff x="3216925" y="225750"/>
              <a:chExt cx="167400" cy="167400"/>
            </a:xfrm>
          </p:grpSpPr>
          <p:cxnSp>
            <p:nvCxnSpPr>
              <p:cNvPr id="466" name="Google Shape;466;p10"/>
              <p:cNvCxnSpPr/>
              <p:nvPr/>
            </p:nvCxnSpPr>
            <p:spPr>
              <a:xfrm>
                <a:off x="3300613" y="225750"/>
                <a:ext cx="0" cy="167400"/>
              </a:xfrm>
              <a:prstGeom prst="straightConnector1">
                <a:avLst/>
              </a:prstGeom>
              <a:noFill/>
              <a:ln cap="flat" cmpd="sng" w="19050">
                <a:solidFill>
                  <a:schemeClr val="lt2"/>
                </a:solidFill>
                <a:prstDash val="solid"/>
                <a:round/>
                <a:headEnd len="med" w="med" type="none"/>
                <a:tailEnd len="med" w="med" type="none"/>
              </a:ln>
            </p:spPr>
          </p:cxnSp>
          <p:cxnSp>
            <p:nvCxnSpPr>
              <p:cNvPr id="467" name="Google Shape;467;p10"/>
              <p:cNvCxnSpPr/>
              <p:nvPr/>
            </p:nvCxnSpPr>
            <p:spPr>
              <a:xfrm rot="10800000">
                <a:off x="3216925" y="309377"/>
                <a:ext cx="167400" cy="0"/>
              </a:xfrm>
              <a:prstGeom prst="straightConnector1">
                <a:avLst/>
              </a:prstGeom>
              <a:noFill/>
              <a:ln cap="flat" cmpd="sng" w="19050">
                <a:solidFill>
                  <a:schemeClr val="lt2"/>
                </a:solidFill>
                <a:prstDash val="solid"/>
                <a:round/>
                <a:headEnd len="med" w="med" type="none"/>
                <a:tailEnd len="med" w="med" type="none"/>
              </a:ln>
            </p:spPr>
          </p:cxnSp>
        </p:grpSp>
        <p:grpSp>
          <p:nvGrpSpPr>
            <p:cNvPr id="468" name="Google Shape;468;p10"/>
            <p:cNvGrpSpPr/>
            <p:nvPr/>
          </p:nvGrpSpPr>
          <p:grpSpPr>
            <a:xfrm rot="10800000">
              <a:off x="6620543" y="120348"/>
              <a:ext cx="167400" cy="167400"/>
              <a:chOff x="3216925" y="225750"/>
              <a:chExt cx="167400" cy="167400"/>
            </a:xfrm>
          </p:grpSpPr>
          <p:cxnSp>
            <p:nvCxnSpPr>
              <p:cNvPr id="469" name="Google Shape;469;p10"/>
              <p:cNvCxnSpPr/>
              <p:nvPr/>
            </p:nvCxnSpPr>
            <p:spPr>
              <a:xfrm>
                <a:off x="3300613" y="225750"/>
                <a:ext cx="0" cy="167400"/>
              </a:xfrm>
              <a:prstGeom prst="straightConnector1">
                <a:avLst/>
              </a:prstGeom>
              <a:noFill/>
              <a:ln cap="flat" cmpd="sng" w="19050">
                <a:solidFill>
                  <a:schemeClr val="accent5"/>
                </a:solidFill>
                <a:prstDash val="solid"/>
                <a:round/>
                <a:headEnd len="med" w="med" type="none"/>
                <a:tailEnd len="med" w="med" type="none"/>
              </a:ln>
            </p:spPr>
          </p:cxnSp>
          <p:cxnSp>
            <p:nvCxnSpPr>
              <p:cNvPr id="470" name="Google Shape;470;p10"/>
              <p:cNvCxnSpPr/>
              <p:nvPr/>
            </p:nvCxnSpPr>
            <p:spPr>
              <a:xfrm rot="10800000">
                <a:off x="3216925" y="309377"/>
                <a:ext cx="167400" cy="0"/>
              </a:xfrm>
              <a:prstGeom prst="straightConnector1">
                <a:avLst/>
              </a:prstGeom>
              <a:noFill/>
              <a:ln cap="flat" cmpd="sng" w="19050">
                <a:solidFill>
                  <a:schemeClr val="accent5"/>
                </a:solidFill>
                <a:prstDash val="solid"/>
                <a:round/>
                <a:headEnd len="med" w="med" type="none"/>
                <a:tailEnd len="med" w="med" type="none"/>
              </a:ln>
            </p:spPr>
          </p:cxnSp>
        </p:grpSp>
        <p:grpSp>
          <p:nvGrpSpPr>
            <p:cNvPr id="471" name="Google Shape;471;p10"/>
            <p:cNvGrpSpPr/>
            <p:nvPr/>
          </p:nvGrpSpPr>
          <p:grpSpPr>
            <a:xfrm rot="10800000">
              <a:off x="6620543" y="4872823"/>
              <a:ext cx="167400" cy="167400"/>
              <a:chOff x="3216925" y="225750"/>
              <a:chExt cx="167400" cy="167400"/>
            </a:xfrm>
          </p:grpSpPr>
          <p:cxnSp>
            <p:nvCxnSpPr>
              <p:cNvPr id="472" name="Google Shape;472;p10"/>
              <p:cNvCxnSpPr/>
              <p:nvPr/>
            </p:nvCxnSpPr>
            <p:spPr>
              <a:xfrm>
                <a:off x="3300613" y="225750"/>
                <a:ext cx="0" cy="167400"/>
              </a:xfrm>
              <a:prstGeom prst="straightConnector1">
                <a:avLst/>
              </a:prstGeom>
              <a:noFill/>
              <a:ln cap="flat" cmpd="sng" w="19050">
                <a:solidFill>
                  <a:schemeClr val="accent3"/>
                </a:solidFill>
                <a:prstDash val="solid"/>
                <a:round/>
                <a:headEnd len="med" w="med" type="none"/>
                <a:tailEnd len="med" w="med" type="none"/>
              </a:ln>
            </p:spPr>
          </p:cxnSp>
          <p:cxnSp>
            <p:nvCxnSpPr>
              <p:cNvPr id="473" name="Google Shape;473;p10"/>
              <p:cNvCxnSpPr/>
              <p:nvPr/>
            </p:nvCxnSpPr>
            <p:spPr>
              <a:xfrm rot="10800000">
                <a:off x="3216925" y="309377"/>
                <a:ext cx="167400" cy="0"/>
              </a:xfrm>
              <a:prstGeom prst="straightConnector1">
                <a:avLst/>
              </a:prstGeom>
              <a:noFill/>
              <a:ln cap="flat" cmpd="sng" w="19050">
                <a:solidFill>
                  <a:schemeClr val="accent3"/>
                </a:solidFill>
                <a:prstDash val="solid"/>
                <a:round/>
                <a:headEnd len="med" w="med" type="none"/>
                <a:tailEnd len="med" w="med" type="none"/>
              </a:ln>
            </p:spPr>
          </p:cxnSp>
        </p:grpSp>
      </p:grpSp>
      <p:sp>
        <p:nvSpPr>
          <p:cNvPr id="474" name="Google Shape;474;p10"/>
          <p:cNvSpPr txBox="1"/>
          <p:nvPr>
            <p:ph type="title"/>
          </p:nvPr>
        </p:nvSpPr>
        <p:spPr>
          <a:xfrm>
            <a:off x="720000" y="3329400"/>
            <a:ext cx="5209200" cy="1274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500"/>
              <a:buNone/>
              <a:defRPr>
                <a:solidFill>
                  <a:schemeClr val="dk1"/>
                </a:solidFill>
              </a:defRPr>
            </a:lvl1pPr>
            <a:lvl2pPr lvl="1" rtl="0" algn="ctr">
              <a:spcBef>
                <a:spcPts val="0"/>
              </a:spcBef>
              <a:spcAft>
                <a:spcPts val="0"/>
              </a:spcAft>
              <a:buClr>
                <a:schemeClr val="dk1"/>
              </a:buClr>
              <a:buSzPts val="3500"/>
              <a:buNone/>
              <a:defRPr>
                <a:solidFill>
                  <a:schemeClr val="dk1"/>
                </a:solidFill>
              </a:defRPr>
            </a:lvl2pPr>
            <a:lvl3pPr lvl="2" rtl="0" algn="ctr">
              <a:spcBef>
                <a:spcPts val="0"/>
              </a:spcBef>
              <a:spcAft>
                <a:spcPts val="0"/>
              </a:spcAft>
              <a:buClr>
                <a:schemeClr val="dk1"/>
              </a:buClr>
              <a:buSzPts val="3500"/>
              <a:buNone/>
              <a:defRPr>
                <a:solidFill>
                  <a:schemeClr val="dk1"/>
                </a:solidFill>
              </a:defRPr>
            </a:lvl3pPr>
            <a:lvl4pPr lvl="3" rtl="0" algn="ctr">
              <a:spcBef>
                <a:spcPts val="0"/>
              </a:spcBef>
              <a:spcAft>
                <a:spcPts val="0"/>
              </a:spcAft>
              <a:buClr>
                <a:schemeClr val="dk1"/>
              </a:buClr>
              <a:buSzPts val="3500"/>
              <a:buNone/>
              <a:defRPr>
                <a:solidFill>
                  <a:schemeClr val="dk1"/>
                </a:solidFill>
              </a:defRPr>
            </a:lvl4pPr>
            <a:lvl5pPr lvl="4" rtl="0" algn="ctr">
              <a:spcBef>
                <a:spcPts val="0"/>
              </a:spcBef>
              <a:spcAft>
                <a:spcPts val="0"/>
              </a:spcAft>
              <a:buClr>
                <a:schemeClr val="dk1"/>
              </a:buClr>
              <a:buSzPts val="3500"/>
              <a:buNone/>
              <a:defRPr>
                <a:solidFill>
                  <a:schemeClr val="dk1"/>
                </a:solidFill>
              </a:defRPr>
            </a:lvl5pPr>
            <a:lvl6pPr lvl="5" rtl="0" algn="ctr">
              <a:spcBef>
                <a:spcPts val="0"/>
              </a:spcBef>
              <a:spcAft>
                <a:spcPts val="0"/>
              </a:spcAft>
              <a:buClr>
                <a:schemeClr val="dk1"/>
              </a:buClr>
              <a:buSzPts val="3500"/>
              <a:buNone/>
              <a:defRPr>
                <a:solidFill>
                  <a:schemeClr val="dk1"/>
                </a:solidFill>
              </a:defRPr>
            </a:lvl6pPr>
            <a:lvl7pPr lvl="6" rtl="0" algn="ctr">
              <a:spcBef>
                <a:spcPts val="0"/>
              </a:spcBef>
              <a:spcAft>
                <a:spcPts val="0"/>
              </a:spcAft>
              <a:buClr>
                <a:schemeClr val="dk1"/>
              </a:buClr>
              <a:buSzPts val="3500"/>
              <a:buNone/>
              <a:defRPr>
                <a:solidFill>
                  <a:schemeClr val="dk1"/>
                </a:solidFill>
              </a:defRPr>
            </a:lvl7pPr>
            <a:lvl8pPr lvl="7" rtl="0" algn="ctr">
              <a:spcBef>
                <a:spcPts val="0"/>
              </a:spcBef>
              <a:spcAft>
                <a:spcPts val="0"/>
              </a:spcAft>
              <a:buClr>
                <a:schemeClr val="dk1"/>
              </a:buClr>
              <a:buSzPts val="3500"/>
              <a:buNone/>
              <a:defRPr>
                <a:solidFill>
                  <a:schemeClr val="dk1"/>
                </a:solidFill>
              </a:defRPr>
            </a:lvl8pPr>
            <a:lvl9pPr lvl="8" rtl="0" algn="ctr">
              <a:spcBef>
                <a:spcPts val="0"/>
              </a:spcBef>
              <a:spcAft>
                <a:spcPts val="0"/>
              </a:spcAft>
              <a:buClr>
                <a:schemeClr val="dk1"/>
              </a:buClr>
              <a:buSzPts val="3500"/>
              <a:buNone/>
              <a:defRPr>
                <a:solidFill>
                  <a:schemeClr val="dk1"/>
                </a:solidFill>
              </a:defRPr>
            </a:lvl9pPr>
          </a:lstStyle>
          <a:p/>
        </p:txBody>
      </p:sp>
    </p:spTree>
  </p:cSld>
  <p:clrMapOvr>
    <a:masterClrMapping/>
  </p:clrMapOvr>
  <p:extLst>
    <p:ext uri="{DCECCB84-F9BA-43D5-87BE-67443E8EF086}">
      <p15:sldGuideLst>
        <p15:guide id="1" orient="horz" pos="2952">
          <p15:clr>
            <a:srgbClr val="FA7B17"/>
          </p15:clr>
        </p15:guide>
      </p15:sldGuideLst>
    </p:ext>
  </p:extLst>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theme" Target="../theme/theme2.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477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lt1"/>
              </a:buClr>
              <a:buSzPts val="3500"/>
              <a:buFont typeface="Open Sans ExtraBold"/>
              <a:buNone/>
              <a:defRPr sz="3500">
                <a:solidFill>
                  <a:schemeClr val="lt1"/>
                </a:solidFill>
                <a:latin typeface="Open Sans ExtraBold"/>
                <a:ea typeface="Open Sans ExtraBold"/>
                <a:cs typeface="Open Sans ExtraBold"/>
                <a:sym typeface="Open Sans ExtraBold"/>
              </a:defRPr>
            </a:lvl1pPr>
            <a:lvl2pPr lvl="1" rtl="0">
              <a:spcBef>
                <a:spcPts val="0"/>
              </a:spcBef>
              <a:spcAft>
                <a:spcPts val="0"/>
              </a:spcAft>
              <a:buClr>
                <a:schemeClr val="lt1"/>
              </a:buClr>
              <a:buSzPts val="3500"/>
              <a:buFont typeface="Open Sans ExtraBold"/>
              <a:buNone/>
              <a:defRPr sz="35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500"/>
              <a:buFont typeface="Open Sans ExtraBold"/>
              <a:buNone/>
              <a:defRPr sz="35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500"/>
              <a:buFont typeface="Open Sans ExtraBold"/>
              <a:buNone/>
              <a:defRPr sz="35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500"/>
              <a:buFont typeface="Open Sans ExtraBold"/>
              <a:buNone/>
              <a:defRPr sz="35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500"/>
              <a:buFont typeface="Open Sans ExtraBold"/>
              <a:buNone/>
              <a:defRPr sz="35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500"/>
              <a:buFont typeface="Open Sans ExtraBold"/>
              <a:buNone/>
              <a:defRPr sz="35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500"/>
              <a:buFont typeface="Open Sans ExtraBold"/>
              <a:buNone/>
              <a:defRPr sz="35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500"/>
              <a:buFont typeface="Open Sans ExtraBold"/>
              <a:buNone/>
              <a:defRPr sz="3500">
                <a:solidFill>
                  <a:schemeClr val="lt1"/>
                </a:solidFill>
                <a:latin typeface="Open Sans ExtraBold"/>
                <a:ea typeface="Open Sans ExtraBold"/>
                <a:cs typeface="Open Sans ExtraBold"/>
                <a:sym typeface="Open Sans ExtraBold"/>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EA4335"/>
          </p15:clr>
        </p15:guide>
        <p15:guide id="2" orient="horz" pos="1620">
          <p15:clr>
            <a:srgbClr val="EA4335"/>
          </p15:clr>
        </p15:guide>
        <p15:guide id="3" pos="454">
          <p15:clr>
            <a:srgbClr val="EA4335"/>
          </p15:clr>
        </p15:guide>
        <p15:guide id="4" pos="5306">
          <p15:clr>
            <a:srgbClr val="EA4335"/>
          </p15:clr>
        </p15:guide>
        <p15:guide id="5" orient="horz" pos="2900">
          <p15:clr>
            <a:srgbClr val="EA4335"/>
          </p15:clr>
        </p15:guide>
        <p15:guide id="6" orient="horz" pos="34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5.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32.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22.png"/><Relationship Id="rId9" Type="http://schemas.openxmlformats.org/officeDocument/2006/relationships/image" Target="../media/image24.png"/><Relationship Id="rId5" Type="http://schemas.openxmlformats.org/officeDocument/2006/relationships/image" Target="../media/image23.png"/><Relationship Id="rId6" Type="http://schemas.openxmlformats.org/officeDocument/2006/relationships/image" Target="../media/image31.png"/><Relationship Id="rId7" Type="http://schemas.openxmlformats.org/officeDocument/2006/relationships/image" Target="../media/image39.png"/><Relationship Id="rId8" Type="http://schemas.openxmlformats.org/officeDocument/2006/relationships/image" Target="../media/image21.png"/><Relationship Id="rId11" Type="http://schemas.openxmlformats.org/officeDocument/2006/relationships/image" Target="../media/image26.png"/><Relationship Id="rId10" Type="http://schemas.openxmlformats.org/officeDocument/2006/relationships/image" Target="../media/image38.png"/><Relationship Id="rId12"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9.png"/><Relationship Id="rId5" Type="http://schemas.openxmlformats.org/officeDocument/2006/relationships/image" Target="../media/image3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43.png"/><Relationship Id="rId4" Type="http://schemas.openxmlformats.org/officeDocument/2006/relationships/image" Target="../media/image40.png"/><Relationship Id="rId5" Type="http://schemas.openxmlformats.org/officeDocument/2006/relationships/image" Target="../media/image5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41.png"/><Relationship Id="rId4" Type="http://schemas.openxmlformats.org/officeDocument/2006/relationships/image" Target="../media/image4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65.png"/><Relationship Id="rId5" Type="http://schemas.openxmlformats.org/officeDocument/2006/relationships/image" Target="../media/image57.png"/><Relationship Id="rId6" Type="http://schemas.openxmlformats.org/officeDocument/2006/relationships/image" Target="../media/image3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35.png"/><Relationship Id="rId5" Type="http://schemas.openxmlformats.org/officeDocument/2006/relationships/image" Target="../media/image4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64.png"/><Relationship Id="rId5" Type="http://schemas.openxmlformats.org/officeDocument/2006/relationships/image" Target="../media/image4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50.png"/><Relationship Id="rId5" Type="http://schemas.openxmlformats.org/officeDocument/2006/relationships/image" Target="../media/image5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5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1.xml"/><Relationship Id="rId3" Type="http://schemas.openxmlformats.org/officeDocument/2006/relationships/image" Target="../media/image55.png"/><Relationship Id="rId4" Type="http://schemas.openxmlformats.org/officeDocument/2006/relationships/image" Target="../media/image60.png"/><Relationship Id="rId5" Type="http://schemas.openxmlformats.org/officeDocument/2006/relationships/image" Target="../media/image42.png"/><Relationship Id="rId6" Type="http://schemas.openxmlformats.org/officeDocument/2006/relationships/image" Target="../media/image4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 Id="rId3" Type="http://schemas.openxmlformats.org/officeDocument/2006/relationships/image" Target="../media/image6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 Id="rId3" Type="http://schemas.openxmlformats.org/officeDocument/2006/relationships/image" Target="../media/image46.png"/><Relationship Id="rId4" Type="http://schemas.openxmlformats.org/officeDocument/2006/relationships/image" Target="../media/image5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 Id="rId3" Type="http://schemas.openxmlformats.org/officeDocument/2006/relationships/image" Target="../media/image61.png"/><Relationship Id="rId4" Type="http://schemas.openxmlformats.org/officeDocument/2006/relationships/image" Target="../media/image6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 Id="rId3" Type="http://schemas.openxmlformats.org/officeDocument/2006/relationships/image" Target="../media/image51.png"/><Relationship Id="rId4" Type="http://schemas.openxmlformats.org/officeDocument/2006/relationships/image" Target="../media/image52.png"/><Relationship Id="rId5" Type="http://schemas.openxmlformats.org/officeDocument/2006/relationships/image" Target="../media/image5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7.png"/><Relationship Id="rId5" Type="http://schemas.openxmlformats.org/officeDocument/2006/relationships/image" Target="../media/image34.png"/><Relationship Id="rId6"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12.png"/><Relationship Id="rId5" Type="http://schemas.openxmlformats.org/officeDocument/2006/relationships/image" Target="../media/image9.png"/><Relationship Id="rId6"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38" name="Shape 2938"/>
        <p:cNvGrpSpPr/>
        <p:nvPr/>
      </p:nvGrpSpPr>
      <p:grpSpPr>
        <a:xfrm>
          <a:off x="0" y="0"/>
          <a:ext cx="0" cy="0"/>
          <a:chOff x="0" y="0"/>
          <a:chExt cx="0" cy="0"/>
        </a:xfrm>
      </p:grpSpPr>
      <p:pic>
        <p:nvPicPr>
          <p:cNvPr id="2939" name="Google Shape;2939;p58"/>
          <p:cNvPicPr preferRelativeResize="0"/>
          <p:nvPr/>
        </p:nvPicPr>
        <p:blipFill>
          <a:blip r:embed="rId3">
            <a:alphaModFix/>
          </a:blip>
          <a:stretch>
            <a:fillRect/>
          </a:stretch>
        </p:blipFill>
        <p:spPr>
          <a:xfrm>
            <a:off x="578650" y="821200"/>
            <a:ext cx="2143799" cy="2146949"/>
          </a:xfrm>
          <a:prstGeom prst="rect">
            <a:avLst/>
          </a:prstGeom>
          <a:noFill/>
          <a:ln>
            <a:noFill/>
          </a:ln>
        </p:spPr>
      </p:pic>
      <p:grpSp>
        <p:nvGrpSpPr>
          <p:cNvPr id="2940" name="Google Shape;2940;p58"/>
          <p:cNvGrpSpPr/>
          <p:nvPr/>
        </p:nvGrpSpPr>
        <p:grpSpPr>
          <a:xfrm>
            <a:off x="578650" y="1222313"/>
            <a:ext cx="2740406" cy="2420014"/>
            <a:chOff x="720003" y="1349752"/>
            <a:chExt cx="2639320" cy="2415425"/>
          </a:xfrm>
        </p:grpSpPr>
        <p:sp>
          <p:nvSpPr>
            <p:cNvPr id="2941" name="Google Shape;2941;p58"/>
            <p:cNvSpPr/>
            <p:nvPr/>
          </p:nvSpPr>
          <p:spPr>
            <a:xfrm>
              <a:off x="1530718" y="3735282"/>
              <a:ext cx="2638" cy="400"/>
            </a:xfrm>
            <a:custGeom>
              <a:rect b="b" l="l" r="r" t="t"/>
              <a:pathLst>
                <a:path extrusionOk="0" h="5" w="33">
                  <a:moveTo>
                    <a:pt x="5" y="0"/>
                  </a:moveTo>
                  <a:lnTo>
                    <a:pt x="0" y="5"/>
                  </a:lnTo>
                  <a:lnTo>
                    <a:pt x="5" y="0"/>
                  </a:lnTo>
                  <a:close/>
                  <a:moveTo>
                    <a:pt x="9" y="0"/>
                  </a:moveTo>
                  <a:lnTo>
                    <a:pt x="9" y="0"/>
                  </a:lnTo>
                  <a:lnTo>
                    <a:pt x="9" y="0"/>
                  </a:lnTo>
                  <a:close/>
                  <a:moveTo>
                    <a:pt x="24" y="0"/>
                  </a:moveTo>
                  <a:lnTo>
                    <a:pt x="18" y="0"/>
                  </a:lnTo>
                  <a:lnTo>
                    <a:pt x="24" y="0"/>
                  </a:lnTo>
                  <a:close/>
                  <a:moveTo>
                    <a:pt x="33" y="0"/>
                  </a:moveTo>
                  <a:lnTo>
                    <a:pt x="33" y="0"/>
                  </a:lnTo>
                  <a:close/>
                </a:path>
              </a:pathLst>
            </a:custGeom>
            <a:solidFill>
              <a:srgbClr val="F870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58"/>
            <p:cNvSpPr/>
            <p:nvPr/>
          </p:nvSpPr>
          <p:spPr>
            <a:xfrm>
              <a:off x="1854300" y="2487001"/>
              <a:ext cx="80" cy="349156"/>
            </a:xfrm>
            <a:custGeom>
              <a:rect b="b" l="l" r="r" t="t"/>
              <a:pathLst>
                <a:path extrusionOk="0" h="4368" w="1">
                  <a:moveTo>
                    <a:pt x="0" y="1"/>
                  </a:moveTo>
                  <a:lnTo>
                    <a:pt x="0" y="1"/>
                  </a:lnTo>
                  <a:lnTo>
                    <a:pt x="0" y="4367"/>
                  </a:lnTo>
                  <a:lnTo>
                    <a:pt x="0" y="4367"/>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58"/>
            <p:cNvSpPr/>
            <p:nvPr/>
          </p:nvSpPr>
          <p:spPr>
            <a:xfrm>
              <a:off x="1849104" y="2487001"/>
              <a:ext cx="5276" cy="349156"/>
            </a:xfrm>
            <a:custGeom>
              <a:rect b="b" l="l" r="r" t="t"/>
              <a:pathLst>
                <a:path extrusionOk="0" h="4368" w="66">
                  <a:moveTo>
                    <a:pt x="65" y="1"/>
                  </a:moveTo>
                  <a:cubicBezTo>
                    <a:pt x="56" y="5"/>
                    <a:pt x="42" y="5"/>
                    <a:pt x="28" y="5"/>
                  </a:cubicBezTo>
                  <a:cubicBezTo>
                    <a:pt x="24" y="5"/>
                    <a:pt x="14" y="5"/>
                    <a:pt x="0" y="11"/>
                  </a:cubicBezTo>
                  <a:lnTo>
                    <a:pt x="0" y="4348"/>
                  </a:lnTo>
                  <a:cubicBezTo>
                    <a:pt x="24" y="4354"/>
                    <a:pt x="47" y="4358"/>
                    <a:pt x="65" y="4367"/>
                  </a:cubicBezTo>
                  <a:lnTo>
                    <a:pt x="65" y="1"/>
                  </a:lnTo>
                  <a:close/>
                </a:path>
              </a:pathLst>
            </a:custGeom>
            <a:solidFill>
              <a:srgbClr val="FF9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58"/>
            <p:cNvSpPr/>
            <p:nvPr/>
          </p:nvSpPr>
          <p:spPr>
            <a:xfrm>
              <a:off x="1854300" y="2867017"/>
              <a:ext cx="80" cy="327094"/>
            </a:xfrm>
            <a:custGeom>
              <a:rect b="b" l="l" r="r" t="t"/>
              <a:pathLst>
                <a:path extrusionOk="0" h="4092" w="1">
                  <a:moveTo>
                    <a:pt x="0" y="1"/>
                  </a:moveTo>
                  <a:lnTo>
                    <a:pt x="0" y="1"/>
                  </a:lnTo>
                  <a:lnTo>
                    <a:pt x="0" y="4091"/>
                  </a:lnTo>
                  <a:lnTo>
                    <a:pt x="0" y="401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58"/>
            <p:cNvSpPr/>
            <p:nvPr/>
          </p:nvSpPr>
          <p:spPr>
            <a:xfrm>
              <a:off x="868525" y="2867017"/>
              <a:ext cx="985839" cy="648433"/>
            </a:xfrm>
            <a:custGeom>
              <a:rect b="b" l="l" r="r" t="t"/>
              <a:pathLst>
                <a:path extrusionOk="0" h="8112" w="12333">
                  <a:moveTo>
                    <a:pt x="89" y="1074"/>
                  </a:moveTo>
                  <a:cubicBezTo>
                    <a:pt x="24" y="1803"/>
                    <a:pt x="0" y="2536"/>
                    <a:pt x="5" y="3270"/>
                  </a:cubicBezTo>
                  <a:cubicBezTo>
                    <a:pt x="15" y="2541"/>
                    <a:pt x="65" y="1813"/>
                    <a:pt x="155" y="1089"/>
                  </a:cubicBezTo>
                  <a:cubicBezTo>
                    <a:pt x="132" y="1084"/>
                    <a:pt x="108" y="1079"/>
                    <a:pt x="89" y="1074"/>
                  </a:cubicBezTo>
                  <a:close/>
                  <a:moveTo>
                    <a:pt x="12332" y="1"/>
                  </a:moveTo>
                  <a:cubicBezTo>
                    <a:pt x="12314" y="14"/>
                    <a:pt x="12295" y="29"/>
                    <a:pt x="12267" y="48"/>
                  </a:cubicBezTo>
                  <a:lnTo>
                    <a:pt x="12267" y="4380"/>
                  </a:lnTo>
                  <a:cubicBezTo>
                    <a:pt x="12272" y="4576"/>
                    <a:pt x="12253" y="4773"/>
                    <a:pt x="12220" y="4960"/>
                  </a:cubicBezTo>
                  <a:cubicBezTo>
                    <a:pt x="12291" y="4684"/>
                    <a:pt x="12328" y="4390"/>
                    <a:pt x="12332" y="4091"/>
                  </a:cubicBezTo>
                  <a:lnTo>
                    <a:pt x="12332" y="1"/>
                  </a:lnTo>
                  <a:close/>
                  <a:moveTo>
                    <a:pt x="3946" y="8098"/>
                  </a:moveTo>
                  <a:lnTo>
                    <a:pt x="3834" y="8102"/>
                  </a:lnTo>
                  <a:cubicBezTo>
                    <a:pt x="3759" y="8107"/>
                    <a:pt x="3690" y="8111"/>
                    <a:pt x="3615" y="8111"/>
                  </a:cubicBezTo>
                  <a:lnTo>
                    <a:pt x="3619" y="8111"/>
                  </a:lnTo>
                  <a:cubicBezTo>
                    <a:pt x="3699" y="8111"/>
                    <a:pt x="3778" y="8107"/>
                    <a:pt x="3858" y="8102"/>
                  </a:cubicBezTo>
                  <a:lnTo>
                    <a:pt x="3946" y="8098"/>
                  </a:lnTo>
                  <a:close/>
                </a:path>
              </a:pathLst>
            </a:custGeom>
            <a:solidFill>
              <a:srgbClr val="FF9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58"/>
            <p:cNvSpPr/>
            <p:nvPr/>
          </p:nvSpPr>
          <p:spPr>
            <a:xfrm>
              <a:off x="1029756" y="2239999"/>
              <a:ext cx="28457" cy="34692"/>
            </a:xfrm>
            <a:custGeom>
              <a:rect b="b" l="l" r="r" t="t"/>
              <a:pathLst>
                <a:path extrusionOk="0" h="434" w="356">
                  <a:moveTo>
                    <a:pt x="239" y="0"/>
                  </a:moveTo>
                  <a:cubicBezTo>
                    <a:pt x="173" y="0"/>
                    <a:pt x="113" y="28"/>
                    <a:pt x="71" y="84"/>
                  </a:cubicBezTo>
                  <a:cubicBezTo>
                    <a:pt x="1" y="173"/>
                    <a:pt x="20" y="308"/>
                    <a:pt x="108" y="378"/>
                  </a:cubicBezTo>
                  <a:cubicBezTo>
                    <a:pt x="136" y="397"/>
                    <a:pt x="160" y="416"/>
                    <a:pt x="183" y="434"/>
                  </a:cubicBezTo>
                  <a:cubicBezTo>
                    <a:pt x="239" y="299"/>
                    <a:pt x="295" y="168"/>
                    <a:pt x="356" y="37"/>
                  </a:cubicBezTo>
                  <a:cubicBezTo>
                    <a:pt x="318" y="14"/>
                    <a:pt x="276" y="0"/>
                    <a:pt x="239" y="0"/>
                  </a:cubicBezTo>
                  <a:close/>
                </a:path>
              </a:pathLst>
            </a:custGeom>
            <a:solidFill>
              <a:srgbClr val="FF78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58"/>
            <p:cNvSpPr/>
            <p:nvPr/>
          </p:nvSpPr>
          <p:spPr>
            <a:xfrm>
              <a:off x="1854300" y="2454627"/>
              <a:ext cx="13509" cy="32454"/>
            </a:xfrm>
            <a:custGeom>
              <a:rect b="b" l="l" r="r" t="t"/>
              <a:pathLst>
                <a:path extrusionOk="0" h="406" w="169">
                  <a:moveTo>
                    <a:pt x="0" y="0"/>
                  </a:moveTo>
                  <a:lnTo>
                    <a:pt x="0" y="406"/>
                  </a:lnTo>
                  <a:cubicBezTo>
                    <a:pt x="99" y="388"/>
                    <a:pt x="168" y="298"/>
                    <a:pt x="164" y="192"/>
                  </a:cubicBezTo>
                  <a:cubicBezTo>
                    <a:pt x="159" y="98"/>
                    <a:pt x="89" y="18"/>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58"/>
            <p:cNvSpPr/>
            <p:nvPr/>
          </p:nvSpPr>
          <p:spPr>
            <a:xfrm>
              <a:off x="1854300" y="2454627"/>
              <a:ext cx="80" cy="32454"/>
            </a:xfrm>
            <a:custGeom>
              <a:rect b="b" l="l" r="r" t="t"/>
              <a:pathLst>
                <a:path extrusionOk="0" h="406" w="1">
                  <a:moveTo>
                    <a:pt x="0" y="0"/>
                  </a:moveTo>
                  <a:lnTo>
                    <a:pt x="0" y="406"/>
                  </a:lnTo>
                  <a:lnTo>
                    <a:pt x="0" y="406"/>
                  </a:lnTo>
                  <a:lnTo>
                    <a:pt x="0" y="0"/>
                  </a:lnTo>
                  <a:close/>
                </a:path>
              </a:pathLst>
            </a:custGeom>
            <a:solidFill>
              <a:srgbClr val="FFA4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58"/>
            <p:cNvSpPr/>
            <p:nvPr/>
          </p:nvSpPr>
          <p:spPr>
            <a:xfrm>
              <a:off x="1849104" y="2453828"/>
              <a:ext cx="5276" cy="34132"/>
            </a:xfrm>
            <a:custGeom>
              <a:rect b="b" l="l" r="r" t="t"/>
              <a:pathLst>
                <a:path extrusionOk="0" h="427" w="66">
                  <a:moveTo>
                    <a:pt x="0" y="0"/>
                  </a:moveTo>
                  <a:lnTo>
                    <a:pt x="0" y="426"/>
                  </a:lnTo>
                  <a:cubicBezTo>
                    <a:pt x="14" y="420"/>
                    <a:pt x="24" y="420"/>
                    <a:pt x="28" y="420"/>
                  </a:cubicBezTo>
                  <a:cubicBezTo>
                    <a:pt x="42" y="420"/>
                    <a:pt x="56" y="420"/>
                    <a:pt x="65" y="416"/>
                  </a:cubicBezTo>
                  <a:lnTo>
                    <a:pt x="65" y="10"/>
                  </a:lnTo>
                  <a:cubicBezTo>
                    <a:pt x="52" y="6"/>
                    <a:pt x="37" y="0"/>
                    <a:pt x="1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58"/>
            <p:cNvSpPr/>
            <p:nvPr/>
          </p:nvSpPr>
          <p:spPr>
            <a:xfrm>
              <a:off x="1854300" y="2836082"/>
              <a:ext cx="11591" cy="31015"/>
            </a:xfrm>
            <a:custGeom>
              <a:rect b="b" l="l" r="r" t="t"/>
              <a:pathLst>
                <a:path extrusionOk="0" h="388" w="145">
                  <a:moveTo>
                    <a:pt x="0" y="0"/>
                  </a:moveTo>
                  <a:lnTo>
                    <a:pt x="0" y="388"/>
                  </a:lnTo>
                  <a:cubicBezTo>
                    <a:pt x="24" y="369"/>
                    <a:pt x="38" y="355"/>
                    <a:pt x="47" y="351"/>
                  </a:cubicBezTo>
                  <a:cubicBezTo>
                    <a:pt x="136" y="276"/>
                    <a:pt x="145" y="145"/>
                    <a:pt x="71" y="56"/>
                  </a:cubicBezTo>
                  <a:cubicBezTo>
                    <a:pt x="52" y="33"/>
                    <a:pt x="28" y="1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58"/>
            <p:cNvSpPr/>
            <p:nvPr/>
          </p:nvSpPr>
          <p:spPr>
            <a:xfrm>
              <a:off x="1854300" y="2836082"/>
              <a:ext cx="80" cy="31015"/>
            </a:xfrm>
            <a:custGeom>
              <a:rect b="b" l="l" r="r" t="t"/>
              <a:pathLst>
                <a:path extrusionOk="0" h="388" w="1">
                  <a:moveTo>
                    <a:pt x="0" y="0"/>
                  </a:moveTo>
                  <a:lnTo>
                    <a:pt x="0" y="388"/>
                  </a:lnTo>
                  <a:lnTo>
                    <a:pt x="0" y="388"/>
                  </a:lnTo>
                  <a:lnTo>
                    <a:pt x="0" y="0"/>
                  </a:lnTo>
                  <a:close/>
                </a:path>
              </a:pathLst>
            </a:custGeom>
            <a:solidFill>
              <a:srgbClr val="FFA4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58"/>
            <p:cNvSpPr/>
            <p:nvPr/>
          </p:nvSpPr>
          <p:spPr>
            <a:xfrm>
              <a:off x="875559" y="2834563"/>
              <a:ext cx="978804" cy="119503"/>
            </a:xfrm>
            <a:custGeom>
              <a:rect b="b" l="l" r="r" t="t"/>
              <a:pathLst>
                <a:path extrusionOk="0" h="1495" w="12245">
                  <a:moveTo>
                    <a:pt x="12179" y="0"/>
                  </a:moveTo>
                  <a:lnTo>
                    <a:pt x="12179" y="454"/>
                  </a:lnTo>
                  <a:cubicBezTo>
                    <a:pt x="12207" y="435"/>
                    <a:pt x="12226" y="420"/>
                    <a:pt x="12244" y="407"/>
                  </a:cubicBezTo>
                  <a:lnTo>
                    <a:pt x="12244" y="19"/>
                  </a:lnTo>
                  <a:cubicBezTo>
                    <a:pt x="12226" y="10"/>
                    <a:pt x="12203" y="6"/>
                    <a:pt x="12179" y="0"/>
                  </a:cubicBezTo>
                  <a:close/>
                  <a:moveTo>
                    <a:pt x="39" y="1065"/>
                  </a:moveTo>
                  <a:cubicBezTo>
                    <a:pt x="24" y="1200"/>
                    <a:pt x="11" y="1340"/>
                    <a:pt x="1" y="1480"/>
                  </a:cubicBezTo>
                  <a:cubicBezTo>
                    <a:pt x="20" y="1485"/>
                    <a:pt x="44" y="1490"/>
                    <a:pt x="67" y="1495"/>
                  </a:cubicBezTo>
                  <a:cubicBezTo>
                    <a:pt x="81" y="1355"/>
                    <a:pt x="100" y="1215"/>
                    <a:pt x="123" y="1079"/>
                  </a:cubicBezTo>
                  <a:cubicBezTo>
                    <a:pt x="100" y="1075"/>
                    <a:pt x="76" y="1070"/>
                    <a:pt x="52" y="106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58"/>
            <p:cNvSpPr/>
            <p:nvPr/>
          </p:nvSpPr>
          <p:spPr>
            <a:xfrm>
              <a:off x="2548148" y="3735282"/>
              <a:ext cx="480" cy="400"/>
            </a:xfrm>
            <a:custGeom>
              <a:rect b="b" l="l" r="r" t="t"/>
              <a:pathLst>
                <a:path extrusionOk="0" h="5" w="6">
                  <a:moveTo>
                    <a:pt x="1" y="0"/>
                  </a:moveTo>
                  <a:cubicBezTo>
                    <a:pt x="1" y="5"/>
                    <a:pt x="1" y="5"/>
                    <a:pt x="5" y="5"/>
                  </a:cubicBezTo>
                  <a:cubicBezTo>
                    <a:pt x="5" y="5"/>
                    <a:pt x="1" y="5"/>
                    <a:pt x="1" y="0"/>
                  </a:cubicBezTo>
                  <a:close/>
                </a:path>
              </a:pathLst>
            </a:custGeom>
            <a:solidFill>
              <a:srgbClr val="F870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58"/>
            <p:cNvSpPr/>
            <p:nvPr/>
          </p:nvSpPr>
          <p:spPr>
            <a:xfrm>
              <a:off x="2211536" y="2454627"/>
              <a:ext cx="13509" cy="32454"/>
            </a:xfrm>
            <a:custGeom>
              <a:rect b="b" l="l" r="r" t="t"/>
              <a:pathLst>
                <a:path extrusionOk="0" h="406" w="169">
                  <a:moveTo>
                    <a:pt x="169" y="0"/>
                  </a:moveTo>
                  <a:cubicBezTo>
                    <a:pt x="74" y="18"/>
                    <a:pt x="9" y="98"/>
                    <a:pt x="5" y="192"/>
                  </a:cubicBezTo>
                  <a:cubicBezTo>
                    <a:pt x="0" y="298"/>
                    <a:pt x="70" y="388"/>
                    <a:pt x="169" y="406"/>
                  </a:cubicBezTo>
                  <a:lnTo>
                    <a:pt x="16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58"/>
            <p:cNvSpPr/>
            <p:nvPr/>
          </p:nvSpPr>
          <p:spPr>
            <a:xfrm>
              <a:off x="3021051" y="2239999"/>
              <a:ext cx="28537" cy="34692"/>
            </a:xfrm>
            <a:custGeom>
              <a:rect b="b" l="l" r="r" t="t"/>
              <a:pathLst>
                <a:path extrusionOk="0" h="434" w="357">
                  <a:moveTo>
                    <a:pt x="117" y="0"/>
                  </a:moveTo>
                  <a:cubicBezTo>
                    <a:pt x="76" y="0"/>
                    <a:pt x="39" y="14"/>
                    <a:pt x="1" y="37"/>
                  </a:cubicBezTo>
                  <a:cubicBezTo>
                    <a:pt x="61" y="168"/>
                    <a:pt x="117" y="299"/>
                    <a:pt x="174" y="434"/>
                  </a:cubicBezTo>
                  <a:cubicBezTo>
                    <a:pt x="197" y="416"/>
                    <a:pt x="221" y="397"/>
                    <a:pt x="244" y="378"/>
                  </a:cubicBezTo>
                  <a:cubicBezTo>
                    <a:pt x="337" y="308"/>
                    <a:pt x="356" y="173"/>
                    <a:pt x="286" y="84"/>
                  </a:cubicBezTo>
                  <a:cubicBezTo>
                    <a:pt x="244" y="28"/>
                    <a:pt x="179" y="0"/>
                    <a:pt x="117" y="0"/>
                  </a:cubicBezTo>
                  <a:close/>
                </a:path>
              </a:pathLst>
            </a:custGeom>
            <a:solidFill>
              <a:srgbClr val="FF78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58"/>
            <p:cNvSpPr/>
            <p:nvPr/>
          </p:nvSpPr>
          <p:spPr>
            <a:xfrm>
              <a:off x="2224965" y="2454627"/>
              <a:ext cx="80" cy="32454"/>
            </a:xfrm>
            <a:custGeom>
              <a:rect b="b" l="l" r="r" t="t"/>
              <a:pathLst>
                <a:path extrusionOk="0" h="406" w="1">
                  <a:moveTo>
                    <a:pt x="1" y="0"/>
                  </a:moveTo>
                  <a:lnTo>
                    <a:pt x="1" y="0"/>
                  </a:lnTo>
                  <a:lnTo>
                    <a:pt x="1" y="406"/>
                  </a:lnTo>
                  <a:lnTo>
                    <a:pt x="1" y="406"/>
                  </a:lnTo>
                  <a:close/>
                </a:path>
              </a:pathLst>
            </a:custGeom>
            <a:solidFill>
              <a:srgbClr val="FFA4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58"/>
            <p:cNvSpPr/>
            <p:nvPr/>
          </p:nvSpPr>
          <p:spPr>
            <a:xfrm>
              <a:off x="2212974" y="2836082"/>
              <a:ext cx="12070" cy="31015"/>
            </a:xfrm>
            <a:custGeom>
              <a:rect b="b" l="l" r="r" t="t"/>
              <a:pathLst>
                <a:path extrusionOk="0" h="388" w="151">
                  <a:moveTo>
                    <a:pt x="151" y="0"/>
                  </a:moveTo>
                  <a:cubicBezTo>
                    <a:pt x="123" y="15"/>
                    <a:pt x="99" y="33"/>
                    <a:pt x="75" y="56"/>
                  </a:cubicBezTo>
                  <a:cubicBezTo>
                    <a:pt x="0" y="145"/>
                    <a:pt x="15" y="276"/>
                    <a:pt x="103" y="351"/>
                  </a:cubicBezTo>
                  <a:cubicBezTo>
                    <a:pt x="108" y="355"/>
                    <a:pt x="127" y="369"/>
                    <a:pt x="151" y="388"/>
                  </a:cubicBezTo>
                  <a:lnTo>
                    <a:pt x="1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58"/>
            <p:cNvSpPr/>
            <p:nvPr/>
          </p:nvSpPr>
          <p:spPr>
            <a:xfrm>
              <a:off x="3200588" y="2919295"/>
              <a:ext cx="19904" cy="33653"/>
            </a:xfrm>
            <a:custGeom>
              <a:rect b="b" l="l" r="r" t="t"/>
              <a:pathLst>
                <a:path extrusionOk="0" h="421" w="249">
                  <a:moveTo>
                    <a:pt x="24" y="0"/>
                  </a:moveTo>
                  <a:cubicBezTo>
                    <a:pt x="15" y="0"/>
                    <a:pt x="11" y="0"/>
                    <a:pt x="1" y="5"/>
                  </a:cubicBezTo>
                  <a:cubicBezTo>
                    <a:pt x="15" y="140"/>
                    <a:pt x="29" y="280"/>
                    <a:pt x="39" y="420"/>
                  </a:cubicBezTo>
                  <a:lnTo>
                    <a:pt x="57" y="420"/>
                  </a:lnTo>
                  <a:cubicBezTo>
                    <a:pt x="174" y="397"/>
                    <a:pt x="248" y="290"/>
                    <a:pt x="230" y="178"/>
                  </a:cubicBezTo>
                  <a:cubicBezTo>
                    <a:pt x="211" y="75"/>
                    <a:pt x="123" y="0"/>
                    <a:pt x="24" y="0"/>
                  </a:cubicBezTo>
                  <a:close/>
                </a:path>
              </a:pathLst>
            </a:custGeom>
            <a:solidFill>
              <a:srgbClr val="FF78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58"/>
            <p:cNvSpPr/>
            <p:nvPr/>
          </p:nvSpPr>
          <p:spPr>
            <a:xfrm>
              <a:off x="2224965" y="2836082"/>
              <a:ext cx="80" cy="31015"/>
            </a:xfrm>
            <a:custGeom>
              <a:rect b="b" l="l" r="r" t="t"/>
              <a:pathLst>
                <a:path extrusionOk="0" h="388" w="1">
                  <a:moveTo>
                    <a:pt x="1" y="0"/>
                  </a:moveTo>
                  <a:lnTo>
                    <a:pt x="1" y="0"/>
                  </a:lnTo>
                  <a:lnTo>
                    <a:pt x="1" y="388"/>
                  </a:lnTo>
                  <a:lnTo>
                    <a:pt x="1" y="388"/>
                  </a:lnTo>
                  <a:close/>
                </a:path>
              </a:pathLst>
            </a:custGeom>
            <a:solidFill>
              <a:srgbClr val="FFA4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58"/>
            <p:cNvSpPr/>
            <p:nvPr/>
          </p:nvSpPr>
          <p:spPr>
            <a:xfrm>
              <a:off x="2224965" y="2834563"/>
              <a:ext cx="978724" cy="119503"/>
            </a:xfrm>
            <a:custGeom>
              <a:rect b="b" l="l" r="r" t="t"/>
              <a:pathLst>
                <a:path extrusionOk="0" h="1495" w="12244">
                  <a:moveTo>
                    <a:pt x="66" y="0"/>
                  </a:moveTo>
                  <a:cubicBezTo>
                    <a:pt x="42" y="0"/>
                    <a:pt x="18" y="10"/>
                    <a:pt x="1" y="19"/>
                  </a:cubicBezTo>
                  <a:lnTo>
                    <a:pt x="1" y="407"/>
                  </a:lnTo>
                  <a:cubicBezTo>
                    <a:pt x="14" y="420"/>
                    <a:pt x="38" y="435"/>
                    <a:pt x="66" y="454"/>
                  </a:cubicBezTo>
                  <a:lnTo>
                    <a:pt x="66" y="0"/>
                  </a:lnTo>
                  <a:close/>
                  <a:moveTo>
                    <a:pt x="12192" y="1065"/>
                  </a:moveTo>
                  <a:cubicBezTo>
                    <a:pt x="12169" y="1070"/>
                    <a:pt x="12145" y="1075"/>
                    <a:pt x="12122" y="1079"/>
                  </a:cubicBezTo>
                  <a:cubicBezTo>
                    <a:pt x="12141" y="1215"/>
                    <a:pt x="12160" y="1355"/>
                    <a:pt x="12178" y="1495"/>
                  </a:cubicBezTo>
                  <a:cubicBezTo>
                    <a:pt x="12201" y="1490"/>
                    <a:pt x="12225" y="1485"/>
                    <a:pt x="12244" y="1480"/>
                  </a:cubicBezTo>
                  <a:cubicBezTo>
                    <a:pt x="12234" y="1340"/>
                    <a:pt x="12220" y="1200"/>
                    <a:pt x="12206" y="106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61" name="Google Shape;2961;p58"/>
            <p:cNvGrpSpPr/>
            <p:nvPr/>
          </p:nvGrpSpPr>
          <p:grpSpPr>
            <a:xfrm>
              <a:off x="720003" y="1690759"/>
              <a:ext cx="2639320" cy="2074418"/>
              <a:chOff x="720003" y="1690759"/>
              <a:chExt cx="2639320" cy="2074418"/>
            </a:xfrm>
          </p:grpSpPr>
          <p:sp>
            <p:nvSpPr>
              <p:cNvPr id="2962" name="Google Shape;2962;p58"/>
              <p:cNvSpPr/>
              <p:nvPr/>
            </p:nvSpPr>
            <p:spPr>
              <a:xfrm>
                <a:off x="720003" y="1690759"/>
                <a:ext cx="1136196" cy="2074394"/>
              </a:xfrm>
              <a:custGeom>
                <a:rect b="b" l="l" r="r" t="t"/>
                <a:pathLst>
                  <a:path extrusionOk="0" h="25951" w="14214">
                    <a:moveTo>
                      <a:pt x="11109" y="0"/>
                    </a:moveTo>
                    <a:cubicBezTo>
                      <a:pt x="10753" y="0"/>
                      <a:pt x="10387" y="62"/>
                      <a:pt x="10026" y="194"/>
                    </a:cubicBezTo>
                    <a:cubicBezTo>
                      <a:pt x="6238" y="2160"/>
                      <a:pt x="3399" y="5522"/>
                      <a:pt x="2139" y="9537"/>
                    </a:cubicBezTo>
                    <a:lnTo>
                      <a:pt x="1285" y="12246"/>
                    </a:lnTo>
                    <a:cubicBezTo>
                      <a:pt x="411" y="15028"/>
                      <a:pt x="0" y="17933"/>
                      <a:pt x="74" y="20847"/>
                    </a:cubicBezTo>
                    <a:lnTo>
                      <a:pt x="102" y="22019"/>
                    </a:lnTo>
                    <a:cubicBezTo>
                      <a:pt x="162" y="24217"/>
                      <a:pt x="1995" y="25950"/>
                      <a:pt x="4207" y="25950"/>
                    </a:cubicBezTo>
                    <a:cubicBezTo>
                      <a:pt x="4297" y="25950"/>
                      <a:pt x="4387" y="25947"/>
                      <a:pt x="4479" y="25941"/>
                    </a:cubicBezTo>
                    <a:lnTo>
                      <a:pt x="10132" y="25582"/>
                    </a:lnTo>
                    <a:cubicBezTo>
                      <a:pt x="12435" y="25432"/>
                      <a:pt x="14214" y="23550"/>
                      <a:pt x="14190" y="21291"/>
                    </a:cubicBezTo>
                    <a:lnTo>
                      <a:pt x="14190" y="3033"/>
                    </a:lnTo>
                    <a:cubicBezTo>
                      <a:pt x="14190" y="1296"/>
                      <a:pt x="12743" y="0"/>
                      <a:pt x="111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58"/>
              <p:cNvSpPr/>
              <p:nvPr/>
            </p:nvSpPr>
            <p:spPr>
              <a:xfrm>
                <a:off x="927918" y="3613540"/>
                <a:ext cx="779446" cy="151637"/>
              </a:xfrm>
              <a:custGeom>
                <a:rect b="b" l="l" r="r" t="t"/>
                <a:pathLst>
                  <a:path extrusionOk="0" h="1897" w="9751">
                    <a:moveTo>
                      <a:pt x="5725" y="0"/>
                    </a:moveTo>
                    <a:cubicBezTo>
                      <a:pt x="4179" y="0"/>
                      <a:pt x="2376" y="327"/>
                      <a:pt x="453" y="1313"/>
                    </a:cubicBezTo>
                    <a:lnTo>
                      <a:pt x="0" y="1574"/>
                    </a:lnTo>
                    <a:cubicBezTo>
                      <a:pt x="495" y="1780"/>
                      <a:pt x="1037" y="1896"/>
                      <a:pt x="1606" y="1896"/>
                    </a:cubicBezTo>
                    <a:cubicBezTo>
                      <a:pt x="1695" y="1896"/>
                      <a:pt x="1788" y="1892"/>
                      <a:pt x="1878" y="1887"/>
                    </a:cubicBezTo>
                    <a:lnTo>
                      <a:pt x="7531" y="1528"/>
                    </a:lnTo>
                    <a:lnTo>
                      <a:pt x="7541" y="1528"/>
                    </a:lnTo>
                    <a:lnTo>
                      <a:pt x="7546" y="1523"/>
                    </a:lnTo>
                    <a:lnTo>
                      <a:pt x="7574" y="1523"/>
                    </a:lnTo>
                    <a:cubicBezTo>
                      <a:pt x="8382" y="1467"/>
                      <a:pt x="9124" y="1192"/>
                      <a:pt x="9750" y="757"/>
                    </a:cubicBezTo>
                    <a:cubicBezTo>
                      <a:pt x="8872" y="416"/>
                      <a:pt x="7462" y="0"/>
                      <a:pt x="57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58"/>
              <p:cNvSpPr/>
              <p:nvPr/>
            </p:nvSpPr>
            <p:spPr>
              <a:xfrm>
                <a:off x="878677" y="1691318"/>
                <a:ext cx="975687" cy="1229560"/>
              </a:xfrm>
              <a:custGeom>
                <a:rect b="b" l="l" r="r" t="t"/>
                <a:pathLst>
                  <a:path extrusionOk="0" h="15382" w="12206">
                    <a:moveTo>
                      <a:pt x="9324" y="0"/>
                    </a:moveTo>
                    <a:cubicBezTo>
                      <a:pt x="9077" y="19"/>
                      <a:pt x="8820" y="70"/>
                      <a:pt x="8568" y="164"/>
                    </a:cubicBezTo>
                    <a:cubicBezTo>
                      <a:pt x="5738" y="1649"/>
                      <a:pt x="3516" y="4026"/>
                      <a:pt x="2246" y="6901"/>
                    </a:cubicBezTo>
                    <a:lnTo>
                      <a:pt x="2255" y="6911"/>
                    </a:lnTo>
                    <a:cubicBezTo>
                      <a:pt x="2432" y="7041"/>
                      <a:pt x="2615" y="7172"/>
                      <a:pt x="2796" y="7293"/>
                    </a:cubicBezTo>
                    <a:cubicBezTo>
                      <a:pt x="4108" y="5146"/>
                      <a:pt x="6089" y="3371"/>
                      <a:pt x="8522" y="2205"/>
                    </a:cubicBezTo>
                    <a:cubicBezTo>
                      <a:pt x="8839" y="2101"/>
                      <a:pt x="9156" y="2050"/>
                      <a:pt x="9464" y="2050"/>
                    </a:cubicBezTo>
                    <a:cubicBezTo>
                      <a:pt x="10884" y="2050"/>
                      <a:pt x="12140" y="3086"/>
                      <a:pt x="12140" y="4474"/>
                    </a:cubicBezTo>
                    <a:lnTo>
                      <a:pt x="12140" y="9539"/>
                    </a:lnTo>
                    <a:lnTo>
                      <a:pt x="12159" y="9539"/>
                    </a:lnTo>
                    <a:cubicBezTo>
                      <a:pt x="12177" y="9539"/>
                      <a:pt x="12192" y="9545"/>
                      <a:pt x="12205" y="9549"/>
                    </a:cubicBezTo>
                    <a:lnTo>
                      <a:pt x="12205" y="3026"/>
                    </a:lnTo>
                    <a:cubicBezTo>
                      <a:pt x="12205" y="1364"/>
                      <a:pt x="10875" y="103"/>
                      <a:pt x="9324" y="0"/>
                    </a:cubicBezTo>
                    <a:close/>
                    <a:moveTo>
                      <a:pt x="2073" y="7298"/>
                    </a:moveTo>
                    <a:cubicBezTo>
                      <a:pt x="1933" y="7653"/>
                      <a:pt x="1802" y="8013"/>
                      <a:pt x="1686" y="8382"/>
                    </a:cubicBezTo>
                    <a:lnTo>
                      <a:pt x="943" y="10763"/>
                    </a:lnTo>
                    <a:cubicBezTo>
                      <a:pt x="471" y="12267"/>
                      <a:pt x="158" y="13808"/>
                      <a:pt x="0" y="15367"/>
                    </a:cubicBezTo>
                    <a:lnTo>
                      <a:pt x="13" y="15367"/>
                    </a:lnTo>
                    <a:cubicBezTo>
                      <a:pt x="37" y="15372"/>
                      <a:pt x="61" y="15377"/>
                      <a:pt x="84" y="15381"/>
                    </a:cubicBezTo>
                    <a:cubicBezTo>
                      <a:pt x="257" y="14185"/>
                      <a:pt x="541" y="13004"/>
                      <a:pt x="938" y="11851"/>
                    </a:cubicBezTo>
                    <a:lnTo>
                      <a:pt x="1675" y="9679"/>
                    </a:lnTo>
                    <a:cubicBezTo>
                      <a:pt x="1914" y="8979"/>
                      <a:pt x="2222" y="8302"/>
                      <a:pt x="2587" y="7658"/>
                    </a:cubicBezTo>
                    <a:cubicBezTo>
                      <a:pt x="2409" y="7541"/>
                      <a:pt x="2241" y="7425"/>
                      <a:pt x="2073" y="729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58"/>
              <p:cNvSpPr/>
              <p:nvPr/>
            </p:nvSpPr>
            <p:spPr>
              <a:xfrm>
                <a:off x="864368" y="1855187"/>
                <a:ext cx="986638" cy="1660091"/>
              </a:xfrm>
              <a:custGeom>
                <a:rect b="b" l="l" r="r" t="t"/>
                <a:pathLst>
                  <a:path extrusionOk="0" h="20768" w="12343">
                    <a:moveTo>
                      <a:pt x="9641" y="0"/>
                    </a:moveTo>
                    <a:cubicBezTo>
                      <a:pt x="9332" y="0"/>
                      <a:pt x="9014" y="49"/>
                      <a:pt x="8701" y="155"/>
                    </a:cubicBezTo>
                    <a:cubicBezTo>
                      <a:pt x="5413" y="1728"/>
                      <a:pt x="2953" y="4417"/>
                      <a:pt x="1854" y="7629"/>
                    </a:cubicBezTo>
                    <a:lnTo>
                      <a:pt x="1117" y="9801"/>
                    </a:lnTo>
                    <a:cubicBezTo>
                      <a:pt x="356" y="12028"/>
                      <a:pt x="1" y="14353"/>
                      <a:pt x="67" y="16684"/>
                    </a:cubicBezTo>
                    <a:lnTo>
                      <a:pt x="89" y="17622"/>
                    </a:lnTo>
                    <a:cubicBezTo>
                      <a:pt x="139" y="19380"/>
                      <a:pt x="1731" y="20767"/>
                      <a:pt x="3647" y="20767"/>
                    </a:cubicBezTo>
                    <a:cubicBezTo>
                      <a:pt x="3726" y="20767"/>
                      <a:pt x="3806" y="20765"/>
                      <a:pt x="3886" y="20760"/>
                    </a:cubicBezTo>
                    <a:lnTo>
                      <a:pt x="8798" y="20471"/>
                    </a:lnTo>
                    <a:cubicBezTo>
                      <a:pt x="10792" y="20354"/>
                      <a:pt x="12343" y="18846"/>
                      <a:pt x="12319" y="17038"/>
                    </a:cubicBezTo>
                    <a:lnTo>
                      <a:pt x="12319" y="2424"/>
                    </a:lnTo>
                    <a:cubicBezTo>
                      <a:pt x="12319" y="1035"/>
                      <a:pt x="11063" y="0"/>
                      <a:pt x="964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58"/>
              <p:cNvSpPr/>
              <p:nvPr/>
            </p:nvSpPr>
            <p:spPr>
              <a:xfrm>
                <a:off x="1044385" y="2242957"/>
                <a:ext cx="57873" cy="60511"/>
              </a:xfrm>
              <a:custGeom>
                <a:rect b="b" l="l" r="r" t="t"/>
                <a:pathLst>
                  <a:path extrusionOk="0" h="757" w="724">
                    <a:moveTo>
                      <a:pt x="173" y="0"/>
                    </a:moveTo>
                    <a:cubicBezTo>
                      <a:pt x="112" y="131"/>
                      <a:pt x="56" y="262"/>
                      <a:pt x="0" y="397"/>
                    </a:cubicBezTo>
                    <a:cubicBezTo>
                      <a:pt x="168" y="524"/>
                      <a:pt x="336" y="640"/>
                      <a:pt x="514" y="757"/>
                    </a:cubicBezTo>
                    <a:cubicBezTo>
                      <a:pt x="583" y="636"/>
                      <a:pt x="654" y="515"/>
                      <a:pt x="723" y="392"/>
                    </a:cubicBezTo>
                    <a:cubicBezTo>
                      <a:pt x="542" y="271"/>
                      <a:pt x="359" y="140"/>
                      <a:pt x="182" y="10"/>
                    </a:cubicBezTo>
                    <a:lnTo>
                      <a:pt x="1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58"/>
              <p:cNvSpPr/>
              <p:nvPr/>
            </p:nvSpPr>
            <p:spPr>
              <a:xfrm>
                <a:off x="1085392" y="2274292"/>
                <a:ext cx="763779" cy="213986"/>
              </a:xfrm>
              <a:custGeom>
                <a:rect b="b" l="l" r="r" t="t"/>
                <a:pathLst>
                  <a:path extrusionOk="0" h="2677" w="9555">
                    <a:moveTo>
                      <a:pt x="210" y="0"/>
                    </a:moveTo>
                    <a:cubicBezTo>
                      <a:pt x="141" y="123"/>
                      <a:pt x="70" y="244"/>
                      <a:pt x="1" y="365"/>
                    </a:cubicBezTo>
                    <a:cubicBezTo>
                      <a:pt x="3242" y="2489"/>
                      <a:pt x="7645" y="2677"/>
                      <a:pt x="9101" y="2677"/>
                    </a:cubicBezTo>
                    <a:cubicBezTo>
                      <a:pt x="9330" y="2677"/>
                      <a:pt x="9489" y="2672"/>
                      <a:pt x="9554" y="2672"/>
                    </a:cubicBezTo>
                    <a:lnTo>
                      <a:pt x="9554" y="2246"/>
                    </a:lnTo>
                    <a:cubicBezTo>
                      <a:pt x="9522" y="2252"/>
                      <a:pt x="9395" y="2256"/>
                      <a:pt x="9194" y="2256"/>
                    </a:cubicBezTo>
                    <a:cubicBezTo>
                      <a:pt x="7887" y="2256"/>
                      <a:pt x="3400" y="2093"/>
                      <a:pt x="21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58"/>
              <p:cNvSpPr/>
              <p:nvPr/>
            </p:nvSpPr>
            <p:spPr>
              <a:xfrm>
                <a:off x="858853" y="2919295"/>
                <a:ext cx="19904" cy="33653"/>
              </a:xfrm>
              <a:custGeom>
                <a:rect b="b" l="l" r="r" t="t"/>
                <a:pathLst>
                  <a:path extrusionOk="0" h="421" w="249">
                    <a:moveTo>
                      <a:pt x="225" y="0"/>
                    </a:moveTo>
                    <a:cubicBezTo>
                      <a:pt x="121" y="0"/>
                      <a:pt x="37" y="75"/>
                      <a:pt x="18" y="178"/>
                    </a:cubicBezTo>
                    <a:cubicBezTo>
                      <a:pt x="0" y="290"/>
                      <a:pt x="74" y="397"/>
                      <a:pt x="192" y="420"/>
                    </a:cubicBezTo>
                    <a:lnTo>
                      <a:pt x="210" y="420"/>
                    </a:lnTo>
                    <a:cubicBezTo>
                      <a:pt x="220" y="280"/>
                      <a:pt x="233" y="140"/>
                      <a:pt x="248" y="5"/>
                    </a:cubicBezTo>
                    <a:cubicBezTo>
                      <a:pt x="238" y="0"/>
                      <a:pt x="229" y="0"/>
                      <a:pt x="225" y="0"/>
                    </a:cubicBezTo>
                    <a:close/>
                  </a:path>
                </a:pathLst>
              </a:custGeom>
              <a:solidFill>
                <a:srgbClr val="FF78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58"/>
              <p:cNvSpPr/>
              <p:nvPr/>
            </p:nvSpPr>
            <p:spPr>
              <a:xfrm>
                <a:off x="880915" y="2834563"/>
                <a:ext cx="968253" cy="158351"/>
              </a:xfrm>
              <a:custGeom>
                <a:rect b="b" l="l" r="r" t="t"/>
                <a:pathLst>
                  <a:path extrusionOk="0" h="1981" w="12113">
                    <a:moveTo>
                      <a:pt x="12089" y="0"/>
                    </a:moveTo>
                    <a:cubicBezTo>
                      <a:pt x="12042" y="0"/>
                      <a:pt x="11991" y="15"/>
                      <a:pt x="11953" y="47"/>
                    </a:cubicBezTo>
                    <a:cubicBezTo>
                      <a:pt x="11930" y="66"/>
                      <a:pt x="10071" y="1551"/>
                      <a:pt x="5225" y="1551"/>
                    </a:cubicBezTo>
                    <a:cubicBezTo>
                      <a:pt x="3777" y="1551"/>
                      <a:pt x="2063" y="1420"/>
                      <a:pt x="56" y="1079"/>
                    </a:cubicBezTo>
                    <a:cubicBezTo>
                      <a:pt x="33" y="1215"/>
                      <a:pt x="14" y="1355"/>
                      <a:pt x="0" y="1495"/>
                    </a:cubicBezTo>
                    <a:cubicBezTo>
                      <a:pt x="2054" y="1845"/>
                      <a:pt x="3805" y="1980"/>
                      <a:pt x="5285" y="1980"/>
                    </a:cubicBezTo>
                    <a:cubicBezTo>
                      <a:pt x="9656" y="1980"/>
                      <a:pt x="11640" y="790"/>
                      <a:pt x="12112" y="454"/>
                    </a:cubicBezTo>
                    <a:lnTo>
                      <a:pt x="12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58"/>
              <p:cNvSpPr/>
              <p:nvPr/>
            </p:nvSpPr>
            <p:spPr>
              <a:xfrm>
                <a:off x="2223126" y="1690759"/>
                <a:ext cx="1136196" cy="2074394"/>
              </a:xfrm>
              <a:custGeom>
                <a:rect b="b" l="l" r="r" t="t"/>
                <a:pathLst>
                  <a:path extrusionOk="0" h="25951" w="14214">
                    <a:moveTo>
                      <a:pt x="3105" y="0"/>
                    </a:moveTo>
                    <a:cubicBezTo>
                      <a:pt x="1470" y="0"/>
                      <a:pt x="24" y="1296"/>
                      <a:pt x="24" y="3033"/>
                    </a:cubicBezTo>
                    <a:lnTo>
                      <a:pt x="24" y="21291"/>
                    </a:lnTo>
                    <a:cubicBezTo>
                      <a:pt x="0" y="23550"/>
                      <a:pt x="1779" y="25432"/>
                      <a:pt x="4081" y="25582"/>
                    </a:cubicBezTo>
                    <a:lnTo>
                      <a:pt x="9735" y="25941"/>
                    </a:lnTo>
                    <a:cubicBezTo>
                      <a:pt x="9826" y="25947"/>
                      <a:pt x="9917" y="25950"/>
                      <a:pt x="10006" y="25950"/>
                    </a:cubicBezTo>
                    <a:cubicBezTo>
                      <a:pt x="12213" y="25950"/>
                      <a:pt x="14052" y="24217"/>
                      <a:pt x="14106" y="22019"/>
                    </a:cubicBezTo>
                    <a:lnTo>
                      <a:pt x="14139" y="20847"/>
                    </a:lnTo>
                    <a:cubicBezTo>
                      <a:pt x="14213" y="17933"/>
                      <a:pt x="13803" y="15028"/>
                      <a:pt x="12929" y="12246"/>
                    </a:cubicBezTo>
                    <a:lnTo>
                      <a:pt x="12075" y="9537"/>
                    </a:lnTo>
                    <a:cubicBezTo>
                      <a:pt x="10810" y="5522"/>
                      <a:pt x="7976" y="2160"/>
                      <a:pt x="4188" y="194"/>
                    </a:cubicBezTo>
                    <a:cubicBezTo>
                      <a:pt x="3827" y="62"/>
                      <a:pt x="3461" y="0"/>
                      <a:pt x="31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58"/>
              <p:cNvSpPr/>
              <p:nvPr/>
            </p:nvSpPr>
            <p:spPr>
              <a:xfrm>
                <a:off x="2371968" y="3613540"/>
                <a:ext cx="779446" cy="151637"/>
              </a:xfrm>
              <a:custGeom>
                <a:rect b="b" l="l" r="r" t="t"/>
                <a:pathLst>
                  <a:path extrusionOk="0" h="1897" w="9751">
                    <a:moveTo>
                      <a:pt x="4026" y="0"/>
                    </a:moveTo>
                    <a:cubicBezTo>
                      <a:pt x="2284" y="0"/>
                      <a:pt x="875" y="416"/>
                      <a:pt x="1" y="757"/>
                    </a:cubicBezTo>
                    <a:cubicBezTo>
                      <a:pt x="623" y="1192"/>
                      <a:pt x="1369" y="1467"/>
                      <a:pt x="2177" y="1523"/>
                    </a:cubicBezTo>
                    <a:lnTo>
                      <a:pt x="2205" y="1523"/>
                    </a:lnTo>
                    <a:cubicBezTo>
                      <a:pt x="2205" y="1528"/>
                      <a:pt x="2209" y="1528"/>
                      <a:pt x="2209" y="1528"/>
                    </a:cubicBezTo>
                    <a:lnTo>
                      <a:pt x="2219" y="1528"/>
                    </a:lnTo>
                    <a:lnTo>
                      <a:pt x="7873" y="1887"/>
                    </a:lnTo>
                    <a:cubicBezTo>
                      <a:pt x="7963" y="1892"/>
                      <a:pt x="8051" y="1896"/>
                      <a:pt x="8144" y="1896"/>
                    </a:cubicBezTo>
                    <a:cubicBezTo>
                      <a:pt x="8709" y="1896"/>
                      <a:pt x="9256" y="1780"/>
                      <a:pt x="9750" y="1574"/>
                    </a:cubicBezTo>
                    <a:lnTo>
                      <a:pt x="9293" y="1313"/>
                    </a:lnTo>
                    <a:cubicBezTo>
                      <a:pt x="7375" y="327"/>
                      <a:pt x="5571" y="0"/>
                      <a:pt x="40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58"/>
              <p:cNvSpPr/>
              <p:nvPr/>
            </p:nvSpPr>
            <p:spPr>
              <a:xfrm>
                <a:off x="2224965" y="1691318"/>
                <a:ext cx="985839" cy="1824117"/>
              </a:xfrm>
              <a:custGeom>
                <a:rect b="b" l="l" r="r" t="t"/>
                <a:pathLst>
                  <a:path extrusionOk="0" h="22820" w="12333">
                    <a:moveTo>
                      <a:pt x="2876" y="0"/>
                    </a:moveTo>
                    <a:cubicBezTo>
                      <a:pt x="1331" y="103"/>
                      <a:pt x="1" y="1364"/>
                      <a:pt x="1" y="3026"/>
                    </a:cubicBezTo>
                    <a:lnTo>
                      <a:pt x="1" y="9549"/>
                    </a:lnTo>
                    <a:cubicBezTo>
                      <a:pt x="14" y="9545"/>
                      <a:pt x="29" y="9539"/>
                      <a:pt x="46" y="9539"/>
                    </a:cubicBezTo>
                    <a:lnTo>
                      <a:pt x="66" y="9539"/>
                    </a:lnTo>
                    <a:lnTo>
                      <a:pt x="66" y="4474"/>
                    </a:lnTo>
                    <a:cubicBezTo>
                      <a:pt x="66" y="3086"/>
                      <a:pt x="1322" y="2050"/>
                      <a:pt x="2742" y="2050"/>
                    </a:cubicBezTo>
                    <a:cubicBezTo>
                      <a:pt x="3050" y="2050"/>
                      <a:pt x="3367" y="2101"/>
                      <a:pt x="3680" y="2205"/>
                    </a:cubicBezTo>
                    <a:cubicBezTo>
                      <a:pt x="6113" y="3371"/>
                      <a:pt x="8097" y="5146"/>
                      <a:pt x="9404" y="7293"/>
                    </a:cubicBezTo>
                    <a:cubicBezTo>
                      <a:pt x="9591" y="7172"/>
                      <a:pt x="9774" y="7041"/>
                      <a:pt x="9951" y="6911"/>
                    </a:cubicBezTo>
                    <a:cubicBezTo>
                      <a:pt x="9951" y="6906"/>
                      <a:pt x="9955" y="6901"/>
                      <a:pt x="9960" y="6901"/>
                    </a:cubicBezTo>
                    <a:cubicBezTo>
                      <a:pt x="8690" y="4026"/>
                      <a:pt x="6468" y="1649"/>
                      <a:pt x="3638" y="164"/>
                    </a:cubicBezTo>
                    <a:cubicBezTo>
                      <a:pt x="3386" y="70"/>
                      <a:pt x="3128" y="19"/>
                      <a:pt x="2876" y="0"/>
                    </a:cubicBezTo>
                    <a:close/>
                    <a:moveTo>
                      <a:pt x="1" y="9955"/>
                    </a:moveTo>
                    <a:lnTo>
                      <a:pt x="1" y="14321"/>
                    </a:lnTo>
                    <a:cubicBezTo>
                      <a:pt x="18" y="14312"/>
                      <a:pt x="42" y="14302"/>
                      <a:pt x="66" y="14302"/>
                    </a:cubicBezTo>
                    <a:lnTo>
                      <a:pt x="66" y="9965"/>
                    </a:lnTo>
                    <a:cubicBezTo>
                      <a:pt x="52" y="9959"/>
                      <a:pt x="42" y="9959"/>
                      <a:pt x="38" y="9959"/>
                    </a:cubicBezTo>
                    <a:cubicBezTo>
                      <a:pt x="24" y="9959"/>
                      <a:pt x="10" y="9959"/>
                      <a:pt x="1" y="9955"/>
                    </a:cubicBezTo>
                    <a:close/>
                    <a:moveTo>
                      <a:pt x="10133" y="7298"/>
                    </a:moveTo>
                    <a:cubicBezTo>
                      <a:pt x="9964" y="7425"/>
                      <a:pt x="9792" y="7541"/>
                      <a:pt x="9619" y="7658"/>
                    </a:cubicBezTo>
                    <a:cubicBezTo>
                      <a:pt x="9983" y="8302"/>
                      <a:pt x="10287" y="8979"/>
                      <a:pt x="10530" y="9679"/>
                    </a:cubicBezTo>
                    <a:lnTo>
                      <a:pt x="11268" y="11851"/>
                    </a:lnTo>
                    <a:cubicBezTo>
                      <a:pt x="11664" y="13004"/>
                      <a:pt x="11949" y="14185"/>
                      <a:pt x="12122" y="15381"/>
                    </a:cubicBezTo>
                    <a:cubicBezTo>
                      <a:pt x="12145" y="15377"/>
                      <a:pt x="12169" y="15372"/>
                      <a:pt x="12192" y="15367"/>
                    </a:cubicBezTo>
                    <a:lnTo>
                      <a:pt x="12206" y="15367"/>
                    </a:lnTo>
                    <a:cubicBezTo>
                      <a:pt x="12048" y="13808"/>
                      <a:pt x="11729" y="12267"/>
                      <a:pt x="11263" y="10763"/>
                    </a:cubicBezTo>
                    <a:lnTo>
                      <a:pt x="10520" y="8382"/>
                    </a:lnTo>
                    <a:cubicBezTo>
                      <a:pt x="10404" y="8013"/>
                      <a:pt x="10273" y="7653"/>
                      <a:pt x="10133" y="7298"/>
                    </a:cubicBezTo>
                    <a:close/>
                    <a:moveTo>
                      <a:pt x="12244" y="15782"/>
                    </a:moveTo>
                    <a:cubicBezTo>
                      <a:pt x="12225" y="15787"/>
                      <a:pt x="12201" y="15792"/>
                      <a:pt x="12178" y="15797"/>
                    </a:cubicBezTo>
                    <a:cubicBezTo>
                      <a:pt x="12267" y="16521"/>
                      <a:pt x="12318" y="17249"/>
                      <a:pt x="12328" y="17978"/>
                    </a:cubicBezTo>
                    <a:cubicBezTo>
                      <a:pt x="12332" y="17244"/>
                      <a:pt x="12304" y="16511"/>
                      <a:pt x="12244" y="15782"/>
                    </a:cubicBezTo>
                    <a:close/>
                    <a:moveTo>
                      <a:pt x="1" y="14709"/>
                    </a:moveTo>
                    <a:lnTo>
                      <a:pt x="1" y="18799"/>
                    </a:lnTo>
                    <a:cubicBezTo>
                      <a:pt x="1" y="19098"/>
                      <a:pt x="42" y="19392"/>
                      <a:pt x="113" y="19668"/>
                    </a:cubicBezTo>
                    <a:cubicBezTo>
                      <a:pt x="80" y="19481"/>
                      <a:pt x="61" y="19284"/>
                      <a:pt x="66" y="19088"/>
                    </a:cubicBezTo>
                    <a:lnTo>
                      <a:pt x="66" y="14756"/>
                    </a:lnTo>
                    <a:cubicBezTo>
                      <a:pt x="38" y="14737"/>
                      <a:pt x="14" y="14722"/>
                      <a:pt x="1" y="14709"/>
                    </a:cubicBezTo>
                    <a:close/>
                    <a:moveTo>
                      <a:pt x="8382" y="22806"/>
                    </a:moveTo>
                    <a:lnTo>
                      <a:pt x="8475" y="22810"/>
                    </a:lnTo>
                    <a:cubicBezTo>
                      <a:pt x="8555" y="22815"/>
                      <a:pt x="8634" y="22819"/>
                      <a:pt x="8714" y="22819"/>
                    </a:cubicBezTo>
                    <a:lnTo>
                      <a:pt x="8718" y="22819"/>
                    </a:lnTo>
                    <a:cubicBezTo>
                      <a:pt x="8643" y="22819"/>
                      <a:pt x="8569" y="22815"/>
                      <a:pt x="8494" y="22810"/>
                    </a:cubicBezTo>
                    <a:lnTo>
                      <a:pt x="8382" y="22806"/>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58"/>
              <p:cNvSpPr/>
              <p:nvPr/>
            </p:nvSpPr>
            <p:spPr>
              <a:xfrm>
                <a:off x="2228322" y="1855187"/>
                <a:ext cx="986558" cy="1660091"/>
              </a:xfrm>
              <a:custGeom>
                <a:rect b="b" l="l" r="r" t="t"/>
                <a:pathLst>
                  <a:path extrusionOk="0" h="20768" w="12342">
                    <a:moveTo>
                      <a:pt x="2699" y="0"/>
                    </a:moveTo>
                    <a:cubicBezTo>
                      <a:pt x="1280" y="0"/>
                      <a:pt x="24" y="1035"/>
                      <a:pt x="24" y="2424"/>
                    </a:cubicBezTo>
                    <a:lnTo>
                      <a:pt x="24" y="17038"/>
                    </a:lnTo>
                    <a:cubicBezTo>
                      <a:pt x="0" y="18846"/>
                      <a:pt x="1545" y="20354"/>
                      <a:pt x="3545" y="20471"/>
                    </a:cubicBezTo>
                    <a:lnTo>
                      <a:pt x="8452" y="20760"/>
                    </a:lnTo>
                    <a:cubicBezTo>
                      <a:pt x="8532" y="20765"/>
                      <a:pt x="8612" y="20767"/>
                      <a:pt x="8691" y="20767"/>
                    </a:cubicBezTo>
                    <a:cubicBezTo>
                      <a:pt x="10608" y="20767"/>
                      <a:pt x="12204" y="19380"/>
                      <a:pt x="12253" y="17622"/>
                    </a:cubicBezTo>
                    <a:lnTo>
                      <a:pt x="12276" y="16684"/>
                    </a:lnTo>
                    <a:cubicBezTo>
                      <a:pt x="12342" y="14353"/>
                      <a:pt x="11987" y="12028"/>
                      <a:pt x="11226" y="9801"/>
                    </a:cubicBezTo>
                    <a:lnTo>
                      <a:pt x="10488" y="7629"/>
                    </a:lnTo>
                    <a:cubicBezTo>
                      <a:pt x="9390" y="4417"/>
                      <a:pt x="6925" y="1728"/>
                      <a:pt x="3638" y="155"/>
                    </a:cubicBezTo>
                    <a:cubicBezTo>
                      <a:pt x="3325" y="49"/>
                      <a:pt x="3008" y="0"/>
                      <a:pt x="26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58"/>
              <p:cNvSpPr/>
              <p:nvPr/>
            </p:nvSpPr>
            <p:spPr>
              <a:xfrm>
                <a:off x="2224965" y="2242957"/>
                <a:ext cx="809982" cy="245001"/>
              </a:xfrm>
              <a:custGeom>
                <a:rect b="b" l="l" r="r" t="t"/>
                <a:pathLst>
                  <a:path extrusionOk="0" h="3065" w="10133">
                    <a:moveTo>
                      <a:pt x="9960" y="0"/>
                    </a:moveTo>
                    <a:cubicBezTo>
                      <a:pt x="9955" y="0"/>
                      <a:pt x="9951" y="5"/>
                      <a:pt x="9951" y="10"/>
                    </a:cubicBezTo>
                    <a:cubicBezTo>
                      <a:pt x="9774" y="140"/>
                      <a:pt x="9591" y="271"/>
                      <a:pt x="9404" y="392"/>
                    </a:cubicBezTo>
                    <a:cubicBezTo>
                      <a:pt x="9479" y="515"/>
                      <a:pt x="9550" y="636"/>
                      <a:pt x="9619" y="757"/>
                    </a:cubicBezTo>
                    <a:cubicBezTo>
                      <a:pt x="9792" y="640"/>
                      <a:pt x="9964" y="524"/>
                      <a:pt x="10133" y="397"/>
                    </a:cubicBezTo>
                    <a:cubicBezTo>
                      <a:pt x="10076" y="262"/>
                      <a:pt x="10020" y="131"/>
                      <a:pt x="9960" y="0"/>
                    </a:cubicBezTo>
                    <a:close/>
                    <a:moveTo>
                      <a:pt x="46" y="2638"/>
                    </a:moveTo>
                    <a:cubicBezTo>
                      <a:pt x="29" y="2638"/>
                      <a:pt x="14" y="2644"/>
                      <a:pt x="1" y="2648"/>
                    </a:cubicBezTo>
                    <a:lnTo>
                      <a:pt x="1" y="3054"/>
                    </a:lnTo>
                    <a:cubicBezTo>
                      <a:pt x="10" y="3058"/>
                      <a:pt x="24" y="3058"/>
                      <a:pt x="38" y="3058"/>
                    </a:cubicBezTo>
                    <a:cubicBezTo>
                      <a:pt x="42" y="3058"/>
                      <a:pt x="52" y="3058"/>
                      <a:pt x="66" y="3064"/>
                    </a:cubicBezTo>
                    <a:lnTo>
                      <a:pt x="66" y="2638"/>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58"/>
              <p:cNvSpPr/>
              <p:nvPr/>
            </p:nvSpPr>
            <p:spPr>
              <a:xfrm>
                <a:off x="2230161" y="2274292"/>
                <a:ext cx="763779" cy="213986"/>
              </a:xfrm>
              <a:custGeom>
                <a:rect b="b" l="l" r="r" t="t"/>
                <a:pathLst>
                  <a:path extrusionOk="0" h="2677" w="9555">
                    <a:moveTo>
                      <a:pt x="9339" y="0"/>
                    </a:moveTo>
                    <a:cubicBezTo>
                      <a:pt x="6151" y="2093"/>
                      <a:pt x="1662" y="2256"/>
                      <a:pt x="360" y="2256"/>
                    </a:cubicBezTo>
                    <a:cubicBezTo>
                      <a:pt x="160" y="2256"/>
                      <a:pt x="33" y="2252"/>
                      <a:pt x="1" y="2246"/>
                    </a:cubicBezTo>
                    <a:lnTo>
                      <a:pt x="1" y="2672"/>
                    </a:lnTo>
                    <a:cubicBezTo>
                      <a:pt x="66" y="2672"/>
                      <a:pt x="220" y="2677"/>
                      <a:pt x="453" y="2677"/>
                    </a:cubicBezTo>
                    <a:cubicBezTo>
                      <a:pt x="1910" y="2677"/>
                      <a:pt x="6309" y="2489"/>
                      <a:pt x="9554" y="365"/>
                    </a:cubicBezTo>
                    <a:cubicBezTo>
                      <a:pt x="9485" y="244"/>
                      <a:pt x="9414" y="123"/>
                      <a:pt x="93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58"/>
              <p:cNvSpPr/>
              <p:nvPr/>
            </p:nvSpPr>
            <p:spPr>
              <a:xfrm>
                <a:off x="2230161" y="2834563"/>
                <a:ext cx="968253" cy="158351"/>
              </a:xfrm>
              <a:custGeom>
                <a:rect b="b" l="l" r="r" t="t"/>
                <a:pathLst>
                  <a:path extrusionOk="0" h="1981" w="12113">
                    <a:moveTo>
                      <a:pt x="1" y="0"/>
                    </a:moveTo>
                    <a:lnTo>
                      <a:pt x="1" y="454"/>
                    </a:lnTo>
                    <a:cubicBezTo>
                      <a:pt x="472" y="790"/>
                      <a:pt x="2457" y="1980"/>
                      <a:pt x="6828" y="1980"/>
                    </a:cubicBezTo>
                    <a:cubicBezTo>
                      <a:pt x="8308" y="1980"/>
                      <a:pt x="10059" y="1845"/>
                      <a:pt x="12113" y="1495"/>
                    </a:cubicBezTo>
                    <a:cubicBezTo>
                      <a:pt x="12095" y="1355"/>
                      <a:pt x="12076" y="1215"/>
                      <a:pt x="12057" y="1079"/>
                    </a:cubicBezTo>
                    <a:cubicBezTo>
                      <a:pt x="10050" y="1420"/>
                      <a:pt x="8336" y="1551"/>
                      <a:pt x="6888" y="1551"/>
                    </a:cubicBezTo>
                    <a:cubicBezTo>
                      <a:pt x="2050" y="1551"/>
                      <a:pt x="188" y="71"/>
                      <a:pt x="160" y="47"/>
                    </a:cubicBezTo>
                    <a:cubicBezTo>
                      <a:pt x="117" y="15"/>
                      <a:pt x="71" y="0"/>
                      <a:pt x="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7" name="Google Shape;2977;p58"/>
            <p:cNvGrpSpPr/>
            <p:nvPr/>
          </p:nvGrpSpPr>
          <p:grpSpPr>
            <a:xfrm>
              <a:off x="1134313" y="1349752"/>
              <a:ext cx="1808075" cy="1636446"/>
              <a:chOff x="1134313" y="1349752"/>
              <a:chExt cx="1808075" cy="1636446"/>
            </a:xfrm>
          </p:grpSpPr>
          <p:sp>
            <p:nvSpPr>
              <p:cNvPr id="2978" name="Google Shape;2978;p58"/>
              <p:cNvSpPr/>
              <p:nvPr/>
            </p:nvSpPr>
            <p:spPr>
              <a:xfrm>
                <a:off x="1134313" y="2621374"/>
                <a:ext cx="330691" cy="353952"/>
              </a:xfrm>
              <a:custGeom>
                <a:rect b="b" l="l" r="r" t="t"/>
                <a:pathLst>
                  <a:path extrusionOk="0" h="4428" w="4137">
                    <a:moveTo>
                      <a:pt x="3876" y="1"/>
                    </a:moveTo>
                    <a:cubicBezTo>
                      <a:pt x="3727" y="1"/>
                      <a:pt x="3610" y="118"/>
                      <a:pt x="3610" y="263"/>
                    </a:cubicBezTo>
                    <a:cubicBezTo>
                      <a:pt x="3610" y="1309"/>
                      <a:pt x="2760" y="2158"/>
                      <a:pt x="1718" y="2158"/>
                    </a:cubicBezTo>
                    <a:lnTo>
                      <a:pt x="1677" y="2158"/>
                    </a:lnTo>
                    <a:cubicBezTo>
                      <a:pt x="752" y="2158"/>
                      <a:pt x="0" y="2910"/>
                      <a:pt x="0" y="3830"/>
                    </a:cubicBezTo>
                    <a:lnTo>
                      <a:pt x="0" y="4166"/>
                    </a:lnTo>
                    <a:cubicBezTo>
                      <a:pt x="0" y="4311"/>
                      <a:pt x="121" y="4428"/>
                      <a:pt x="266" y="4428"/>
                    </a:cubicBezTo>
                    <a:cubicBezTo>
                      <a:pt x="411" y="4428"/>
                      <a:pt x="528" y="4311"/>
                      <a:pt x="528" y="4166"/>
                    </a:cubicBezTo>
                    <a:lnTo>
                      <a:pt x="528" y="3830"/>
                    </a:lnTo>
                    <a:cubicBezTo>
                      <a:pt x="528" y="3199"/>
                      <a:pt x="1042" y="2686"/>
                      <a:pt x="1677" y="2686"/>
                    </a:cubicBezTo>
                    <a:lnTo>
                      <a:pt x="1718" y="2686"/>
                    </a:lnTo>
                    <a:cubicBezTo>
                      <a:pt x="3050" y="2686"/>
                      <a:pt x="4137" y="1598"/>
                      <a:pt x="4137" y="263"/>
                    </a:cubicBezTo>
                    <a:cubicBezTo>
                      <a:pt x="4137" y="118"/>
                      <a:pt x="4020" y="1"/>
                      <a:pt x="387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58"/>
              <p:cNvSpPr/>
              <p:nvPr/>
            </p:nvSpPr>
            <p:spPr>
              <a:xfrm>
                <a:off x="1504179" y="2402749"/>
                <a:ext cx="146361" cy="245960"/>
              </a:xfrm>
              <a:custGeom>
                <a:rect b="b" l="l" r="r" t="t"/>
                <a:pathLst>
                  <a:path extrusionOk="0" h="3077" w="1831">
                    <a:moveTo>
                      <a:pt x="262" y="0"/>
                    </a:moveTo>
                    <a:cubicBezTo>
                      <a:pt x="117" y="0"/>
                      <a:pt x="1" y="117"/>
                      <a:pt x="1" y="262"/>
                    </a:cubicBezTo>
                    <a:lnTo>
                      <a:pt x="1" y="831"/>
                    </a:lnTo>
                    <a:cubicBezTo>
                      <a:pt x="1" y="1279"/>
                      <a:pt x="365" y="1643"/>
                      <a:pt x="813" y="1643"/>
                    </a:cubicBezTo>
                    <a:cubicBezTo>
                      <a:pt x="1084" y="1643"/>
                      <a:pt x="1308" y="1867"/>
                      <a:pt x="1308" y="2139"/>
                    </a:cubicBezTo>
                    <a:lnTo>
                      <a:pt x="1308" y="2811"/>
                    </a:lnTo>
                    <a:cubicBezTo>
                      <a:pt x="1308" y="2960"/>
                      <a:pt x="1425" y="3077"/>
                      <a:pt x="1570" y="3077"/>
                    </a:cubicBezTo>
                    <a:cubicBezTo>
                      <a:pt x="1714" y="3077"/>
                      <a:pt x="1831" y="2960"/>
                      <a:pt x="1831" y="2811"/>
                    </a:cubicBezTo>
                    <a:lnTo>
                      <a:pt x="1831" y="2139"/>
                    </a:lnTo>
                    <a:cubicBezTo>
                      <a:pt x="1831" y="1578"/>
                      <a:pt x="1373" y="1121"/>
                      <a:pt x="813" y="1121"/>
                    </a:cubicBezTo>
                    <a:cubicBezTo>
                      <a:pt x="654" y="1121"/>
                      <a:pt x="524" y="990"/>
                      <a:pt x="524" y="831"/>
                    </a:cubicBezTo>
                    <a:lnTo>
                      <a:pt x="524" y="262"/>
                    </a:lnTo>
                    <a:cubicBezTo>
                      <a:pt x="524" y="117"/>
                      <a:pt x="406" y="0"/>
                      <a:pt x="2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58"/>
              <p:cNvSpPr/>
              <p:nvPr/>
            </p:nvSpPr>
            <p:spPr>
              <a:xfrm>
                <a:off x="1522484" y="2624811"/>
                <a:ext cx="169222" cy="361386"/>
              </a:xfrm>
              <a:custGeom>
                <a:rect b="b" l="l" r="r" t="t"/>
                <a:pathLst>
                  <a:path extrusionOk="0" h="4521" w="2117">
                    <a:moveTo>
                      <a:pt x="261" y="1"/>
                    </a:moveTo>
                    <a:cubicBezTo>
                      <a:pt x="117" y="1"/>
                      <a:pt x="0" y="117"/>
                      <a:pt x="0" y="262"/>
                    </a:cubicBezTo>
                    <a:lnTo>
                      <a:pt x="0" y="1457"/>
                    </a:lnTo>
                    <a:cubicBezTo>
                      <a:pt x="0" y="2018"/>
                      <a:pt x="453" y="2475"/>
                      <a:pt x="1013" y="2475"/>
                    </a:cubicBezTo>
                    <a:cubicBezTo>
                      <a:pt x="1332" y="2475"/>
                      <a:pt x="1588" y="2732"/>
                      <a:pt x="1588" y="3050"/>
                    </a:cubicBezTo>
                    <a:lnTo>
                      <a:pt x="1588" y="4259"/>
                    </a:lnTo>
                    <a:cubicBezTo>
                      <a:pt x="1588" y="4404"/>
                      <a:pt x="1709" y="4520"/>
                      <a:pt x="1854" y="4520"/>
                    </a:cubicBezTo>
                    <a:cubicBezTo>
                      <a:pt x="1998" y="4520"/>
                      <a:pt x="2116" y="4404"/>
                      <a:pt x="2116" y="4259"/>
                    </a:cubicBezTo>
                    <a:lnTo>
                      <a:pt x="2116" y="3050"/>
                    </a:lnTo>
                    <a:cubicBezTo>
                      <a:pt x="2116" y="2442"/>
                      <a:pt x="1621" y="1952"/>
                      <a:pt x="1013" y="1952"/>
                    </a:cubicBezTo>
                    <a:cubicBezTo>
                      <a:pt x="743" y="1952"/>
                      <a:pt x="524" y="1727"/>
                      <a:pt x="524" y="1457"/>
                    </a:cubicBezTo>
                    <a:lnTo>
                      <a:pt x="524" y="262"/>
                    </a:lnTo>
                    <a:cubicBezTo>
                      <a:pt x="524" y="117"/>
                      <a:pt x="407" y="1"/>
                      <a:pt x="26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58"/>
              <p:cNvSpPr/>
              <p:nvPr/>
            </p:nvSpPr>
            <p:spPr>
              <a:xfrm>
                <a:off x="2611617" y="2621374"/>
                <a:ext cx="330771" cy="353952"/>
              </a:xfrm>
              <a:custGeom>
                <a:rect b="b" l="l" r="r" t="t"/>
                <a:pathLst>
                  <a:path extrusionOk="0" h="4428" w="4138">
                    <a:moveTo>
                      <a:pt x="263" y="1"/>
                    </a:moveTo>
                    <a:cubicBezTo>
                      <a:pt x="118" y="1"/>
                      <a:pt x="0" y="118"/>
                      <a:pt x="0" y="263"/>
                    </a:cubicBezTo>
                    <a:cubicBezTo>
                      <a:pt x="0" y="1598"/>
                      <a:pt x="1089" y="2686"/>
                      <a:pt x="2420" y="2686"/>
                    </a:cubicBezTo>
                    <a:lnTo>
                      <a:pt x="2461" y="2686"/>
                    </a:lnTo>
                    <a:cubicBezTo>
                      <a:pt x="3097" y="2686"/>
                      <a:pt x="3610" y="3199"/>
                      <a:pt x="3610" y="3830"/>
                    </a:cubicBezTo>
                    <a:lnTo>
                      <a:pt x="3610" y="4166"/>
                    </a:lnTo>
                    <a:cubicBezTo>
                      <a:pt x="3610" y="4311"/>
                      <a:pt x="3727" y="4428"/>
                      <a:pt x="3872" y="4428"/>
                    </a:cubicBezTo>
                    <a:cubicBezTo>
                      <a:pt x="4017" y="4428"/>
                      <a:pt x="4138" y="4311"/>
                      <a:pt x="4138" y="4166"/>
                    </a:cubicBezTo>
                    <a:lnTo>
                      <a:pt x="4138" y="3830"/>
                    </a:lnTo>
                    <a:cubicBezTo>
                      <a:pt x="4138" y="2910"/>
                      <a:pt x="3386" y="2158"/>
                      <a:pt x="2461" y="2158"/>
                    </a:cubicBezTo>
                    <a:lnTo>
                      <a:pt x="2420" y="2158"/>
                    </a:lnTo>
                    <a:cubicBezTo>
                      <a:pt x="1379" y="2158"/>
                      <a:pt x="528" y="1309"/>
                      <a:pt x="528" y="263"/>
                    </a:cubicBezTo>
                    <a:cubicBezTo>
                      <a:pt x="528" y="118"/>
                      <a:pt x="407" y="1"/>
                      <a:pt x="2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58"/>
              <p:cNvSpPr/>
              <p:nvPr/>
            </p:nvSpPr>
            <p:spPr>
              <a:xfrm>
                <a:off x="2426165" y="2402749"/>
                <a:ext cx="146361" cy="245960"/>
              </a:xfrm>
              <a:custGeom>
                <a:rect b="b" l="l" r="r" t="t"/>
                <a:pathLst>
                  <a:path extrusionOk="0" h="3077" w="1831">
                    <a:moveTo>
                      <a:pt x="1570" y="0"/>
                    </a:moveTo>
                    <a:cubicBezTo>
                      <a:pt x="1424" y="0"/>
                      <a:pt x="1307" y="117"/>
                      <a:pt x="1307" y="262"/>
                    </a:cubicBezTo>
                    <a:lnTo>
                      <a:pt x="1307" y="831"/>
                    </a:lnTo>
                    <a:cubicBezTo>
                      <a:pt x="1307" y="990"/>
                      <a:pt x="1177" y="1121"/>
                      <a:pt x="1018" y="1121"/>
                    </a:cubicBezTo>
                    <a:cubicBezTo>
                      <a:pt x="458" y="1121"/>
                      <a:pt x="1" y="1578"/>
                      <a:pt x="1" y="2139"/>
                    </a:cubicBezTo>
                    <a:lnTo>
                      <a:pt x="1" y="2811"/>
                    </a:lnTo>
                    <a:cubicBezTo>
                      <a:pt x="1" y="2960"/>
                      <a:pt x="117" y="3077"/>
                      <a:pt x="262" y="3077"/>
                    </a:cubicBezTo>
                    <a:cubicBezTo>
                      <a:pt x="406" y="3077"/>
                      <a:pt x="523" y="2960"/>
                      <a:pt x="523" y="2811"/>
                    </a:cubicBezTo>
                    <a:lnTo>
                      <a:pt x="523" y="2139"/>
                    </a:lnTo>
                    <a:cubicBezTo>
                      <a:pt x="523" y="1867"/>
                      <a:pt x="747" y="1643"/>
                      <a:pt x="1018" y="1643"/>
                    </a:cubicBezTo>
                    <a:cubicBezTo>
                      <a:pt x="1466" y="1643"/>
                      <a:pt x="1831" y="1279"/>
                      <a:pt x="1831" y="831"/>
                    </a:cubicBezTo>
                    <a:lnTo>
                      <a:pt x="1831" y="262"/>
                    </a:lnTo>
                    <a:cubicBezTo>
                      <a:pt x="1831" y="117"/>
                      <a:pt x="1714" y="0"/>
                      <a:pt x="15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58"/>
              <p:cNvSpPr/>
              <p:nvPr/>
            </p:nvSpPr>
            <p:spPr>
              <a:xfrm>
                <a:off x="2385077" y="2624811"/>
                <a:ext cx="169143" cy="361386"/>
              </a:xfrm>
              <a:custGeom>
                <a:rect b="b" l="l" r="r" t="t"/>
                <a:pathLst>
                  <a:path extrusionOk="0" h="4521" w="2116">
                    <a:moveTo>
                      <a:pt x="1854" y="1"/>
                    </a:moveTo>
                    <a:cubicBezTo>
                      <a:pt x="1709" y="1"/>
                      <a:pt x="1593" y="117"/>
                      <a:pt x="1593" y="262"/>
                    </a:cubicBezTo>
                    <a:lnTo>
                      <a:pt x="1593" y="1457"/>
                    </a:lnTo>
                    <a:cubicBezTo>
                      <a:pt x="1593" y="1727"/>
                      <a:pt x="1369" y="1952"/>
                      <a:pt x="1103" y="1952"/>
                    </a:cubicBezTo>
                    <a:cubicBezTo>
                      <a:pt x="496" y="1952"/>
                      <a:pt x="0" y="2442"/>
                      <a:pt x="0" y="3050"/>
                    </a:cubicBezTo>
                    <a:lnTo>
                      <a:pt x="0" y="4259"/>
                    </a:lnTo>
                    <a:cubicBezTo>
                      <a:pt x="0" y="4404"/>
                      <a:pt x="117" y="4520"/>
                      <a:pt x="262" y="4520"/>
                    </a:cubicBezTo>
                    <a:cubicBezTo>
                      <a:pt x="407" y="4520"/>
                      <a:pt x="528" y="4404"/>
                      <a:pt x="528" y="4259"/>
                    </a:cubicBezTo>
                    <a:lnTo>
                      <a:pt x="528" y="3050"/>
                    </a:lnTo>
                    <a:cubicBezTo>
                      <a:pt x="528" y="2732"/>
                      <a:pt x="785" y="2475"/>
                      <a:pt x="1103" y="2475"/>
                    </a:cubicBezTo>
                    <a:cubicBezTo>
                      <a:pt x="1663" y="2475"/>
                      <a:pt x="2116" y="2018"/>
                      <a:pt x="2116" y="1457"/>
                    </a:cubicBezTo>
                    <a:lnTo>
                      <a:pt x="2116" y="262"/>
                    </a:lnTo>
                    <a:cubicBezTo>
                      <a:pt x="2116" y="117"/>
                      <a:pt x="1999" y="1"/>
                      <a:pt x="18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58"/>
              <p:cNvSpPr/>
              <p:nvPr/>
            </p:nvSpPr>
            <p:spPr>
              <a:xfrm>
                <a:off x="1232075" y="1349752"/>
                <a:ext cx="1612529" cy="1318608"/>
              </a:xfrm>
              <a:custGeom>
                <a:rect b="b" l="l" r="r" t="t"/>
                <a:pathLst>
                  <a:path extrusionOk="0" h="16496" w="20173">
                    <a:moveTo>
                      <a:pt x="10077" y="0"/>
                    </a:moveTo>
                    <a:cubicBezTo>
                      <a:pt x="9872" y="0"/>
                      <a:pt x="9708" y="164"/>
                      <a:pt x="9708" y="370"/>
                    </a:cubicBezTo>
                    <a:lnTo>
                      <a:pt x="9708" y="486"/>
                    </a:lnTo>
                    <a:cubicBezTo>
                      <a:pt x="9699" y="495"/>
                      <a:pt x="9694" y="500"/>
                      <a:pt x="9694" y="500"/>
                    </a:cubicBezTo>
                    <a:cubicBezTo>
                      <a:pt x="9694" y="500"/>
                      <a:pt x="9493" y="8807"/>
                      <a:pt x="9269" y="12551"/>
                    </a:cubicBezTo>
                    <a:cubicBezTo>
                      <a:pt x="9111" y="15256"/>
                      <a:pt x="8513" y="15368"/>
                      <a:pt x="7775" y="15671"/>
                    </a:cubicBezTo>
                    <a:cubicBezTo>
                      <a:pt x="7775" y="15671"/>
                      <a:pt x="7784" y="15689"/>
                      <a:pt x="7808" y="15723"/>
                    </a:cubicBezTo>
                    <a:lnTo>
                      <a:pt x="2092" y="15723"/>
                    </a:lnTo>
                    <a:cubicBezTo>
                      <a:pt x="1345" y="15723"/>
                      <a:pt x="739" y="15116"/>
                      <a:pt x="739" y="14368"/>
                    </a:cubicBezTo>
                    <a:lnTo>
                      <a:pt x="739" y="13435"/>
                    </a:lnTo>
                    <a:cubicBezTo>
                      <a:pt x="739" y="13234"/>
                      <a:pt x="570" y="13066"/>
                      <a:pt x="370" y="13066"/>
                    </a:cubicBezTo>
                    <a:cubicBezTo>
                      <a:pt x="164" y="13066"/>
                      <a:pt x="0" y="13234"/>
                      <a:pt x="0" y="13435"/>
                    </a:cubicBezTo>
                    <a:lnTo>
                      <a:pt x="0" y="14368"/>
                    </a:lnTo>
                    <a:cubicBezTo>
                      <a:pt x="0" y="15521"/>
                      <a:pt x="939" y="16456"/>
                      <a:pt x="2092" y="16456"/>
                    </a:cubicBezTo>
                    <a:lnTo>
                      <a:pt x="7896" y="16456"/>
                    </a:lnTo>
                    <a:cubicBezTo>
                      <a:pt x="8340" y="16456"/>
                      <a:pt x="8760" y="16344"/>
                      <a:pt x="9125" y="16143"/>
                    </a:cubicBezTo>
                    <a:cubicBezTo>
                      <a:pt x="9391" y="16026"/>
                      <a:pt x="9699" y="15797"/>
                      <a:pt x="10045" y="15396"/>
                    </a:cubicBezTo>
                    <a:cubicBezTo>
                      <a:pt x="10045" y="15396"/>
                      <a:pt x="10942" y="16495"/>
                      <a:pt x="12405" y="16495"/>
                    </a:cubicBezTo>
                    <a:cubicBezTo>
                      <a:pt x="12559" y="16495"/>
                      <a:pt x="12721" y="16483"/>
                      <a:pt x="12888" y="16456"/>
                    </a:cubicBezTo>
                    <a:lnTo>
                      <a:pt x="18081" y="16456"/>
                    </a:lnTo>
                    <a:cubicBezTo>
                      <a:pt x="19234" y="16456"/>
                      <a:pt x="20172" y="15521"/>
                      <a:pt x="20172" y="14368"/>
                    </a:cubicBezTo>
                    <a:lnTo>
                      <a:pt x="20172" y="13435"/>
                    </a:lnTo>
                    <a:cubicBezTo>
                      <a:pt x="20172" y="13234"/>
                      <a:pt x="20010" y="13066"/>
                      <a:pt x="19803" y="13066"/>
                    </a:cubicBezTo>
                    <a:cubicBezTo>
                      <a:pt x="19603" y="13066"/>
                      <a:pt x="19435" y="13234"/>
                      <a:pt x="19435" y="13435"/>
                    </a:cubicBezTo>
                    <a:lnTo>
                      <a:pt x="19435" y="14368"/>
                    </a:lnTo>
                    <a:cubicBezTo>
                      <a:pt x="19435" y="15116"/>
                      <a:pt x="18827" y="15723"/>
                      <a:pt x="18081" y="15723"/>
                    </a:cubicBezTo>
                    <a:lnTo>
                      <a:pt x="12809" y="15723"/>
                    </a:lnTo>
                    <a:cubicBezTo>
                      <a:pt x="11935" y="15419"/>
                      <a:pt x="10955" y="14695"/>
                      <a:pt x="10806" y="13000"/>
                    </a:cubicBezTo>
                    <a:cubicBezTo>
                      <a:pt x="10596" y="10661"/>
                      <a:pt x="10693" y="6281"/>
                      <a:pt x="10465" y="1103"/>
                    </a:cubicBezTo>
                    <a:lnTo>
                      <a:pt x="10465" y="370"/>
                    </a:lnTo>
                    <a:cubicBezTo>
                      <a:pt x="10465" y="164"/>
                      <a:pt x="10301" y="0"/>
                      <a:pt x="100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58"/>
              <p:cNvSpPr/>
              <p:nvPr/>
            </p:nvSpPr>
            <p:spPr>
              <a:xfrm>
                <a:off x="1945348" y="1845115"/>
                <a:ext cx="183371" cy="25419"/>
              </a:xfrm>
              <a:custGeom>
                <a:rect b="b" l="l" r="r" t="t"/>
                <a:pathLst>
                  <a:path extrusionOk="0" h="318" w="2294">
                    <a:moveTo>
                      <a:pt x="1" y="0"/>
                    </a:moveTo>
                    <a:lnTo>
                      <a:pt x="1" y="317"/>
                    </a:lnTo>
                    <a:lnTo>
                      <a:pt x="2294" y="317"/>
                    </a:lnTo>
                    <a:lnTo>
                      <a:pt x="22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58"/>
              <p:cNvSpPr/>
              <p:nvPr/>
            </p:nvSpPr>
            <p:spPr>
              <a:xfrm>
                <a:off x="1945348" y="1669576"/>
                <a:ext cx="183371" cy="25579"/>
              </a:xfrm>
              <a:custGeom>
                <a:rect b="b" l="l" r="r" t="t"/>
                <a:pathLst>
                  <a:path extrusionOk="0" h="320" w="2294">
                    <a:moveTo>
                      <a:pt x="1" y="1"/>
                    </a:moveTo>
                    <a:lnTo>
                      <a:pt x="1" y="319"/>
                    </a:lnTo>
                    <a:lnTo>
                      <a:pt x="2294" y="319"/>
                    </a:lnTo>
                    <a:lnTo>
                      <a:pt x="22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58"/>
              <p:cNvSpPr/>
              <p:nvPr/>
            </p:nvSpPr>
            <p:spPr>
              <a:xfrm>
                <a:off x="1945348" y="1500911"/>
                <a:ext cx="183371" cy="25419"/>
              </a:xfrm>
              <a:custGeom>
                <a:rect b="b" l="l" r="r" t="t"/>
                <a:pathLst>
                  <a:path extrusionOk="0" h="318" w="2294">
                    <a:moveTo>
                      <a:pt x="1" y="1"/>
                    </a:moveTo>
                    <a:lnTo>
                      <a:pt x="1" y="318"/>
                    </a:lnTo>
                    <a:lnTo>
                      <a:pt x="2294" y="318"/>
                    </a:lnTo>
                    <a:lnTo>
                      <a:pt x="22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58"/>
              <p:cNvSpPr/>
              <p:nvPr/>
            </p:nvSpPr>
            <p:spPr>
              <a:xfrm>
                <a:off x="1945348" y="2333684"/>
                <a:ext cx="183371" cy="25419"/>
              </a:xfrm>
              <a:custGeom>
                <a:rect b="b" l="l" r="r" t="t"/>
                <a:pathLst>
                  <a:path extrusionOk="0" h="318" w="2294">
                    <a:moveTo>
                      <a:pt x="1" y="0"/>
                    </a:moveTo>
                    <a:lnTo>
                      <a:pt x="1" y="318"/>
                    </a:lnTo>
                    <a:lnTo>
                      <a:pt x="2294" y="318"/>
                    </a:lnTo>
                    <a:lnTo>
                      <a:pt x="22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58"/>
              <p:cNvSpPr/>
              <p:nvPr/>
            </p:nvSpPr>
            <p:spPr>
              <a:xfrm>
                <a:off x="1945348" y="2158225"/>
                <a:ext cx="183371" cy="25499"/>
              </a:xfrm>
              <a:custGeom>
                <a:rect b="b" l="l" r="r" t="t"/>
                <a:pathLst>
                  <a:path extrusionOk="0" h="319" w="2294">
                    <a:moveTo>
                      <a:pt x="1" y="0"/>
                    </a:moveTo>
                    <a:lnTo>
                      <a:pt x="1" y="318"/>
                    </a:lnTo>
                    <a:lnTo>
                      <a:pt x="2294" y="318"/>
                    </a:lnTo>
                    <a:lnTo>
                      <a:pt x="22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58"/>
              <p:cNvSpPr/>
              <p:nvPr/>
            </p:nvSpPr>
            <p:spPr>
              <a:xfrm>
                <a:off x="1945348" y="1989480"/>
                <a:ext cx="183371" cy="25419"/>
              </a:xfrm>
              <a:custGeom>
                <a:rect b="b" l="l" r="r" t="t"/>
                <a:pathLst>
                  <a:path extrusionOk="0" h="318" w="2294">
                    <a:moveTo>
                      <a:pt x="1" y="1"/>
                    </a:moveTo>
                    <a:lnTo>
                      <a:pt x="1" y="318"/>
                    </a:lnTo>
                    <a:lnTo>
                      <a:pt x="2294" y="318"/>
                    </a:lnTo>
                    <a:lnTo>
                      <a:pt x="22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91" name="Google Shape;2991;p58"/>
          <p:cNvSpPr txBox="1"/>
          <p:nvPr>
            <p:ph type="ctrTitle"/>
          </p:nvPr>
        </p:nvSpPr>
        <p:spPr>
          <a:xfrm>
            <a:off x="4064975" y="1354500"/>
            <a:ext cx="4359000" cy="202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rgbClr val="96ABBC"/>
                </a:solidFill>
              </a:rPr>
              <a:t>Tubercu</a:t>
            </a:r>
            <a:r>
              <a:rPr lang="en" sz="5000">
                <a:solidFill>
                  <a:srgbClr val="96ABBC"/>
                </a:solidFill>
              </a:rPr>
              <a:t>losis</a:t>
            </a:r>
            <a:endParaRPr sz="6300">
              <a:solidFill>
                <a:srgbClr val="96ABBC"/>
              </a:solidFill>
            </a:endParaRPr>
          </a:p>
          <a:p>
            <a:pPr indent="0" lvl="0" marL="0" rtl="0" algn="l">
              <a:spcBef>
                <a:spcPts val="0"/>
              </a:spcBef>
              <a:spcAft>
                <a:spcPts val="0"/>
              </a:spcAft>
              <a:buNone/>
            </a:pPr>
            <a:r>
              <a:rPr lang="en">
                <a:solidFill>
                  <a:schemeClr val="lt1"/>
                </a:solidFill>
              </a:rPr>
              <a:t> </a:t>
            </a:r>
            <a:r>
              <a:rPr lang="en"/>
              <a:t>Lungs</a:t>
            </a:r>
            <a:endParaRPr>
              <a:solidFill>
                <a:schemeClr val="lt1"/>
              </a:solidFill>
            </a:endParaRPr>
          </a:p>
        </p:txBody>
      </p:sp>
      <p:sp>
        <p:nvSpPr>
          <p:cNvPr id="2992" name="Google Shape;2992;p58"/>
          <p:cNvSpPr txBox="1"/>
          <p:nvPr>
            <p:ph idx="1" type="subTitle"/>
          </p:nvPr>
        </p:nvSpPr>
        <p:spPr>
          <a:xfrm>
            <a:off x="4288075" y="3156400"/>
            <a:ext cx="4359000" cy="40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Here is where our presentation begins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9" name="Shape 3169"/>
        <p:cNvGrpSpPr/>
        <p:nvPr/>
      </p:nvGrpSpPr>
      <p:grpSpPr>
        <a:xfrm>
          <a:off x="0" y="0"/>
          <a:ext cx="0" cy="0"/>
          <a:chOff x="0" y="0"/>
          <a:chExt cx="0" cy="0"/>
        </a:xfrm>
      </p:grpSpPr>
      <p:sp>
        <p:nvSpPr>
          <p:cNvPr id="3170" name="Google Shape;3170;p67"/>
          <p:cNvSpPr txBox="1"/>
          <p:nvPr>
            <p:ph idx="15" type="title"/>
          </p:nvPr>
        </p:nvSpPr>
        <p:spPr>
          <a:xfrm>
            <a:off x="567775" y="311650"/>
            <a:ext cx="6002400" cy="62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Loading Normal Images and Labels :</a:t>
            </a:r>
            <a:endParaRPr sz="1800"/>
          </a:p>
        </p:txBody>
      </p:sp>
      <p:pic>
        <p:nvPicPr>
          <p:cNvPr id="3171" name="Google Shape;3171;p67"/>
          <p:cNvPicPr preferRelativeResize="0"/>
          <p:nvPr/>
        </p:nvPicPr>
        <p:blipFill>
          <a:blip r:embed="rId3">
            <a:alphaModFix/>
          </a:blip>
          <a:stretch>
            <a:fillRect/>
          </a:stretch>
        </p:blipFill>
        <p:spPr>
          <a:xfrm>
            <a:off x="806850" y="885177"/>
            <a:ext cx="4828150" cy="2751950"/>
          </a:xfrm>
          <a:prstGeom prst="rect">
            <a:avLst/>
          </a:prstGeom>
          <a:noFill/>
          <a:ln>
            <a:noFill/>
          </a:ln>
        </p:spPr>
      </p:pic>
      <p:pic>
        <p:nvPicPr>
          <p:cNvPr id="3172" name="Google Shape;3172;p67"/>
          <p:cNvPicPr preferRelativeResize="0"/>
          <p:nvPr/>
        </p:nvPicPr>
        <p:blipFill>
          <a:blip r:embed="rId4">
            <a:alphaModFix/>
          </a:blip>
          <a:stretch>
            <a:fillRect/>
          </a:stretch>
        </p:blipFill>
        <p:spPr>
          <a:xfrm>
            <a:off x="5732875" y="2027100"/>
            <a:ext cx="2914150" cy="638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6" name="Shape 3176"/>
        <p:cNvGrpSpPr/>
        <p:nvPr/>
      </p:nvGrpSpPr>
      <p:grpSpPr>
        <a:xfrm>
          <a:off x="0" y="0"/>
          <a:ext cx="0" cy="0"/>
          <a:chOff x="0" y="0"/>
          <a:chExt cx="0" cy="0"/>
        </a:xfrm>
      </p:grpSpPr>
      <p:sp>
        <p:nvSpPr>
          <p:cNvPr id="3177" name="Google Shape;3177;p68"/>
          <p:cNvSpPr txBox="1"/>
          <p:nvPr>
            <p:ph idx="15" type="title"/>
          </p:nvPr>
        </p:nvSpPr>
        <p:spPr>
          <a:xfrm>
            <a:off x="567775" y="311650"/>
            <a:ext cx="6002400" cy="62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Loading Tuberculosis Images and Labels :</a:t>
            </a:r>
            <a:endParaRPr sz="2000"/>
          </a:p>
        </p:txBody>
      </p:sp>
      <p:pic>
        <p:nvPicPr>
          <p:cNvPr id="3178" name="Google Shape;3178;p68"/>
          <p:cNvPicPr preferRelativeResize="0"/>
          <p:nvPr/>
        </p:nvPicPr>
        <p:blipFill>
          <a:blip r:embed="rId3">
            <a:alphaModFix/>
          </a:blip>
          <a:stretch>
            <a:fillRect/>
          </a:stretch>
        </p:blipFill>
        <p:spPr>
          <a:xfrm>
            <a:off x="567775" y="978422"/>
            <a:ext cx="5154276" cy="3186665"/>
          </a:xfrm>
          <a:prstGeom prst="rect">
            <a:avLst/>
          </a:prstGeom>
          <a:noFill/>
          <a:ln>
            <a:noFill/>
          </a:ln>
        </p:spPr>
      </p:pic>
      <p:pic>
        <p:nvPicPr>
          <p:cNvPr id="3179" name="Google Shape;3179;p68"/>
          <p:cNvPicPr preferRelativeResize="0"/>
          <p:nvPr/>
        </p:nvPicPr>
        <p:blipFill>
          <a:blip r:embed="rId4">
            <a:alphaModFix/>
          </a:blip>
          <a:stretch>
            <a:fillRect/>
          </a:stretch>
        </p:blipFill>
        <p:spPr>
          <a:xfrm>
            <a:off x="5820076" y="2038000"/>
            <a:ext cx="2819400" cy="866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3" name="Shape 3183"/>
        <p:cNvGrpSpPr/>
        <p:nvPr/>
      </p:nvGrpSpPr>
      <p:grpSpPr>
        <a:xfrm>
          <a:off x="0" y="0"/>
          <a:ext cx="0" cy="0"/>
          <a:chOff x="0" y="0"/>
          <a:chExt cx="0" cy="0"/>
        </a:xfrm>
      </p:grpSpPr>
      <p:sp>
        <p:nvSpPr>
          <p:cNvPr id="3184" name="Google Shape;3184;p69"/>
          <p:cNvSpPr txBox="1"/>
          <p:nvPr>
            <p:ph idx="15" type="title"/>
          </p:nvPr>
        </p:nvSpPr>
        <p:spPr>
          <a:xfrm>
            <a:off x="567775" y="311650"/>
            <a:ext cx="6002400" cy="62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Loading Normal Images and Labels :</a:t>
            </a:r>
            <a:endParaRPr sz="2200"/>
          </a:p>
        </p:txBody>
      </p:sp>
      <p:pic>
        <p:nvPicPr>
          <p:cNvPr id="3185" name="Google Shape;3185;p69"/>
          <p:cNvPicPr preferRelativeResize="0"/>
          <p:nvPr/>
        </p:nvPicPr>
        <p:blipFill>
          <a:blip r:embed="rId3">
            <a:alphaModFix/>
          </a:blip>
          <a:stretch>
            <a:fillRect/>
          </a:stretch>
        </p:blipFill>
        <p:spPr>
          <a:xfrm>
            <a:off x="1509713" y="1036513"/>
            <a:ext cx="6124575" cy="1438275"/>
          </a:xfrm>
          <a:prstGeom prst="rect">
            <a:avLst/>
          </a:prstGeom>
          <a:noFill/>
          <a:ln>
            <a:noFill/>
          </a:ln>
        </p:spPr>
      </p:pic>
      <p:pic>
        <p:nvPicPr>
          <p:cNvPr id="3186" name="Google Shape;3186;p69"/>
          <p:cNvPicPr preferRelativeResize="0"/>
          <p:nvPr/>
        </p:nvPicPr>
        <p:blipFill>
          <a:blip r:embed="rId4">
            <a:alphaModFix/>
          </a:blip>
          <a:stretch>
            <a:fillRect/>
          </a:stretch>
        </p:blipFill>
        <p:spPr>
          <a:xfrm>
            <a:off x="2514588" y="2897975"/>
            <a:ext cx="4114800" cy="771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0" name="Shape 3190"/>
        <p:cNvGrpSpPr/>
        <p:nvPr/>
      </p:nvGrpSpPr>
      <p:grpSpPr>
        <a:xfrm>
          <a:off x="0" y="0"/>
          <a:ext cx="0" cy="0"/>
          <a:chOff x="0" y="0"/>
          <a:chExt cx="0" cy="0"/>
        </a:xfrm>
      </p:grpSpPr>
      <p:sp>
        <p:nvSpPr>
          <p:cNvPr id="3191" name="Google Shape;3191;p70"/>
          <p:cNvSpPr txBox="1"/>
          <p:nvPr>
            <p:ph idx="15" type="title"/>
          </p:nvPr>
        </p:nvSpPr>
        <p:spPr>
          <a:xfrm>
            <a:off x="567775" y="311650"/>
            <a:ext cx="6002400" cy="62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Collecting Images In one List</a:t>
            </a:r>
            <a:r>
              <a:rPr lang="en" sz="2200"/>
              <a:t> :</a:t>
            </a:r>
            <a:endParaRPr sz="2200"/>
          </a:p>
        </p:txBody>
      </p:sp>
      <p:pic>
        <p:nvPicPr>
          <p:cNvPr id="3192" name="Google Shape;3192;p70"/>
          <p:cNvPicPr preferRelativeResize="0"/>
          <p:nvPr/>
        </p:nvPicPr>
        <p:blipFill>
          <a:blip r:embed="rId3">
            <a:alphaModFix/>
          </a:blip>
          <a:stretch>
            <a:fillRect/>
          </a:stretch>
        </p:blipFill>
        <p:spPr>
          <a:xfrm>
            <a:off x="1400175" y="1211263"/>
            <a:ext cx="6343650" cy="1447800"/>
          </a:xfrm>
          <a:prstGeom prst="rect">
            <a:avLst/>
          </a:prstGeom>
          <a:noFill/>
          <a:ln>
            <a:noFill/>
          </a:ln>
        </p:spPr>
      </p:pic>
      <p:pic>
        <p:nvPicPr>
          <p:cNvPr id="3193" name="Google Shape;3193;p70"/>
          <p:cNvPicPr preferRelativeResize="0"/>
          <p:nvPr/>
        </p:nvPicPr>
        <p:blipFill>
          <a:blip r:embed="rId4">
            <a:alphaModFix/>
          </a:blip>
          <a:stretch>
            <a:fillRect/>
          </a:stretch>
        </p:blipFill>
        <p:spPr>
          <a:xfrm>
            <a:off x="2514600" y="2930800"/>
            <a:ext cx="4114800" cy="64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7" name="Shape 3197"/>
        <p:cNvGrpSpPr/>
        <p:nvPr/>
      </p:nvGrpSpPr>
      <p:grpSpPr>
        <a:xfrm>
          <a:off x="0" y="0"/>
          <a:ext cx="0" cy="0"/>
          <a:chOff x="0" y="0"/>
          <a:chExt cx="0" cy="0"/>
        </a:xfrm>
      </p:grpSpPr>
      <p:sp>
        <p:nvSpPr>
          <p:cNvPr id="3198" name="Google Shape;3198;p71"/>
          <p:cNvSpPr txBox="1"/>
          <p:nvPr>
            <p:ph idx="15" type="title"/>
          </p:nvPr>
        </p:nvSpPr>
        <p:spPr>
          <a:xfrm>
            <a:off x="567775" y="311650"/>
            <a:ext cx="6002400" cy="62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Shuffling The Dataset </a:t>
            </a:r>
            <a:r>
              <a:rPr lang="en" sz="2200"/>
              <a:t>:</a:t>
            </a:r>
            <a:endParaRPr sz="2200"/>
          </a:p>
        </p:txBody>
      </p:sp>
      <p:pic>
        <p:nvPicPr>
          <p:cNvPr id="3199" name="Google Shape;3199;p71"/>
          <p:cNvPicPr preferRelativeResize="0"/>
          <p:nvPr/>
        </p:nvPicPr>
        <p:blipFill>
          <a:blip r:embed="rId3">
            <a:alphaModFix/>
          </a:blip>
          <a:stretch>
            <a:fillRect/>
          </a:stretch>
        </p:blipFill>
        <p:spPr>
          <a:xfrm>
            <a:off x="720000" y="1146300"/>
            <a:ext cx="4762500" cy="2438400"/>
          </a:xfrm>
          <a:prstGeom prst="rect">
            <a:avLst/>
          </a:prstGeom>
          <a:noFill/>
          <a:ln>
            <a:noFill/>
          </a:ln>
        </p:spPr>
      </p:pic>
      <p:pic>
        <p:nvPicPr>
          <p:cNvPr id="3200" name="Google Shape;3200;p71"/>
          <p:cNvPicPr preferRelativeResize="0"/>
          <p:nvPr/>
        </p:nvPicPr>
        <p:blipFill>
          <a:blip r:embed="rId4">
            <a:alphaModFix/>
          </a:blip>
          <a:stretch>
            <a:fillRect/>
          </a:stretch>
        </p:blipFill>
        <p:spPr>
          <a:xfrm>
            <a:off x="5733450" y="766725"/>
            <a:ext cx="2428250" cy="3610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4" name="Shape 3204"/>
        <p:cNvGrpSpPr/>
        <p:nvPr/>
      </p:nvGrpSpPr>
      <p:grpSpPr>
        <a:xfrm>
          <a:off x="0" y="0"/>
          <a:ext cx="0" cy="0"/>
          <a:chOff x="0" y="0"/>
          <a:chExt cx="0" cy="0"/>
        </a:xfrm>
      </p:grpSpPr>
      <p:sp>
        <p:nvSpPr>
          <p:cNvPr id="3205" name="Google Shape;3205;p72"/>
          <p:cNvSpPr txBox="1"/>
          <p:nvPr>
            <p:ph idx="15" type="title"/>
          </p:nvPr>
        </p:nvSpPr>
        <p:spPr>
          <a:xfrm>
            <a:off x="567775" y="311650"/>
            <a:ext cx="6002400" cy="62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The Result</a:t>
            </a:r>
            <a:r>
              <a:rPr lang="en" sz="2200"/>
              <a:t> :</a:t>
            </a:r>
            <a:endParaRPr sz="2200"/>
          </a:p>
        </p:txBody>
      </p:sp>
      <p:pic>
        <p:nvPicPr>
          <p:cNvPr id="3206" name="Google Shape;3206;p72"/>
          <p:cNvPicPr preferRelativeResize="0"/>
          <p:nvPr/>
        </p:nvPicPr>
        <p:blipFill>
          <a:blip r:embed="rId3">
            <a:alphaModFix/>
          </a:blip>
          <a:stretch>
            <a:fillRect/>
          </a:stretch>
        </p:blipFill>
        <p:spPr>
          <a:xfrm>
            <a:off x="563375" y="852600"/>
            <a:ext cx="1559025" cy="1522325"/>
          </a:xfrm>
          <a:prstGeom prst="rect">
            <a:avLst/>
          </a:prstGeom>
          <a:noFill/>
          <a:ln>
            <a:noFill/>
          </a:ln>
        </p:spPr>
      </p:pic>
      <p:pic>
        <p:nvPicPr>
          <p:cNvPr id="3207" name="Google Shape;3207;p72"/>
          <p:cNvPicPr preferRelativeResize="0"/>
          <p:nvPr/>
        </p:nvPicPr>
        <p:blipFill>
          <a:blip r:embed="rId4">
            <a:alphaModFix/>
          </a:blip>
          <a:stretch>
            <a:fillRect/>
          </a:stretch>
        </p:blipFill>
        <p:spPr>
          <a:xfrm>
            <a:off x="2242025" y="912425"/>
            <a:ext cx="1492987" cy="1446355"/>
          </a:xfrm>
          <a:prstGeom prst="rect">
            <a:avLst/>
          </a:prstGeom>
          <a:noFill/>
          <a:ln>
            <a:noFill/>
          </a:ln>
        </p:spPr>
      </p:pic>
      <p:pic>
        <p:nvPicPr>
          <p:cNvPr id="3208" name="Google Shape;3208;p72"/>
          <p:cNvPicPr preferRelativeResize="0"/>
          <p:nvPr/>
        </p:nvPicPr>
        <p:blipFill>
          <a:blip r:embed="rId5">
            <a:alphaModFix/>
          </a:blip>
          <a:stretch>
            <a:fillRect/>
          </a:stretch>
        </p:blipFill>
        <p:spPr>
          <a:xfrm>
            <a:off x="3836025" y="912425"/>
            <a:ext cx="1492975" cy="1466707"/>
          </a:xfrm>
          <a:prstGeom prst="rect">
            <a:avLst/>
          </a:prstGeom>
          <a:noFill/>
          <a:ln>
            <a:noFill/>
          </a:ln>
        </p:spPr>
      </p:pic>
      <p:pic>
        <p:nvPicPr>
          <p:cNvPr id="3209" name="Google Shape;3209;p72"/>
          <p:cNvPicPr preferRelativeResize="0"/>
          <p:nvPr/>
        </p:nvPicPr>
        <p:blipFill>
          <a:blip r:embed="rId6">
            <a:alphaModFix/>
          </a:blip>
          <a:stretch>
            <a:fillRect/>
          </a:stretch>
        </p:blipFill>
        <p:spPr>
          <a:xfrm>
            <a:off x="5438850" y="939550"/>
            <a:ext cx="1433332" cy="1419225"/>
          </a:xfrm>
          <a:prstGeom prst="rect">
            <a:avLst/>
          </a:prstGeom>
          <a:noFill/>
          <a:ln>
            <a:noFill/>
          </a:ln>
        </p:spPr>
      </p:pic>
      <p:pic>
        <p:nvPicPr>
          <p:cNvPr id="3210" name="Google Shape;3210;p72"/>
          <p:cNvPicPr preferRelativeResize="0"/>
          <p:nvPr/>
        </p:nvPicPr>
        <p:blipFill>
          <a:blip r:embed="rId7">
            <a:alphaModFix/>
          </a:blip>
          <a:stretch>
            <a:fillRect/>
          </a:stretch>
        </p:blipFill>
        <p:spPr>
          <a:xfrm>
            <a:off x="7042625" y="939550"/>
            <a:ext cx="1433325" cy="1405330"/>
          </a:xfrm>
          <a:prstGeom prst="rect">
            <a:avLst/>
          </a:prstGeom>
          <a:noFill/>
          <a:ln>
            <a:noFill/>
          </a:ln>
        </p:spPr>
      </p:pic>
      <p:pic>
        <p:nvPicPr>
          <p:cNvPr id="3211" name="Google Shape;3211;p72"/>
          <p:cNvPicPr preferRelativeResize="0"/>
          <p:nvPr/>
        </p:nvPicPr>
        <p:blipFill>
          <a:blip r:embed="rId8">
            <a:alphaModFix/>
          </a:blip>
          <a:stretch>
            <a:fillRect/>
          </a:stretch>
        </p:blipFill>
        <p:spPr>
          <a:xfrm>
            <a:off x="563375" y="2422625"/>
            <a:ext cx="1559025" cy="1543650"/>
          </a:xfrm>
          <a:prstGeom prst="rect">
            <a:avLst/>
          </a:prstGeom>
          <a:noFill/>
          <a:ln>
            <a:noFill/>
          </a:ln>
        </p:spPr>
      </p:pic>
      <p:pic>
        <p:nvPicPr>
          <p:cNvPr id="3212" name="Google Shape;3212;p72"/>
          <p:cNvPicPr preferRelativeResize="0"/>
          <p:nvPr/>
        </p:nvPicPr>
        <p:blipFill>
          <a:blip r:embed="rId9">
            <a:alphaModFix/>
          </a:blip>
          <a:stretch>
            <a:fillRect/>
          </a:stretch>
        </p:blipFill>
        <p:spPr>
          <a:xfrm>
            <a:off x="2242025" y="2386742"/>
            <a:ext cx="1559025" cy="1549757"/>
          </a:xfrm>
          <a:prstGeom prst="rect">
            <a:avLst/>
          </a:prstGeom>
          <a:noFill/>
          <a:ln>
            <a:noFill/>
          </a:ln>
        </p:spPr>
      </p:pic>
      <p:pic>
        <p:nvPicPr>
          <p:cNvPr id="3213" name="Google Shape;3213;p72"/>
          <p:cNvPicPr preferRelativeResize="0"/>
          <p:nvPr/>
        </p:nvPicPr>
        <p:blipFill>
          <a:blip r:embed="rId10">
            <a:alphaModFix/>
          </a:blip>
          <a:stretch>
            <a:fillRect/>
          </a:stretch>
        </p:blipFill>
        <p:spPr>
          <a:xfrm>
            <a:off x="3844475" y="2422625"/>
            <a:ext cx="1492975" cy="1475282"/>
          </a:xfrm>
          <a:prstGeom prst="rect">
            <a:avLst/>
          </a:prstGeom>
          <a:noFill/>
          <a:ln>
            <a:noFill/>
          </a:ln>
        </p:spPr>
      </p:pic>
      <p:pic>
        <p:nvPicPr>
          <p:cNvPr id="3214" name="Google Shape;3214;p72"/>
          <p:cNvPicPr preferRelativeResize="0"/>
          <p:nvPr/>
        </p:nvPicPr>
        <p:blipFill>
          <a:blip r:embed="rId11">
            <a:alphaModFix/>
          </a:blip>
          <a:stretch>
            <a:fillRect/>
          </a:stretch>
        </p:blipFill>
        <p:spPr>
          <a:xfrm>
            <a:off x="5457075" y="2421075"/>
            <a:ext cx="1492975" cy="1478366"/>
          </a:xfrm>
          <a:prstGeom prst="rect">
            <a:avLst/>
          </a:prstGeom>
          <a:noFill/>
          <a:ln>
            <a:noFill/>
          </a:ln>
        </p:spPr>
      </p:pic>
      <p:pic>
        <p:nvPicPr>
          <p:cNvPr id="3215" name="Google Shape;3215;p72"/>
          <p:cNvPicPr preferRelativeResize="0"/>
          <p:nvPr/>
        </p:nvPicPr>
        <p:blipFill>
          <a:blip r:embed="rId12">
            <a:alphaModFix/>
          </a:blip>
          <a:stretch>
            <a:fillRect/>
          </a:stretch>
        </p:blipFill>
        <p:spPr>
          <a:xfrm>
            <a:off x="7012800" y="2459650"/>
            <a:ext cx="1433326" cy="1410884"/>
          </a:xfrm>
          <a:prstGeom prst="rect">
            <a:avLst/>
          </a:prstGeom>
          <a:noFill/>
          <a:ln>
            <a:noFill/>
          </a:ln>
        </p:spPr>
      </p:pic>
      <p:sp>
        <p:nvSpPr>
          <p:cNvPr id="3216" name="Google Shape;3216;p72"/>
          <p:cNvSpPr txBox="1"/>
          <p:nvPr/>
        </p:nvSpPr>
        <p:spPr>
          <a:xfrm>
            <a:off x="779225" y="4013975"/>
            <a:ext cx="1493100" cy="1096200"/>
          </a:xfrm>
          <a:prstGeom prst="rect">
            <a:avLst/>
          </a:prstGeom>
          <a:noFill/>
          <a:ln>
            <a:noFill/>
          </a:ln>
        </p:spPr>
        <p:txBody>
          <a:bodyPr anchorCtr="0" anchor="t" bIns="91425" lIns="91425" spcFirstLastPara="1" rIns="91425" wrap="square" tIns="91425">
            <a:spAutoFit/>
          </a:bodyPr>
          <a:lstStyle/>
          <a:p>
            <a:pPr indent="0" lvl="0" marL="0" rtl="0" algn="l">
              <a:lnSpc>
                <a:spcPct val="110795"/>
              </a:lnSpc>
              <a:spcBef>
                <a:spcPts val="0"/>
              </a:spcBef>
              <a:spcAft>
                <a:spcPts val="0"/>
              </a:spcAft>
              <a:buNone/>
            </a:pPr>
            <a:r>
              <a:rPr lang="en" sz="1300">
                <a:highlight>
                  <a:srgbClr val="FFFFFF"/>
                </a:highlight>
              </a:rPr>
              <a:t>Tuberculosis</a:t>
            </a:r>
            <a:endParaRPr sz="1300">
              <a:highlight>
                <a:srgbClr val="FFFFFF"/>
              </a:highlight>
            </a:endParaRPr>
          </a:p>
          <a:p>
            <a:pPr indent="0" lvl="0" marL="0" rtl="0" algn="l">
              <a:lnSpc>
                <a:spcPct val="110795"/>
              </a:lnSpc>
              <a:spcBef>
                <a:spcPts val="0"/>
              </a:spcBef>
              <a:spcAft>
                <a:spcPts val="0"/>
              </a:spcAft>
              <a:buNone/>
            </a:pPr>
            <a:r>
              <a:rPr lang="en" sz="1300">
                <a:highlight>
                  <a:srgbClr val="FFFFFF"/>
                </a:highlight>
              </a:rPr>
              <a:t>Normal</a:t>
            </a:r>
            <a:endParaRPr sz="1300">
              <a:highlight>
                <a:srgbClr val="FFFFFF"/>
              </a:highlight>
            </a:endParaRPr>
          </a:p>
          <a:p>
            <a:pPr indent="0" lvl="0" marL="0" rtl="0" algn="l">
              <a:lnSpc>
                <a:spcPct val="110795"/>
              </a:lnSpc>
              <a:spcBef>
                <a:spcPts val="0"/>
              </a:spcBef>
              <a:spcAft>
                <a:spcPts val="0"/>
              </a:spcAft>
              <a:buNone/>
            </a:pPr>
            <a:r>
              <a:t/>
            </a:r>
            <a:endParaRPr sz="1300">
              <a:highlight>
                <a:srgbClr val="FFFFFF"/>
              </a:highlight>
            </a:endParaRPr>
          </a:p>
          <a:p>
            <a:pPr indent="0" lvl="0" marL="0" rtl="0" algn="l">
              <a:spcBef>
                <a:spcPts val="0"/>
              </a:spcBef>
              <a:spcAft>
                <a:spcPts val="0"/>
              </a:spcAft>
              <a:buNone/>
            </a:pPr>
            <a:r>
              <a:t/>
            </a:r>
            <a:endParaRPr sz="1600"/>
          </a:p>
        </p:txBody>
      </p:sp>
      <p:sp>
        <p:nvSpPr>
          <p:cNvPr id="3217" name="Google Shape;3217;p72"/>
          <p:cNvSpPr txBox="1"/>
          <p:nvPr/>
        </p:nvSpPr>
        <p:spPr>
          <a:xfrm>
            <a:off x="2322838" y="4013975"/>
            <a:ext cx="1397400" cy="874500"/>
          </a:xfrm>
          <a:prstGeom prst="rect">
            <a:avLst/>
          </a:prstGeom>
          <a:noFill/>
          <a:ln>
            <a:noFill/>
          </a:ln>
        </p:spPr>
        <p:txBody>
          <a:bodyPr anchorCtr="0" anchor="t" bIns="91425" lIns="91425" spcFirstLastPara="1" rIns="91425" wrap="square" tIns="91425">
            <a:spAutoFit/>
          </a:bodyPr>
          <a:lstStyle/>
          <a:p>
            <a:pPr indent="0" lvl="0" marL="0" rtl="0" algn="l">
              <a:lnSpc>
                <a:spcPct val="110795"/>
              </a:lnSpc>
              <a:spcBef>
                <a:spcPts val="0"/>
              </a:spcBef>
              <a:spcAft>
                <a:spcPts val="0"/>
              </a:spcAft>
              <a:buNone/>
            </a:pPr>
            <a:r>
              <a:rPr lang="en" sz="1300">
                <a:highlight>
                  <a:srgbClr val="FFFFFF"/>
                </a:highlight>
              </a:rPr>
              <a:t>Tuberculosis</a:t>
            </a:r>
            <a:endParaRPr sz="1300">
              <a:highlight>
                <a:srgbClr val="FFFFFF"/>
              </a:highlight>
            </a:endParaRPr>
          </a:p>
          <a:p>
            <a:pPr indent="0" lvl="0" marL="0" rtl="0" algn="l">
              <a:lnSpc>
                <a:spcPct val="110795"/>
              </a:lnSpc>
              <a:spcBef>
                <a:spcPts val="0"/>
              </a:spcBef>
              <a:spcAft>
                <a:spcPts val="0"/>
              </a:spcAft>
              <a:buNone/>
            </a:pPr>
            <a:r>
              <a:rPr lang="en" sz="1300">
                <a:highlight>
                  <a:srgbClr val="FFFFFF"/>
                </a:highlight>
              </a:rPr>
              <a:t>Normal</a:t>
            </a:r>
            <a:endParaRPr sz="1300">
              <a:highlight>
                <a:srgbClr val="FFFFFF"/>
              </a:highlight>
            </a:endParaRPr>
          </a:p>
          <a:p>
            <a:pPr indent="0" lvl="0" marL="0" rtl="0" algn="l">
              <a:spcBef>
                <a:spcPts val="0"/>
              </a:spcBef>
              <a:spcAft>
                <a:spcPts val="0"/>
              </a:spcAft>
              <a:buNone/>
            </a:pPr>
            <a:r>
              <a:t/>
            </a:r>
            <a:endParaRPr sz="1600"/>
          </a:p>
        </p:txBody>
      </p:sp>
      <p:sp>
        <p:nvSpPr>
          <p:cNvPr id="3218" name="Google Shape;3218;p72"/>
          <p:cNvSpPr txBox="1"/>
          <p:nvPr/>
        </p:nvSpPr>
        <p:spPr>
          <a:xfrm>
            <a:off x="3971250" y="3961750"/>
            <a:ext cx="1559100" cy="828300"/>
          </a:xfrm>
          <a:prstGeom prst="rect">
            <a:avLst/>
          </a:prstGeom>
          <a:noFill/>
          <a:ln>
            <a:noFill/>
          </a:ln>
        </p:spPr>
        <p:txBody>
          <a:bodyPr anchorCtr="0" anchor="t" bIns="91425" lIns="91425" spcFirstLastPara="1" rIns="91425" wrap="square" tIns="91425">
            <a:spAutoFit/>
          </a:bodyPr>
          <a:lstStyle/>
          <a:p>
            <a:pPr indent="0" lvl="0" marL="0" rtl="0" algn="l">
              <a:lnSpc>
                <a:spcPct val="110795"/>
              </a:lnSpc>
              <a:spcBef>
                <a:spcPts val="0"/>
              </a:spcBef>
              <a:spcAft>
                <a:spcPts val="0"/>
              </a:spcAft>
              <a:buNone/>
            </a:pPr>
            <a:r>
              <a:rPr lang="en" sz="1300">
                <a:highlight>
                  <a:srgbClr val="FFFFFF"/>
                </a:highlight>
              </a:rPr>
              <a:t>Normal</a:t>
            </a:r>
            <a:endParaRPr sz="1300">
              <a:highlight>
                <a:srgbClr val="FFFFFF"/>
              </a:highlight>
            </a:endParaRPr>
          </a:p>
          <a:p>
            <a:pPr indent="0" lvl="0" marL="0" rtl="0" algn="l">
              <a:lnSpc>
                <a:spcPct val="110795"/>
              </a:lnSpc>
              <a:spcBef>
                <a:spcPts val="0"/>
              </a:spcBef>
              <a:spcAft>
                <a:spcPts val="0"/>
              </a:spcAft>
              <a:buNone/>
            </a:pPr>
            <a:r>
              <a:rPr lang="en" sz="1300">
                <a:highlight>
                  <a:srgbClr val="FFFFFF"/>
                </a:highlight>
              </a:rPr>
              <a:t>Tuberculosis</a:t>
            </a:r>
            <a:endParaRPr sz="1300">
              <a:highlight>
                <a:srgbClr val="FFFFFF"/>
              </a:highlight>
            </a:endParaRPr>
          </a:p>
          <a:p>
            <a:pPr indent="0" lvl="0" marL="0" rtl="0" algn="l">
              <a:lnSpc>
                <a:spcPct val="110795"/>
              </a:lnSpc>
              <a:spcBef>
                <a:spcPts val="0"/>
              </a:spcBef>
              <a:spcAft>
                <a:spcPts val="0"/>
              </a:spcAft>
              <a:buNone/>
            </a:pPr>
            <a:r>
              <a:t/>
            </a:r>
            <a:endParaRPr sz="1300">
              <a:highlight>
                <a:srgbClr val="FFFFFF"/>
              </a:highlight>
            </a:endParaRPr>
          </a:p>
        </p:txBody>
      </p:sp>
      <p:sp>
        <p:nvSpPr>
          <p:cNvPr id="3219" name="Google Shape;3219;p72"/>
          <p:cNvSpPr txBox="1"/>
          <p:nvPr/>
        </p:nvSpPr>
        <p:spPr>
          <a:xfrm>
            <a:off x="5530350" y="3961750"/>
            <a:ext cx="1433400" cy="874500"/>
          </a:xfrm>
          <a:prstGeom prst="rect">
            <a:avLst/>
          </a:prstGeom>
          <a:noFill/>
          <a:ln>
            <a:noFill/>
          </a:ln>
        </p:spPr>
        <p:txBody>
          <a:bodyPr anchorCtr="0" anchor="t" bIns="91425" lIns="91425" spcFirstLastPara="1" rIns="91425" wrap="square" tIns="91425">
            <a:spAutoFit/>
          </a:bodyPr>
          <a:lstStyle/>
          <a:p>
            <a:pPr indent="0" lvl="0" marL="0" rtl="0" algn="l">
              <a:lnSpc>
                <a:spcPct val="110795"/>
              </a:lnSpc>
              <a:spcBef>
                <a:spcPts val="0"/>
              </a:spcBef>
              <a:spcAft>
                <a:spcPts val="0"/>
              </a:spcAft>
              <a:buNone/>
            </a:pPr>
            <a:r>
              <a:rPr lang="en" sz="1300">
                <a:highlight>
                  <a:srgbClr val="FFFFFF"/>
                </a:highlight>
              </a:rPr>
              <a:t>Normal</a:t>
            </a:r>
            <a:endParaRPr sz="1300">
              <a:highlight>
                <a:srgbClr val="FFFFFF"/>
              </a:highlight>
            </a:endParaRPr>
          </a:p>
          <a:p>
            <a:pPr indent="0" lvl="0" marL="0" rtl="0" algn="l">
              <a:lnSpc>
                <a:spcPct val="110795"/>
              </a:lnSpc>
              <a:spcBef>
                <a:spcPts val="0"/>
              </a:spcBef>
              <a:spcAft>
                <a:spcPts val="0"/>
              </a:spcAft>
              <a:buNone/>
            </a:pPr>
            <a:r>
              <a:rPr lang="en" sz="1300">
                <a:highlight>
                  <a:srgbClr val="FFFFFF"/>
                </a:highlight>
              </a:rPr>
              <a:t>Tuberculosis</a:t>
            </a:r>
            <a:endParaRPr sz="1300">
              <a:highlight>
                <a:srgbClr val="FFFFFF"/>
              </a:highlight>
            </a:endParaRPr>
          </a:p>
          <a:p>
            <a:pPr indent="0" lvl="0" marL="0" rtl="0" algn="l">
              <a:spcBef>
                <a:spcPts val="0"/>
              </a:spcBef>
              <a:spcAft>
                <a:spcPts val="0"/>
              </a:spcAft>
              <a:buNone/>
            </a:pPr>
            <a:r>
              <a:t/>
            </a:r>
            <a:endParaRPr sz="1600"/>
          </a:p>
        </p:txBody>
      </p:sp>
      <p:sp>
        <p:nvSpPr>
          <p:cNvPr id="3220" name="Google Shape;3220;p72"/>
          <p:cNvSpPr txBox="1"/>
          <p:nvPr/>
        </p:nvSpPr>
        <p:spPr>
          <a:xfrm>
            <a:off x="7229275" y="3938650"/>
            <a:ext cx="1444200" cy="874500"/>
          </a:xfrm>
          <a:prstGeom prst="rect">
            <a:avLst/>
          </a:prstGeom>
          <a:noFill/>
          <a:ln>
            <a:noFill/>
          </a:ln>
        </p:spPr>
        <p:txBody>
          <a:bodyPr anchorCtr="0" anchor="t" bIns="91425" lIns="91425" spcFirstLastPara="1" rIns="91425" wrap="square" tIns="91425">
            <a:spAutoFit/>
          </a:bodyPr>
          <a:lstStyle/>
          <a:p>
            <a:pPr indent="0" lvl="0" marL="0" rtl="0" algn="l">
              <a:lnSpc>
                <a:spcPct val="110795"/>
              </a:lnSpc>
              <a:spcBef>
                <a:spcPts val="0"/>
              </a:spcBef>
              <a:spcAft>
                <a:spcPts val="0"/>
              </a:spcAft>
              <a:buNone/>
            </a:pPr>
            <a:r>
              <a:rPr lang="en" sz="1300">
                <a:highlight>
                  <a:srgbClr val="FFFFFF"/>
                </a:highlight>
              </a:rPr>
              <a:t>Tuberculosis</a:t>
            </a:r>
            <a:endParaRPr sz="1300">
              <a:highlight>
                <a:srgbClr val="FFFFFF"/>
              </a:highlight>
            </a:endParaRPr>
          </a:p>
          <a:p>
            <a:pPr indent="0" lvl="0" marL="0" rtl="0" algn="l">
              <a:lnSpc>
                <a:spcPct val="110795"/>
              </a:lnSpc>
              <a:spcBef>
                <a:spcPts val="0"/>
              </a:spcBef>
              <a:spcAft>
                <a:spcPts val="0"/>
              </a:spcAft>
              <a:buNone/>
            </a:pPr>
            <a:r>
              <a:rPr lang="en" sz="1300">
                <a:highlight>
                  <a:srgbClr val="FFFFFF"/>
                </a:highlight>
              </a:rPr>
              <a:t>Normal</a:t>
            </a:r>
            <a:endParaRPr sz="1300">
              <a:highlight>
                <a:srgbClr val="FFFFFF"/>
              </a:highlight>
            </a:endParaRPr>
          </a:p>
          <a:p>
            <a:pPr indent="0" lvl="0" marL="0" rtl="0" algn="l">
              <a:spcBef>
                <a:spcPts val="0"/>
              </a:spcBef>
              <a:spcAft>
                <a:spcPts val="0"/>
              </a:spcAft>
              <a:buNone/>
            </a:pPr>
            <a:r>
              <a:t/>
            </a:r>
            <a:endParaRPr sz="1600"/>
          </a:p>
        </p:txBody>
      </p:sp>
      <p:sp>
        <p:nvSpPr>
          <p:cNvPr id="3221" name="Google Shape;3221;p72"/>
          <p:cNvSpPr txBox="1"/>
          <p:nvPr/>
        </p:nvSpPr>
        <p:spPr>
          <a:xfrm>
            <a:off x="3000750" y="4441025"/>
            <a:ext cx="3142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highlight>
                  <a:srgbClr val="FFFFFF"/>
                </a:highlight>
              </a:rPr>
              <a:t>6336      6336       (6336, 150, 150)      (6336,)</a:t>
            </a:r>
            <a:endParaRPr sz="1100">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5" name="Shape 3225"/>
        <p:cNvGrpSpPr/>
        <p:nvPr/>
      </p:nvGrpSpPr>
      <p:grpSpPr>
        <a:xfrm>
          <a:off x="0" y="0"/>
          <a:ext cx="0" cy="0"/>
          <a:chOff x="0" y="0"/>
          <a:chExt cx="0" cy="0"/>
        </a:xfrm>
      </p:grpSpPr>
      <p:pic>
        <p:nvPicPr>
          <p:cNvPr id="3226" name="Google Shape;3226;p73"/>
          <p:cNvPicPr preferRelativeResize="0"/>
          <p:nvPr/>
        </p:nvPicPr>
        <p:blipFill>
          <a:blip r:embed="rId3">
            <a:alphaModFix/>
          </a:blip>
          <a:stretch>
            <a:fillRect/>
          </a:stretch>
        </p:blipFill>
        <p:spPr>
          <a:xfrm>
            <a:off x="2527450" y="1198425"/>
            <a:ext cx="2143799" cy="2146949"/>
          </a:xfrm>
          <a:prstGeom prst="rect">
            <a:avLst/>
          </a:prstGeom>
          <a:noFill/>
          <a:ln>
            <a:noFill/>
          </a:ln>
        </p:spPr>
      </p:pic>
      <p:sp>
        <p:nvSpPr>
          <p:cNvPr id="3227" name="Google Shape;3227;p73"/>
          <p:cNvSpPr txBox="1"/>
          <p:nvPr>
            <p:ph type="title"/>
          </p:nvPr>
        </p:nvSpPr>
        <p:spPr>
          <a:xfrm>
            <a:off x="4331525" y="1494075"/>
            <a:ext cx="3810000" cy="166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2"/>
                </a:solidFill>
              </a:rPr>
              <a:t>Splitting</a:t>
            </a:r>
            <a:endParaRPr>
              <a:solidFill>
                <a:schemeClr val="lt2"/>
              </a:solidFill>
            </a:endParaRPr>
          </a:p>
          <a:p>
            <a:pPr indent="0" lvl="0" marL="0" rtl="0" algn="l">
              <a:spcBef>
                <a:spcPts val="0"/>
              </a:spcBef>
              <a:spcAft>
                <a:spcPts val="0"/>
              </a:spcAft>
              <a:buNone/>
            </a:pPr>
            <a:r>
              <a:rPr lang="en">
                <a:solidFill>
                  <a:schemeClr val="lt2"/>
                </a:solidFill>
              </a:rPr>
              <a:t>  </a:t>
            </a:r>
            <a:r>
              <a:rPr lang="en"/>
              <a:t>Dataset</a:t>
            </a:r>
            <a:endParaRPr sz="3200"/>
          </a:p>
        </p:txBody>
      </p:sp>
      <p:sp>
        <p:nvSpPr>
          <p:cNvPr id="3228" name="Google Shape;3228;p73"/>
          <p:cNvSpPr/>
          <p:nvPr/>
        </p:nvSpPr>
        <p:spPr>
          <a:xfrm>
            <a:off x="2932900" y="1605450"/>
            <a:ext cx="1332900" cy="13329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73"/>
          <p:cNvSpPr txBox="1"/>
          <p:nvPr>
            <p:ph idx="2" type="title"/>
          </p:nvPr>
        </p:nvSpPr>
        <p:spPr>
          <a:xfrm>
            <a:off x="2867525" y="1851000"/>
            <a:ext cx="14640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grpSp>
        <p:nvGrpSpPr>
          <p:cNvPr id="3230" name="Google Shape;3230;p73"/>
          <p:cNvGrpSpPr/>
          <p:nvPr/>
        </p:nvGrpSpPr>
        <p:grpSpPr>
          <a:xfrm>
            <a:off x="720001" y="2769784"/>
            <a:ext cx="1585023" cy="1833727"/>
            <a:chOff x="720001" y="2769784"/>
            <a:chExt cx="1585023" cy="1833727"/>
          </a:xfrm>
        </p:grpSpPr>
        <p:sp>
          <p:nvSpPr>
            <p:cNvPr id="3231" name="Google Shape;3231;p73"/>
            <p:cNvSpPr/>
            <p:nvPr/>
          </p:nvSpPr>
          <p:spPr>
            <a:xfrm>
              <a:off x="720001" y="2769784"/>
              <a:ext cx="1585023" cy="1833727"/>
            </a:xfrm>
            <a:custGeom>
              <a:rect b="b" l="l" r="r" t="t"/>
              <a:pathLst>
                <a:path extrusionOk="0" h="15452" w="13356">
                  <a:moveTo>
                    <a:pt x="12781" y="3167"/>
                  </a:moveTo>
                  <a:cubicBezTo>
                    <a:pt x="12935" y="3260"/>
                    <a:pt x="13243" y="3507"/>
                    <a:pt x="13300" y="3717"/>
                  </a:cubicBezTo>
                  <a:cubicBezTo>
                    <a:pt x="13356" y="3923"/>
                    <a:pt x="13224" y="4189"/>
                    <a:pt x="13127" y="4400"/>
                  </a:cubicBezTo>
                  <a:cubicBezTo>
                    <a:pt x="13038" y="4596"/>
                    <a:pt x="10778" y="9348"/>
                    <a:pt x="10591" y="9741"/>
                  </a:cubicBezTo>
                  <a:cubicBezTo>
                    <a:pt x="10293" y="10367"/>
                    <a:pt x="10013" y="11057"/>
                    <a:pt x="9821" y="11590"/>
                  </a:cubicBezTo>
                  <a:cubicBezTo>
                    <a:pt x="9498" y="12468"/>
                    <a:pt x="9121" y="13425"/>
                    <a:pt x="8780" y="14345"/>
                  </a:cubicBezTo>
                  <a:cubicBezTo>
                    <a:pt x="8681" y="14615"/>
                    <a:pt x="8588" y="15046"/>
                    <a:pt x="8317" y="15260"/>
                  </a:cubicBezTo>
                  <a:cubicBezTo>
                    <a:pt x="8079" y="15451"/>
                    <a:pt x="7659" y="15354"/>
                    <a:pt x="7323" y="15283"/>
                  </a:cubicBezTo>
                  <a:cubicBezTo>
                    <a:pt x="6944" y="15209"/>
                    <a:pt x="6604" y="15106"/>
                    <a:pt x="6291" y="15008"/>
                  </a:cubicBezTo>
                  <a:cubicBezTo>
                    <a:pt x="5608" y="14794"/>
                    <a:pt x="4880" y="14546"/>
                    <a:pt x="4199" y="14285"/>
                  </a:cubicBezTo>
                  <a:cubicBezTo>
                    <a:pt x="3783" y="14126"/>
                    <a:pt x="3447" y="13971"/>
                    <a:pt x="3129" y="13846"/>
                  </a:cubicBezTo>
                  <a:cubicBezTo>
                    <a:pt x="2442" y="13574"/>
                    <a:pt x="1757" y="13304"/>
                    <a:pt x="1019" y="12986"/>
                  </a:cubicBezTo>
                  <a:cubicBezTo>
                    <a:pt x="481" y="12753"/>
                    <a:pt x="1" y="12412"/>
                    <a:pt x="20" y="11912"/>
                  </a:cubicBezTo>
                  <a:cubicBezTo>
                    <a:pt x="29" y="11702"/>
                    <a:pt x="123" y="11441"/>
                    <a:pt x="192" y="11184"/>
                  </a:cubicBezTo>
                  <a:cubicBezTo>
                    <a:pt x="263" y="10936"/>
                    <a:pt x="328" y="10675"/>
                    <a:pt x="407" y="10447"/>
                  </a:cubicBezTo>
                  <a:cubicBezTo>
                    <a:pt x="584" y="9937"/>
                    <a:pt x="809" y="9432"/>
                    <a:pt x="1019" y="8956"/>
                  </a:cubicBezTo>
                  <a:cubicBezTo>
                    <a:pt x="1673" y="7458"/>
                    <a:pt x="2256" y="5945"/>
                    <a:pt x="2924" y="4456"/>
                  </a:cubicBezTo>
                  <a:cubicBezTo>
                    <a:pt x="3349" y="3503"/>
                    <a:pt x="3905" y="2424"/>
                    <a:pt x="4414" y="1434"/>
                  </a:cubicBezTo>
                  <a:cubicBezTo>
                    <a:pt x="4745" y="790"/>
                    <a:pt x="5240" y="24"/>
                    <a:pt x="5815" y="5"/>
                  </a:cubicBezTo>
                  <a:cubicBezTo>
                    <a:pt x="6071" y="1"/>
                    <a:pt x="6379" y="122"/>
                    <a:pt x="6660" y="215"/>
                  </a:cubicBezTo>
                  <a:cubicBezTo>
                    <a:pt x="7505" y="486"/>
                    <a:pt x="8401" y="954"/>
                    <a:pt x="9261" y="1392"/>
                  </a:cubicBezTo>
                  <a:cubicBezTo>
                    <a:pt x="10190" y="1874"/>
                    <a:pt x="10979" y="2204"/>
                    <a:pt x="11880" y="2663"/>
                  </a:cubicBezTo>
                  <a:cubicBezTo>
                    <a:pt x="12183" y="2816"/>
                    <a:pt x="12478" y="2975"/>
                    <a:pt x="12781" y="316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73"/>
            <p:cNvSpPr/>
            <p:nvPr/>
          </p:nvSpPr>
          <p:spPr>
            <a:xfrm>
              <a:off x="1351705" y="2963218"/>
              <a:ext cx="800938" cy="437902"/>
            </a:xfrm>
            <a:custGeom>
              <a:rect b="b" l="l" r="r" t="t"/>
              <a:pathLst>
                <a:path extrusionOk="0" h="3690" w="6749">
                  <a:moveTo>
                    <a:pt x="6711" y="3157"/>
                  </a:moveTo>
                  <a:cubicBezTo>
                    <a:pt x="6725" y="3129"/>
                    <a:pt x="6739" y="3101"/>
                    <a:pt x="6748" y="3068"/>
                  </a:cubicBezTo>
                  <a:cubicBezTo>
                    <a:pt x="6557" y="2970"/>
                    <a:pt x="6356" y="2882"/>
                    <a:pt x="6164" y="2783"/>
                  </a:cubicBezTo>
                  <a:cubicBezTo>
                    <a:pt x="5291" y="2345"/>
                    <a:pt x="4511" y="1953"/>
                    <a:pt x="3619" y="1537"/>
                  </a:cubicBezTo>
                  <a:cubicBezTo>
                    <a:pt x="3078" y="1280"/>
                    <a:pt x="2522" y="1041"/>
                    <a:pt x="1938" y="766"/>
                  </a:cubicBezTo>
                  <a:cubicBezTo>
                    <a:pt x="1696" y="654"/>
                    <a:pt x="1458" y="542"/>
                    <a:pt x="1093" y="384"/>
                  </a:cubicBezTo>
                  <a:cubicBezTo>
                    <a:pt x="879" y="285"/>
                    <a:pt x="360" y="0"/>
                    <a:pt x="253" y="47"/>
                  </a:cubicBezTo>
                  <a:cubicBezTo>
                    <a:pt x="145" y="89"/>
                    <a:pt x="1" y="350"/>
                    <a:pt x="43" y="453"/>
                  </a:cubicBezTo>
                  <a:cubicBezTo>
                    <a:pt x="80" y="546"/>
                    <a:pt x="244" y="608"/>
                    <a:pt x="416" y="692"/>
                  </a:cubicBezTo>
                  <a:cubicBezTo>
                    <a:pt x="860" y="910"/>
                    <a:pt x="1300" y="1134"/>
                    <a:pt x="1673" y="1303"/>
                  </a:cubicBezTo>
                  <a:cubicBezTo>
                    <a:pt x="3106" y="1966"/>
                    <a:pt x="4483" y="2722"/>
                    <a:pt x="5866" y="3399"/>
                  </a:cubicBezTo>
                  <a:cubicBezTo>
                    <a:pt x="6048" y="3488"/>
                    <a:pt x="6267" y="3615"/>
                    <a:pt x="6445" y="3690"/>
                  </a:cubicBezTo>
                  <a:cubicBezTo>
                    <a:pt x="6543" y="3516"/>
                    <a:pt x="6636" y="3339"/>
                    <a:pt x="6711" y="315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73"/>
            <p:cNvSpPr/>
            <p:nvPr/>
          </p:nvSpPr>
          <p:spPr>
            <a:xfrm>
              <a:off x="1254273" y="3107760"/>
              <a:ext cx="821824" cy="446327"/>
            </a:xfrm>
            <a:custGeom>
              <a:rect b="b" l="l" r="r" t="t"/>
              <a:pathLst>
                <a:path extrusionOk="0" h="3761" w="6925">
                  <a:moveTo>
                    <a:pt x="6925" y="3172"/>
                  </a:moveTo>
                  <a:cubicBezTo>
                    <a:pt x="6687" y="3026"/>
                    <a:pt x="6416" y="2910"/>
                    <a:pt x="6164" y="2784"/>
                  </a:cubicBezTo>
                  <a:cubicBezTo>
                    <a:pt x="5291" y="2345"/>
                    <a:pt x="4511" y="1953"/>
                    <a:pt x="3619" y="1537"/>
                  </a:cubicBezTo>
                  <a:cubicBezTo>
                    <a:pt x="3078" y="1280"/>
                    <a:pt x="2522" y="1043"/>
                    <a:pt x="1938" y="767"/>
                  </a:cubicBezTo>
                  <a:cubicBezTo>
                    <a:pt x="1695" y="651"/>
                    <a:pt x="1457" y="538"/>
                    <a:pt x="1093" y="379"/>
                  </a:cubicBezTo>
                  <a:cubicBezTo>
                    <a:pt x="878" y="286"/>
                    <a:pt x="360" y="1"/>
                    <a:pt x="252" y="48"/>
                  </a:cubicBezTo>
                  <a:cubicBezTo>
                    <a:pt x="145" y="90"/>
                    <a:pt x="0" y="351"/>
                    <a:pt x="42" y="454"/>
                  </a:cubicBezTo>
                  <a:cubicBezTo>
                    <a:pt x="80" y="547"/>
                    <a:pt x="243" y="608"/>
                    <a:pt x="416" y="692"/>
                  </a:cubicBezTo>
                  <a:cubicBezTo>
                    <a:pt x="860" y="912"/>
                    <a:pt x="1298" y="1131"/>
                    <a:pt x="1672" y="1304"/>
                  </a:cubicBezTo>
                  <a:cubicBezTo>
                    <a:pt x="3106" y="1967"/>
                    <a:pt x="4483" y="2724"/>
                    <a:pt x="5865" y="3401"/>
                  </a:cubicBezTo>
                  <a:cubicBezTo>
                    <a:pt x="6131" y="3531"/>
                    <a:pt x="6491" y="3741"/>
                    <a:pt x="6664" y="3760"/>
                  </a:cubicBezTo>
                  <a:cubicBezTo>
                    <a:pt x="6752" y="3564"/>
                    <a:pt x="6836" y="3363"/>
                    <a:pt x="6925" y="317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73"/>
            <p:cNvSpPr/>
            <p:nvPr/>
          </p:nvSpPr>
          <p:spPr>
            <a:xfrm>
              <a:off x="1223299" y="3277934"/>
              <a:ext cx="783018" cy="427340"/>
            </a:xfrm>
            <a:custGeom>
              <a:rect b="b" l="l" r="r" t="t"/>
              <a:pathLst>
                <a:path extrusionOk="0" h="3601" w="6598">
                  <a:moveTo>
                    <a:pt x="6598" y="2989"/>
                  </a:moveTo>
                  <a:cubicBezTo>
                    <a:pt x="6453" y="2919"/>
                    <a:pt x="6304" y="2853"/>
                    <a:pt x="6164" y="2784"/>
                  </a:cubicBezTo>
                  <a:cubicBezTo>
                    <a:pt x="5290" y="2340"/>
                    <a:pt x="4511" y="1948"/>
                    <a:pt x="3619" y="1532"/>
                  </a:cubicBezTo>
                  <a:cubicBezTo>
                    <a:pt x="3076" y="1275"/>
                    <a:pt x="2522" y="1038"/>
                    <a:pt x="1933" y="762"/>
                  </a:cubicBezTo>
                  <a:cubicBezTo>
                    <a:pt x="1695" y="650"/>
                    <a:pt x="1457" y="538"/>
                    <a:pt x="1093" y="379"/>
                  </a:cubicBezTo>
                  <a:cubicBezTo>
                    <a:pt x="878" y="281"/>
                    <a:pt x="359" y="1"/>
                    <a:pt x="252" y="42"/>
                  </a:cubicBezTo>
                  <a:cubicBezTo>
                    <a:pt x="145" y="85"/>
                    <a:pt x="0" y="346"/>
                    <a:pt x="42" y="454"/>
                  </a:cubicBezTo>
                  <a:cubicBezTo>
                    <a:pt x="79" y="542"/>
                    <a:pt x="242" y="603"/>
                    <a:pt x="415" y="687"/>
                  </a:cubicBezTo>
                  <a:cubicBezTo>
                    <a:pt x="859" y="906"/>
                    <a:pt x="1298" y="1131"/>
                    <a:pt x="1671" y="1303"/>
                  </a:cubicBezTo>
                  <a:cubicBezTo>
                    <a:pt x="3100" y="1962"/>
                    <a:pt x="4483" y="2719"/>
                    <a:pt x="5865" y="3395"/>
                  </a:cubicBezTo>
                  <a:cubicBezTo>
                    <a:pt x="5986" y="3456"/>
                    <a:pt x="6130" y="3536"/>
                    <a:pt x="6261" y="3601"/>
                  </a:cubicBezTo>
                  <a:cubicBezTo>
                    <a:pt x="6378" y="3400"/>
                    <a:pt x="6485" y="3195"/>
                    <a:pt x="6598" y="298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73"/>
            <p:cNvSpPr/>
            <p:nvPr/>
          </p:nvSpPr>
          <p:spPr>
            <a:xfrm>
              <a:off x="1125630" y="3422001"/>
              <a:ext cx="795953" cy="433392"/>
            </a:xfrm>
            <a:custGeom>
              <a:rect b="b" l="l" r="r" t="t"/>
              <a:pathLst>
                <a:path extrusionOk="0" h="3652" w="6707">
                  <a:moveTo>
                    <a:pt x="6707" y="3050"/>
                  </a:moveTo>
                  <a:cubicBezTo>
                    <a:pt x="6528" y="2956"/>
                    <a:pt x="6342" y="2877"/>
                    <a:pt x="6164" y="2783"/>
                  </a:cubicBezTo>
                  <a:cubicBezTo>
                    <a:pt x="5291" y="2345"/>
                    <a:pt x="4511" y="1953"/>
                    <a:pt x="3619" y="1537"/>
                  </a:cubicBezTo>
                  <a:cubicBezTo>
                    <a:pt x="3078" y="1280"/>
                    <a:pt x="2518" y="1042"/>
                    <a:pt x="1934" y="766"/>
                  </a:cubicBezTo>
                  <a:cubicBezTo>
                    <a:pt x="1696" y="654"/>
                    <a:pt x="1457" y="542"/>
                    <a:pt x="1093" y="384"/>
                  </a:cubicBezTo>
                  <a:cubicBezTo>
                    <a:pt x="879" y="285"/>
                    <a:pt x="360" y="1"/>
                    <a:pt x="253" y="48"/>
                  </a:cubicBezTo>
                  <a:cubicBezTo>
                    <a:pt x="141" y="89"/>
                    <a:pt x="1" y="350"/>
                    <a:pt x="43" y="453"/>
                  </a:cubicBezTo>
                  <a:cubicBezTo>
                    <a:pt x="80" y="546"/>
                    <a:pt x="244" y="608"/>
                    <a:pt x="416" y="692"/>
                  </a:cubicBezTo>
                  <a:cubicBezTo>
                    <a:pt x="860" y="911"/>
                    <a:pt x="1299" y="1130"/>
                    <a:pt x="1673" y="1303"/>
                  </a:cubicBezTo>
                  <a:cubicBezTo>
                    <a:pt x="3101" y="1966"/>
                    <a:pt x="4479" y="2723"/>
                    <a:pt x="5866" y="3400"/>
                  </a:cubicBezTo>
                  <a:cubicBezTo>
                    <a:pt x="6020" y="3475"/>
                    <a:pt x="6202" y="3578"/>
                    <a:pt x="6360" y="3652"/>
                  </a:cubicBezTo>
                  <a:cubicBezTo>
                    <a:pt x="6477" y="3451"/>
                    <a:pt x="6595" y="3251"/>
                    <a:pt x="6707" y="305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73"/>
            <p:cNvSpPr/>
            <p:nvPr/>
          </p:nvSpPr>
          <p:spPr>
            <a:xfrm>
              <a:off x="1064157" y="3563220"/>
              <a:ext cx="801412" cy="437427"/>
            </a:xfrm>
            <a:custGeom>
              <a:rect b="b" l="l" r="r" t="t"/>
              <a:pathLst>
                <a:path extrusionOk="0" h="3686" w="6753">
                  <a:moveTo>
                    <a:pt x="6715" y="3153"/>
                  </a:moveTo>
                  <a:cubicBezTo>
                    <a:pt x="6729" y="3125"/>
                    <a:pt x="6738" y="3097"/>
                    <a:pt x="6753" y="3069"/>
                  </a:cubicBezTo>
                  <a:cubicBezTo>
                    <a:pt x="6561" y="2966"/>
                    <a:pt x="6361" y="2878"/>
                    <a:pt x="6169" y="2780"/>
                  </a:cubicBezTo>
                  <a:cubicBezTo>
                    <a:pt x="5296" y="2341"/>
                    <a:pt x="4516" y="1949"/>
                    <a:pt x="3624" y="1533"/>
                  </a:cubicBezTo>
                  <a:cubicBezTo>
                    <a:pt x="3083" y="1276"/>
                    <a:pt x="2522" y="1037"/>
                    <a:pt x="1938" y="763"/>
                  </a:cubicBezTo>
                  <a:cubicBezTo>
                    <a:pt x="1700" y="651"/>
                    <a:pt x="1462" y="539"/>
                    <a:pt x="1098" y="380"/>
                  </a:cubicBezTo>
                  <a:cubicBezTo>
                    <a:pt x="883" y="281"/>
                    <a:pt x="365" y="1"/>
                    <a:pt x="257" y="43"/>
                  </a:cubicBezTo>
                  <a:cubicBezTo>
                    <a:pt x="145" y="85"/>
                    <a:pt x="1" y="347"/>
                    <a:pt x="47" y="455"/>
                  </a:cubicBezTo>
                  <a:cubicBezTo>
                    <a:pt x="85" y="543"/>
                    <a:pt x="249" y="604"/>
                    <a:pt x="421" y="688"/>
                  </a:cubicBezTo>
                  <a:cubicBezTo>
                    <a:pt x="859" y="907"/>
                    <a:pt x="1303" y="1132"/>
                    <a:pt x="1677" y="1300"/>
                  </a:cubicBezTo>
                  <a:cubicBezTo>
                    <a:pt x="3106" y="1962"/>
                    <a:pt x="4484" y="2718"/>
                    <a:pt x="5870" y="3396"/>
                  </a:cubicBezTo>
                  <a:cubicBezTo>
                    <a:pt x="6048" y="3485"/>
                    <a:pt x="6272" y="3610"/>
                    <a:pt x="6449" y="3686"/>
                  </a:cubicBezTo>
                  <a:cubicBezTo>
                    <a:pt x="6542" y="3513"/>
                    <a:pt x="6636" y="3340"/>
                    <a:pt x="6715" y="315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73"/>
            <p:cNvSpPr/>
            <p:nvPr/>
          </p:nvSpPr>
          <p:spPr>
            <a:xfrm>
              <a:off x="1436557" y="2834578"/>
              <a:ext cx="106570" cy="59455"/>
            </a:xfrm>
            <a:custGeom>
              <a:rect b="b" l="l" r="r" t="t"/>
              <a:pathLst>
                <a:path extrusionOk="0" h="501" w="898">
                  <a:moveTo>
                    <a:pt x="1" y="117"/>
                  </a:moveTo>
                  <a:cubicBezTo>
                    <a:pt x="89" y="48"/>
                    <a:pt x="197" y="1"/>
                    <a:pt x="299" y="1"/>
                  </a:cubicBezTo>
                  <a:cubicBezTo>
                    <a:pt x="434" y="1"/>
                    <a:pt x="897" y="127"/>
                    <a:pt x="799" y="323"/>
                  </a:cubicBezTo>
                  <a:cubicBezTo>
                    <a:pt x="710" y="501"/>
                    <a:pt x="19" y="356"/>
                    <a:pt x="1" y="11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73"/>
            <p:cNvSpPr/>
            <p:nvPr/>
          </p:nvSpPr>
          <p:spPr>
            <a:xfrm>
              <a:off x="1303048" y="2823067"/>
              <a:ext cx="85327" cy="72034"/>
            </a:xfrm>
            <a:custGeom>
              <a:rect b="b" l="l" r="r" t="t"/>
              <a:pathLst>
                <a:path extrusionOk="0" h="607" w="719">
                  <a:moveTo>
                    <a:pt x="705" y="332"/>
                  </a:moveTo>
                  <a:cubicBezTo>
                    <a:pt x="589" y="457"/>
                    <a:pt x="369" y="606"/>
                    <a:pt x="257" y="528"/>
                  </a:cubicBezTo>
                  <a:cubicBezTo>
                    <a:pt x="1" y="332"/>
                    <a:pt x="719" y="0"/>
                    <a:pt x="705" y="33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73"/>
            <p:cNvSpPr/>
            <p:nvPr/>
          </p:nvSpPr>
          <p:spPr>
            <a:xfrm>
              <a:off x="1401073" y="2892846"/>
              <a:ext cx="50556" cy="43315"/>
            </a:xfrm>
            <a:custGeom>
              <a:rect b="b" l="l" r="r" t="t"/>
              <a:pathLst>
                <a:path extrusionOk="0" h="365" w="426">
                  <a:moveTo>
                    <a:pt x="425" y="169"/>
                  </a:moveTo>
                  <a:cubicBezTo>
                    <a:pt x="407" y="197"/>
                    <a:pt x="397" y="225"/>
                    <a:pt x="412" y="253"/>
                  </a:cubicBezTo>
                  <a:cubicBezTo>
                    <a:pt x="290" y="355"/>
                    <a:pt x="155" y="365"/>
                    <a:pt x="0" y="262"/>
                  </a:cubicBezTo>
                  <a:cubicBezTo>
                    <a:pt x="0" y="229"/>
                    <a:pt x="9" y="197"/>
                    <a:pt x="0" y="164"/>
                  </a:cubicBezTo>
                  <a:cubicBezTo>
                    <a:pt x="122" y="61"/>
                    <a:pt x="309" y="1"/>
                    <a:pt x="425" y="16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73"/>
            <p:cNvSpPr/>
            <p:nvPr/>
          </p:nvSpPr>
          <p:spPr>
            <a:xfrm>
              <a:off x="2126412" y="3137190"/>
              <a:ext cx="102654" cy="119266"/>
            </a:xfrm>
            <a:custGeom>
              <a:rect b="b" l="l" r="r" t="t"/>
              <a:pathLst>
                <a:path extrusionOk="0" h="1005" w="865">
                  <a:moveTo>
                    <a:pt x="865" y="575"/>
                  </a:moveTo>
                  <a:cubicBezTo>
                    <a:pt x="744" y="1004"/>
                    <a:pt x="1" y="463"/>
                    <a:pt x="132" y="234"/>
                  </a:cubicBezTo>
                  <a:cubicBezTo>
                    <a:pt x="267" y="0"/>
                    <a:pt x="795" y="332"/>
                    <a:pt x="865" y="57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73"/>
            <p:cNvSpPr/>
            <p:nvPr/>
          </p:nvSpPr>
          <p:spPr>
            <a:xfrm>
              <a:off x="1955758" y="3061241"/>
              <a:ext cx="145970" cy="116418"/>
            </a:xfrm>
            <a:custGeom>
              <a:rect b="b" l="l" r="r" t="t"/>
              <a:pathLst>
                <a:path extrusionOk="0" h="981" w="1230">
                  <a:moveTo>
                    <a:pt x="846" y="347"/>
                  </a:moveTo>
                  <a:cubicBezTo>
                    <a:pt x="1070" y="472"/>
                    <a:pt x="1229" y="547"/>
                    <a:pt x="1130" y="715"/>
                  </a:cubicBezTo>
                  <a:cubicBezTo>
                    <a:pt x="977" y="981"/>
                    <a:pt x="1" y="505"/>
                    <a:pt x="150" y="224"/>
                  </a:cubicBezTo>
                  <a:cubicBezTo>
                    <a:pt x="266" y="0"/>
                    <a:pt x="636" y="224"/>
                    <a:pt x="846" y="34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73"/>
            <p:cNvSpPr/>
            <p:nvPr/>
          </p:nvSpPr>
          <p:spPr>
            <a:xfrm>
              <a:off x="2172932" y="3254081"/>
              <a:ext cx="65627" cy="83901"/>
            </a:xfrm>
            <a:custGeom>
              <a:rect b="b" l="l" r="r" t="t"/>
              <a:pathLst>
                <a:path extrusionOk="0" h="707" w="553">
                  <a:moveTo>
                    <a:pt x="524" y="280"/>
                  </a:moveTo>
                  <a:cubicBezTo>
                    <a:pt x="552" y="482"/>
                    <a:pt x="324" y="706"/>
                    <a:pt x="173" y="580"/>
                  </a:cubicBezTo>
                  <a:cubicBezTo>
                    <a:pt x="1" y="431"/>
                    <a:pt x="324" y="0"/>
                    <a:pt x="524" y="28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73"/>
            <p:cNvSpPr/>
            <p:nvPr/>
          </p:nvSpPr>
          <p:spPr>
            <a:xfrm>
              <a:off x="1622283" y="4506894"/>
              <a:ext cx="105265" cy="58387"/>
            </a:xfrm>
            <a:custGeom>
              <a:rect b="b" l="l" r="r" t="t"/>
              <a:pathLst>
                <a:path extrusionOk="0" h="492" w="887">
                  <a:moveTo>
                    <a:pt x="186" y="95"/>
                  </a:moveTo>
                  <a:cubicBezTo>
                    <a:pt x="0" y="384"/>
                    <a:pt x="887" y="492"/>
                    <a:pt x="770" y="169"/>
                  </a:cubicBezTo>
                  <a:cubicBezTo>
                    <a:pt x="714" y="1"/>
                    <a:pt x="341" y="39"/>
                    <a:pt x="186" y="9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73"/>
            <p:cNvSpPr/>
            <p:nvPr/>
          </p:nvSpPr>
          <p:spPr>
            <a:xfrm>
              <a:off x="1424927" y="4453255"/>
              <a:ext cx="179555" cy="101584"/>
            </a:xfrm>
            <a:custGeom>
              <a:rect b="b" l="l" r="r" t="t"/>
              <a:pathLst>
                <a:path extrusionOk="0" h="856" w="1513">
                  <a:moveTo>
                    <a:pt x="1312" y="817"/>
                  </a:moveTo>
                  <a:cubicBezTo>
                    <a:pt x="1383" y="799"/>
                    <a:pt x="1513" y="720"/>
                    <a:pt x="1467" y="584"/>
                  </a:cubicBezTo>
                  <a:cubicBezTo>
                    <a:pt x="1401" y="401"/>
                    <a:pt x="1023" y="332"/>
                    <a:pt x="879" y="276"/>
                  </a:cubicBezTo>
                  <a:cubicBezTo>
                    <a:pt x="701" y="205"/>
                    <a:pt x="402" y="0"/>
                    <a:pt x="239" y="131"/>
                  </a:cubicBezTo>
                  <a:cubicBezTo>
                    <a:pt x="0" y="323"/>
                    <a:pt x="495" y="561"/>
                    <a:pt x="668" y="636"/>
                  </a:cubicBezTo>
                  <a:cubicBezTo>
                    <a:pt x="761" y="677"/>
                    <a:pt x="855" y="705"/>
                    <a:pt x="935" y="733"/>
                  </a:cubicBezTo>
                  <a:cubicBezTo>
                    <a:pt x="1075" y="785"/>
                    <a:pt x="1177" y="855"/>
                    <a:pt x="1312" y="81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73"/>
            <p:cNvSpPr/>
            <p:nvPr/>
          </p:nvSpPr>
          <p:spPr>
            <a:xfrm>
              <a:off x="1135599" y="3970618"/>
              <a:ext cx="574268" cy="456652"/>
            </a:xfrm>
            <a:custGeom>
              <a:rect b="b" l="l" r="r" t="t"/>
              <a:pathLst>
                <a:path extrusionOk="0" h="3848" w="4839">
                  <a:moveTo>
                    <a:pt x="3186" y="1700"/>
                  </a:moveTo>
                  <a:cubicBezTo>
                    <a:pt x="3442" y="1733"/>
                    <a:pt x="3755" y="1466"/>
                    <a:pt x="3955" y="1667"/>
                  </a:cubicBezTo>
                  <a:cubicBezTo>
                    <a:pt x="4166" y="1873"/>
                    <a:pt x="3843" y="2209"/>
                    <a:pt x="3793" y="2498"/>
                  </a:cubicBezTo>
                  <a:cubicBezTo>
                    <a:pt x="4078" y="2517"/>
                    <a:pt x="4390" y="2386"/>
                    <a:pt x="4605" y="2606"/>
                  </a:cubicBezTo>
                  <a:cubicBezTo>
                    <a:pt x="4839" y="2843"/>
                    <a:pt x="4731" y="3578"/>
                    <a:pt x="4577" y="3848"/>
                  </a:cubicBezTo>
                  <a:cubicBezTo>
                    <a:pt x="4507" y="3647"/>
                    <a:pt x="4493" y="3530"/>
                    <a:pt x="4479" y="3330"/>
                  </a:cubicBezTo>
                  <a:cubicBezTo>
                    <a:pt x="4465" y="3203"/>
                    <a:pt x="4511" y="2910"/>
                    <a:pt x="4414" y="2807"/>
                  </a:cubicBezTo>
                  <a:cubicBezTo>
                    <a:pt x="4199" y="2587"/>
                    <a:pt x="3802" y="2928"/>
                    <a:pt x="3601" y="2737"/>
                  </a:cubicBezTo>
                  <a:cubicBezTo>
                    <a:pt x="3405" y="2550"/>
                    <a:pt x="3619" y="2195"/>
                    <a:pt x="3709" y="1925"/>
                  </a:cubicBezTo>
                  <a:cubicBezTo>
                    <a:pt x="3475" y="1807"/>
                    <a:pt x="3087" y="2223"/>
                    <a:pt x="2868" y="2069"/>
                  </a:cubicBezTo>
                  <a:cubicBezTo>
                    <a:pt x="2667" y="1925"/>
                    <a:pt x="2812" y="1714"/>
                    <a:pt x="2929" y="1490"/>
                  </a:cubicBezTo>
                  <a:cubicBezTo>
                    <a:pt x="2499" y="1639"/>
                    <a:pt x="1841" y="2507"/>
                    <a:pt x="1468" y="2205"/>
                  </a:cubicBezTo>
                  <a:cubicBezTo>
                    <a:pt x="1238" y="2018"/>
                    <a:pt x="1412" y="1733"/>
                    <a:pt x="1524" y="1485"/>
                  </a:cubicBezTo>
                  <a:cubicBezTo>
                    <a:pt x="1182" y="1714"/>
                    <a:pt x="453" y="2634"/>
                    <a:pt x="169" y="2121"/>
                  </a:cubicBezTo>
                  <a:cubicBezTo>
                    <a:pt x="1" y="1821"/>
                    <a:pt x="369" y="1162"/>
                    <a:pt x="753" y="705"/>
                  </a:cubicBezTo>
                  <a:cubicBezTo>
                    <a:pt x="981" y="434"/>
                    <a:pt x="1373" y="0"/>
                    <a:pt x="1602" y="149"/>
                  </a:cubicBezTo>
                  <a:cubicBezTo>
                    <a:pt x="1873" y="328"/>
                    <a:pt x="1682" y="626"/>
                    <a:pt x="1602" y="850"/>
                  </a:cubicBezTo>
                  <a:cubicBezTo>
                    <a:pt x="1888" y="776"/>
                    <a:pt x="2162" y="154"/>
                    <a:pt x="2453" y="188"/>
                  </a:cubicBezTo>
                  <a:cubicBezTo>
                    <a:pt x="2756" y="374"/>
                    <a:pt x="2494" y="658"/>
                    <a:pt x="2359" y="906"/>
                  </a:cubicBezTo>
                  <a:cubicBezTo>
                    <a:pt x="2218" y="1158"/>
                    <a:pt x="2102" y="1397"/>
                    <a:pt x="2028" y="1546"/>
                  </a:cubicBezTo>
                  <a:cubicBezTo>
                    <a:pt x="2317" y="1466"/>
                    <a:pt x="3054" y="705"/>
                    <a:pt x="3363" y="813"/>
                  </a:cubicBezTo>
                  <a:cubicBezTo>
                    <a:pt x="3746" y="953"/>
                    <a:pt x="3414" y="1420"/>
                    <a:pt x="3186" y="1700"/>
                  </a:cubicBezTo>
                  <a:close/>
                  <a:moveTo>
                    <a:pt x="632" y="1718"/>
                  </a:moveTo>
                  <a:cubicBezTo>
                    <a:pt x="837" y="1597"/>
                    <a:pt x="1042" y="1350"/>
                    <a:pt x="1248" y="1219"/>
                  </a:cubicBezTo>
                  <a:cubicBezTo>
                    <a:pt x="1201" y="1041"/>
                    <a:pt x="1332" y="860"/>
                    <a:pt x="1345" y="677"/>
                  </a:cubicBezTo>
                  <a:cubicBezTo>
                    <a:pt x="1061" y="1022"/>
                    <a:pt x="776" y="1373"/>
                    <a:pt x="632" y="171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6" name="Google Shape;3246;p73"/>
          <p:cNvGrpSpPr/>
          <p:nvPr/>
        </p:nvGrpSpPr>
        <p:grpSpPr>
          <a:xfrm>
            <a:off x="2159045" y="2981222"/>
            <a:ext cx="197572" cy="1410843"/>
            <a:chOff x="6323969" y="2098536"/>
            <a:chExt cx="157579" cy="1125254"/>
          </a:xfrm>
        </p:grpSpPr>
        <p:sp>
          <p:nvSpPr>
            <p:cNvPr id="3247" name="Google Shape;3247;p73"/>
            <p:cNvSpPr/>
            <p:nvPr/>
          </p:nvSpPr>
          <p:spPr>
            <a:xfrm>
              <a:off x="6359292" y="3108558"/>
              <a:ext cx="63215" cy="115232"/>
            </a:xfrm>
            <a:custGeom>
              <a:rect b="b" l="l" r="r" t="t"/>
              <a:pathLst>
                <a:path extrusionOk="0" h="1132" w="621">
                  <a:moveTo>
                    <a:pt x="621" y="1"/>
                  </a:moveTo>
                  <a:lnTo>
                    <a:pt x="0" y="11"/>
                  </a:lnTo>
                  <a:cubicBezTo>
                    <a:pt x="46" y="192"/>
                    <a:pt x="93" y="375"/>
                    <a:pt x="136" y="557"/>
                  </a:cubicBezTo>
                  <a:cubicBezTo>
                    <a:pt x="177" y="711"/>
                    <a:pt x="210" y="875"/>
                    <a:pt x="248" y="1000"/>
                  </a:cubicBezTo>
                  <a:cubicBezTo>
                    <a:pt x="261" y="1043"/>
                    <a:pt x="270" y="1112"/>
                    <a:pt x="317" y="1131"/>
                  </a:cubicBezTo>
                  <a:cubicBezTo>
                    <a:pt x="322" y="1131"/>
                    <a:pt x="326" y="1127"/>
                    <a:pt x="332" y="1127"/>
                  </a:cubicBezTo>
                  <a:cubicBezTo>
                    <a:pt x="438" y="800"/>
                    <a:pt x="509" y="436"/>
                    <a:pt x="6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73"/>
            <p:cNvSpPr/>
            <p:nvPr/>
          </p:nvSpPr>
          <p:spPr>
            <a:xfrm>
              <a:off x="6326412" y="2948839"/>
              <a:ext cx="127549" cy="160836"/>
            </a:xfrm>
            <a:custGeom>
              <a:rect b="b" l="l" r="r" t="t"/>
              <a:pathLst>
                <a:path extrusionOk="0" h="1580" w="1253">
                  <a:moveTo>
                    <a:pt x="617" y="1"/>
                  </a:moveTo>
                  <a:cubicBezTo>
                    <a:pt x="552" y="1"/>
                    <a:pt x="477" y="6"/>
                    <a:pt x="369" y="15"/>
                  </a:cubicBezTo>
                  <a:cubicBezTo>
                    <a:pt x="291" y="24"/>
                    <a:pt x="164" y="24"/>
                    <a:pt x="108" y="62"/>
                  </a:cubicBezTo>
                  <a:cubicBezTo>
                    <a:pt x="56" y="95"/>
                    <a:pt x="0" y="287"/>
                    <a:pt x="5" y="352"/>
                  </a:cubicBezTo>
                  <a:cubicBezTo>
                    <a:pt x="10" y="436"/>
                    <a:pt x="61" y="548"/>
                    <a:pt x="89" y="651"/>
                  </a:cubicBezTo>
                  <a:cubicBezTo>
                    <a:pt x="168" y="953"/>
                    <a:pt x="248" y="1272"/>
                    <a:pt x="323" y="1580"/>
                  </a:cubicBezTo>
                  <a:lnTo>
                    <a:pt x="944" y="1570"/>
                  </a:lnTo>
                  <a:cubicBezTo>
                    <a:pt x="948" y="1556"/>
                    <a:pt x="953" y="1542"/>
                    <a:pt x="957" y="1524"/>
                  </a:cubicBezTo>
                  <a:cubicBezTo>
                    <a:pt x="1028" y="1253"/>
                    <a:pt x="1108" y="968"/>
                    <a:pt x="1177" y="683"/>
                  </a:cubicBezTo>
                  <a:cubicBezTo>
                    <a:pt x="1201" y="589"/>
                    <a:pt x="1252" y="445"/>
                    <a:pt x="1243" y="393"/>
                  </a:cubicBezTo>
                  <a:cubicBezTo>
                    <a:pt x="1229" y="337"/>
                    <a:pt x="1088" y="108"/>
                    <a:pt x="1060" y="85"/>
                  </a:cubicBezTo>
                  <a:cubicBezTo>
                    <a:pt x="976" y="15"/>
                    <a:pt x="743" y="6"/>
                    <a:pt x="6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73"/>
            <p:cNvSpPr/>
            <p:nvPr/>
          </p:nvSpPr>
          <p:spPr>
            <a:xfrm>
              <a:off x="6323969" y="2182314"/>
              <a:ext cx="146585" cy="808049"/>
            </a:xfrm>
            <a:custGeom>
              <a:rect b="b" l="l" r="r" t="t"/>
              <a:pathLst>
                <a:path extrusionOk="0" h="7938" w="1440">
                  <a:moveTo>
                    <a:pt x="1043" y="7705"/>
                  </a:moveTo>
                  <a:cubicBezTo>
                    <a:pt x="963" y="7755"/>
                    <a:pt x="916" y="7826"/>
                    <a:pt x="828" y="7877"/>
                  </a:cubicBezTo>
                  <a:cubicBezTo>
                    <a:pt x="763" y="7817"/>
                    <a:pt x="711" y="7722"/>
                    <a:pt x="651" y="7648"/>
                  </a:cubicBezTo>
                  <a:cubicBezTo>
                    <a:pt x="576" y="7681"/>
                    <a:pt x="543" y="7807"/>
                    <a:pt x="445" y="7858"/>
                  </a:cubicBezTo>
                  <a:cubicBezTo>
                    <a:pt x="384" y="7789"/>
                    <a:pt x="319" y="7727"/>
                    <a:pt x="263" y="7653"/>
                  </a:cubicBezTo>
                  <a:cubicBezTo>
                    <a:pt x="169" y="7718"/>
                    <a:pt x="146" y="7858"/>
                    <a:pt x="43" y="7891"/>
                  </a:cubicBezTo>
                  <a:cubicBezTo>
                    <a:pt x="1" y="7727"/>
                    <a:pt x="34" y="7559"/>
                    <a:pt x="39" y="7396"/>
                  </a:cubicBezTo>
                  <a:cubicBezTo>
                    <a:pt x="108" y="4949"/>
                    <a:pt x="151" y="2460"/>
                    <a:pt x="230" y="4"/>
                  </a:cubicBezTo>
                  <a:cubicBezTo>
                    <a:pt x="636" y="0"/>
                    <a:pt x="1033" y="18"/>
                    <a:pt x="1425" y="37"/>
                  </a:cubicBezTo>
                  <a:cubicBezTo>
                    <a:pt x="1440" y="93"/>
                    <a:pt x="1440" y="182"/>
                    <a:pt x="1440" y="275"/>
                  </a:cubicBezTo>
                  <a:cubicBezTo>
                    <a:pt x="1379" y="2615"/>
                    <a:pt x="1328" y="5033"/>
                    <a:pt x="1272" y="7401"/>
                  </a:cubicBezTo>
                  <a:cubicBezTo>
                    <a:pt x="1267" y="7578"/>
                    <a:pt x="1276" y="7765"/>
                    <a:pt x="1257" y="7929"/>
                  </a:cubicBezTo>
                  <a:cubicBezTo>
                    <a:pt x="1164" y="7938"/>
                    <a:pt x="1108" y="7765"/>
                    <a:pt x="1043" y="770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73"/>
            <p:cNvSpPr/>
            <p:nvPr/>
          </p:nvSpPr>
          <p:spPr>
            <a:xfrm>
              <a:off x="6348706" y="2098536"/>
              <a:ext cx="125208" cy="95687"/>
            </a:xfrm>
            <a:custGeom>
              <a:rect b="b" l="l" r="r" t="t"/>
              <a:pathLst>
                <a:path extrusionOk="0" h="940" w="1230">
                  <a:moveTo>
                    <a:pt x="1187" y="869"/>
                  </a:moveTo>
                  <a:cubicBezTo>
                    <a:pt x="753" y="940"/>
                    <a:pt x="393" y="851"/>
                    <a:pt x="1" y="836"/>
                  </a:cubicBezTo>
                  <a:cubicBezTo>
                    <a:pt x="1" y="621"/>
                    <a:pt x="109" y="351"/>
                    <a:pt x="318" y="239"/>
                  </a:cubicBezTo>
                  <a:cubicBezTo>
                    <a:pt x="757" y="0"/>
                    <a:pt x="1229" y="356"/>
                    <a:pt x="1187" y="86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73"/>
            <p:cNvSpPr/>
            <p:nvPr/>
          </p:nvSpPr>
          <p:spPr>
            <a:xfrm>
              <a:off x="6333131" y="2179871"/>
              <a:ext cx="148417" cy="126531"/>
            </a:xfrm>
            <a:custGeom>
              <a:rect b="b" l="l" r="r" t="t"/>
              <a:pathLst>
                <a:path extrusionOk="0" h="1243" w="1458">
                  <a:moveTo>
                    <a:pt x="93" y="1219"/>
                  </a:moveTo>
                  <a:cubicBezTo>
                    <a:pt x="121" y="1126"/>
                    <a:pt x="98" y="1037"/>
                    <a:pt x="37" y="925"/>
                  </a:cubicBezTo>
                  <a:cubicBezTo>
                    <a:pt x="42" y="869"/>
                    <a:pt x="84" y="831"/>
                    <a:pt x="93" y="780"/>
                  </a:cubicBezTo>
                  <a:cubicBezTo>
                    <a:pt x="0" y="663"/>
                    <a:pt x="112" y="565"/>
                    <a:pt x="107" y="477"/>
                  </a:cubicBezTo>
                  <a:cubicBezTo>
                    <a:pt x="107" y="434"/>
                    <a:pt x="79" y="402"/>
                    <a:pt x="79" y="365"/>
                  </a:cubicBezTo>
                  <a:cubicBezTo>
                    <a:pt x="79" y="304"/>
                    <a:pt x="121" y="262"/>
                    <a:pt x="130" y="201"/>
                  </a:cubicBezTo>
                  <a:cubicBezTo>
                    <a:pt x="140" y="145"/>
                    <a:pt x="102" y="93"/>
                    <a:pt x="130" y="42"/>
                  </a:cubicBezTo>
                  <a:cubicBezTo>
                    <a:pt x="346" y="0"/>
                    <a:pt x="555" y="37"/>
                    <a:pt x="751" y="52"/>
                  </a:cubicBezTo>
                  <a:cubicBezTo>
                    <a:pt x="957" y="65"/>
                    <a:pt x="1158" y="37"/>
                    <a:pt x="1363" y="74"/>
                  </a:cubicBezTo>
                  <a:cubicBezTo>
                    <a:pt x="1457" y="206"/>
                    <a:pt x="1378" y="327"/>
                    <a:pt x="1378" y="444"/>
                  </a:cubicBezTo>
                  <a:cubicBezTo>
                    <a:pt x="1378" y="509"/>
                    <a:pt x="1410" y="574"/>
                    <a:pt x="1410" y="640"/>
                  </a:cubicBezTo>
                  <a:cubicBezTo>
                    <a:pt x="1410" y="738"/>
                    <a:pt x="1317" y="831"/>
                    <a:pt x="1415" y="986"/>
                  </a:cubicBezTo>
                  <a:cubicBezTo>
                    <a:pt x="1387" y="1065"/>
                    <a:pt x="1312" y="1121"/>
                    <a:pt x="1331" y="1223"/>
                  </a:cubicBezTo>
                  <a:cubicBezTo>
                    <a:pt x="1322" y="1233"/>
                    <a:pt x="1317" y="1242"/>
                    <a:pt x="1307" y="1229"/>
                  </a:cubicBezTo>
                  <a:cubicBezTo>
                    <a:pt x="901" y="1233"/>
                    <a:pt x="490" y="1242"/>
                    <a:pt x="93" y="121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73"/>
            <p:cNvSpPr/>
            <p:nvPr/>
          </p:nvSpPr>
          <p:spPr>
            <a:xfrm>
              <a:off x="6394819" y="2346206"/>
              <a:ext cx="59143" cy="97520"/>
            </a:xfrm>
            <a:custGeom>
              <a:rect b="b" l="l" r="r" t="t"/>
              <a:pathLst>
                <a:path extrusionOk="0" h="958" w="581">
                  <a:moveTo>
                    <a:pt x="369" y="761"/>
                  </a:moveTo>
                  <a:cubicBezTo>
                    <a:pt x="67" y="957"/>
                    <a:pt x="1" y="75"/>
                    <a:pt x="267" y="43"/>
                  </a:cubicBezTo>
                  <a:cubicBezTo>
                    <a:pt x="580" y="0"/>
                    <a:pt x="505" y="575"/>
                    <a:pt x="397" y="738"/>
                  </a:cubicBezTo>
                  <a:cubicBezTo>
                    <a:pt x="388" y="752"/>
                    <a:pt x="379" y="757"/>
                    <a:pt x="369" y="76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73"/>
            <p:cNvSpPr/>
            <p:nvPr/>
          </p:nvSpPr>
          <p:spPr>
            <a:xfrm>
              <a:off x="6402963" y="2252961"/>
              <a:ext cx="55173" cy="75328"/>
            </a:xfrm>
            <a:custGeom>
              <a:rect b="b" l="l" r="r" t="t"/>
              <a:pathLst>
                <a:path extrusionOk="0" h="740" w="542">
                  <a:moveTo>
                    <a:pt x="360" y="613"/>
                  </a:moveTo>
                  <a:cubicBezTo>
                    <a:pt x="99" y="739"/>
                    <a:pt x="0" y="1"/>
                    <a:pt x="299" y="20"/>
                  </a:cubicBezTo>
                  <a:cubicBezTo>
                    <a:pt x="528" y="29"/>
                    <a:pt x="542" y="529"/>
                    <a:pt x="360" y="61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73"/>
            <p:cNvSpPr/>
            <p:nvPr/>
          </p:nvSpPr>
          <p:spPr>
            <a:xfrm>
              <a:off x="6342089" y="2884301"/>
              <a:ext cx="32880" cy="106070"/>
            </a:xfrm>
            <a:custGeom>
              <a:rect b="b" l="l" r="r" t="t"/>
              <a:pathLst>
                <a:path extrusionOk="0" h="1042" w="323">
                  <a:moveTo>
                    <a:pt x="239" y="18"/>
                  </a:moveTo>
                  <a:cubicBezTo>
                    <a:pt x="323" y="164"/>
                    <a:pt x="318" y="444"/>
                    <a:pt x="295" y="724"/>
                  </a:cubicBezTo>
                  <a:cubicBezTo>
                    <a:pt x="286" y="841"/>
                    <a:pt x="267" y="1033"/>
                    <a:pt x="159" y="1037"/>
                  </a:cubicBezTo>
                  <a:cubicBezTo>
                    <a:pt x="33" y="1042"/>
                    <a:pt x="19" y="817"/>
                    <a:pt x="14" y="738"/>
                  </a:cubicBezTo>
                  <a:cubicBezTo>
                    <a:pt x="1" y="490"/>
                    <a:pt x="33" y="187"/>
                    <a:pt x="98" y="29"/>
                  </a:cubicBezTo>
                  <a:cubicBezTo>
                    <a:pt x="126" y="1"/>
                    <a:pt x="197" y="1"/>
                    <a:pt x="239" y="18"/>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55" name="Google Shape;3255;p73"/>
          <p:cNvGrpSpPr/>
          <p:nvPr/>
        </p:nvGrpSpPr>
        <p:grpSpPr>
          <a:xfrm rot="-2700000">
            <a:off x="258366" y="240856"/>
            <a:ext cx="1585008" cy="1833710"/>
            <a:chOff x="720001" y="2769784"/>
            <a:chExt cx="1585023" cy="1833727"/>
          </a:xfrm>
        </p:grpSpPr>
        <p:sp>
          <p:nvSpPr>
            <p:cNvPr id="3256" name="Google Shape;3256;p73"/>
            <p:cNvSpPr/>
            <p:nvPr/>
          </p:nvSpPr>
          <p:spPr>
            <a:xfrm>
              <a:off x="720001" y="2769784"/>
              <a:ext cx="1585023" cy="1833727"/>
            </a:xfrm>
            <a:custGeom>
              <a:rect b="b" l="l" r="r" t="t"/>
              <a:pathLst>
                <a:path extrusionOk="0" h="15452" w="13356">
                  <a:moveTo>
                    <a:pt x="12781" y="3167"/>
                  </a:moveTo>
                  <a:cubicBezTo>
                    <a:pt x="12935" y="3260"/>
                    <a:pt x="13243" y="3507"/>
                    <a:pt x="13300" y="3717"/>
                  </a:cubicBezTo>
                  <a:cubicBezTo>
                    <a:pt x="13356" y="3923"/>
                    <a:pt x="13224" y="4189"/>
                    <a:pt x="13127" y="4400"/>
                  </a:cubicBezTo>
                  <a:cubicBezTo>
                    <a:pt x="13038" y="4596"/>
                    <a:pt x="10778" y="9348"/>
                    <a:pt x="10591" y="9741"/>
                  </a:cubicBezTo>
                  <a:cubicBezTo>
                    <a:pt x="10293" y="10367"/>
                    <a:pt x="10013" y="11057"/>
                    <a:pt x="9821" y="11590"/>
                  </a:cubicBezTo>
                  <a:cubicBezTo>
                    <a:pt x="9498" y="12468"/>
                    <a:pt x="9121" y="13425"/>
                    <a:pt x="8780" y="14345"/>
                  </a:cubicBezTo>
                  <a:cubicBezTo>
                    <a:pt x="8681" y="14615"/>
                    <a:pt x="8588" y="15046"/>
                    <a:pt x="8317" y="15260"/>
                  </a:cubicBezTo>
                  <a:cubicBezTo>
                    <a:pt x="8079" y="15451"/>
                    <a:pt x="7659" y="15354"/>
                    <a:pt x="7323" y="15283"/>
                  </a:cubicBezTo>
                  <a:cubicBezTo>
                    <a:pt x="6944" y="15209"/>
                    <a:pt x="6604" y="15106"/>
                    <a:pt x="6291" y="15008"/>
                  </a:cubicBezTo>
                  <a:cubicBezTo>
                    <a:pt x="5608" y="14794"/>
                    <a:pt x="4880" y="14546"/>
                    <a:pt x="4199" y="14285"/>
                  </a:cubicBezTo>
                  <a:cubicBezTo>
                    <a:pt x="3783" y="14126"/>
                    <a:pt x="3447" y="13971"/>
                    <a:pt x="3129" y="13846"/>
                  </a:cubicBezTo>
                  <a:cubicBezTo>
                    <a:pt x="2442" y="13574"/>
                    <a:pt x="1757" y="13304"/>
                    <a:pt x="1019" y="12986"/>
                  </a:cubicBezTo>
                  <a:cubicBezTo>
                    <a:pt x="481" y="12753"/>
                    <a:pt x="1" y="12412"/>
                    <a:pt x="20" y="11912"/>
                  </a:cubicBezTo>
                  <a:cubicBezTo>
                    <a:pt x="29" y="11702"/>
                    <a:pt x="123" y="11441"/>
                    <a:pt x="192" y="11184"/>
                  </a:cubicBezTo>
                  <a:cubicBezTo>
                    <a:pt x="263" y="10936"/>
                    <a:pt x="328" y="10675"/>
                    <a:pt x="407" y="10447"/>
                  </a:cubicBezTo>
                  <a:cubicBezTo>
                    <a:pt x="584" y="9937"/>
                    <a:pt x="809" y="9432"/>
                    <a:pt x="1019" y="8956"/>
                  </a:cubicBezTo>
                  <a:cubicBezTo>
                    <a:pt x="1673" y="7458"/>
                    <a:pt x="2256" y="5945"/>
                    <a:pt x="2924" y="4456"/>
                  </a:cubicBezTo>
                  <a:cubicBezTo>
                    <a:pt x="3349" y="3503"/>
                    <a:pt x="3905" y="2424"/>
                    <a:pt x="4414" y="1434"/>
                  </a:cubicBezTo>
                  <a:cubicBezTo>
                    <a:pt x="4745" y="790"/>
                    <a:pt x="5240" y="24"/>
                    <a:pt x="5815" y="5"/>
                  </a:cubicBezTo>
                  <a:cubicBezTo>
                    <a:pt x="6071" y="1"/>
                    <a:pt x="6379" y="122"/>
                    <a:pt x="6660" y="215"/>
                  </a:cubicBezTo>
                  <a:cubicBezTo>
                    <a:pt x="7505" y="486"/>
                    <a:pt x="8401" y="954"/>
                    <a:pt x="9261" y="1392"/>
                  </a:cubicBezTo>
                  <a:cubicBezTo>
                    <a:pt x="10190" y="1874"/>
                    <a:pt x="10979" y="2204"/>
                    <a:pt x="11880" y="2663"/>
                  </a:cubicBezTo>
                  <a:cubicBezTo>
                    <a:pt x="12183" y="2816"/>
                    <a:pt x="12478" y="2975"/>
                    <a:pt x="12781" y="316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73"/>
            <p:cNvSpPr/>
            <p:nvPr/>
          </p:nvSpPr>
          <p:spPr>
            <a:xfrm>
              <a:off x="1351705" y="2963218"/>
              <a:ext cx="800938" cy="437902"/>
            </a:xfrm>
            <a:custGeom>
              <a:rect b="b" l="l" r="r" t="t"/>
              <a:pathLst>
                <a:path extrusionOk="0" h="3690" w="6749">
                  <a:moveTo>
                    <a:pt x="6711" y="3157"/>
                  </a:moveTo>
                  <a:cubicBezTo>
                    <a:pt x="6725" y="3129"/>
                    <a:pt x="6739" y="3101"/>
                    <a:pt x="6748" y="3068"/>
                  </a:cubicBezTo>
                  <a:cubicBezTo>
                    <a:pt x="6557" y="2970"/>
                    <a:pt x="6356" y="2882"/>
                    <a:pt x="6164" y="2783"/>
                  </a:cubicBezTo>
                  <a:cubicBezTo>
                    <a:pt x="5291" y="2345"/>
                    <a:pt x="4511" y="1953"/>
                    <a:pt x="3619" y="1537"/>
                  </a:cubicBezTo>
                  <a:cubicBezTo>
                    <a:pt x="3078" y="1280"/>
                    <a:pt x="2522" y="1041"/>
                    <a:pt x="1938" y="766"/>
                  </a:cubicBezTo>
                  <a:cubicBezTo>
                    <a:pt x="1696" y="654"/>
                    <a:pt x="1458" y="542"/>
                    <a:pt x="1093" y="384"/>
                  </a:cubicBezTo>
                  <a:cubicBezTo>
                    <a:pt x="879" y="285"/>
                    <a:pt x="360" y="0"/>
                    <a:pt x="253" y="47"/>
                  </a:cubicBezTo>
                  <a:cubicBezTo>
                    <a:pt x="145" y="89"/>
                    <a:pt x="1" y="350"/>
                    <a:pt x="43" y="453"/>
                  </a:cubicBezTo>
                  <a:cubicBezTo>
                    <a:pt x="80" y="546"/>
                    <a:pt x="244" y="608"/>
                    <a:pt x="416" y="692"/>
                  </a:cubicBezTo>
                  <a:cubicBezTo>
                    <a:pt x="860" y="910"/>
                    <a:pt x="1300" y="1134"/>
                    <a:pt x="1673" y="1303"/>
                  </a:cubicBezTo>
                  <a:cubicBezTo>
                    <a:pt x="3106" y="1966"/>
                    <a:pt x="4483" y="2722"/>
                    <a:pt x="5866" y="3399"/>
                  </a:cubicBezTo>
                  <a:cubicBezTo>
                    <a:pt x="6048" y="3488"/>
                    <a:pt x="6267" y="3615"/>
                    <a:pt x="6445" y="3690"/>
                  </a:cubicBezTo>
                  <a:cubicBezTo>
                    <a:pt x="6543" y="3516"/>
                    <a:pt x="6636" y="3339"/>
                    <a:pt x="6711" y="315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73"/>
            <p:cNvSpPr/>
            <p:nvPr/>
          </p:nvSpPr>
          <p:spPr>
            <a:xfrm>
              <a:off x="1254273" y="3107760"/>
              <a:ext cx="821824" cy="446327"/>
            </a:xfrm>
            <a:custGeom>
              <a:rect b="b" l="l" r="r" t="t"/>
              <a:pathLst>
                <a:path extrusionOk="0" h="3761" w="6925">
                  <a:moveTo>
                    <a:pt x="6925" y="3172"/>
                  </a:moveTo>
                  <a:cubicBezTo>
                    <a:pt x="6687" y="3026"/>
                    <a:pt x="6416" y="2910"/>
                    <a:pt x="6164" y="2784"/>
                  </a:cubicBezTo>
                  <a:cubicBezTo>
                    <a:pt x="5291" y="2345"/>
                    <a:pt x="4511" y="1953"/>
                    <a:pt x="3619" y="1537"/>
                  </a:cubicBezTo>
                  <a:cubicBezTo>
                    <a:pt x="3078" y="1280"/>
                    <a:pt x="2522" y="1043"/>
                    <a:pt x="1938" y="767"/>
                  </a:cubicBezTo>
                  <a:cubicBezTo>
                    <a:pt x="1695" y="651"/>
                    <a:pt x="1457" y="538"/>
                    <a:pt x="1093" y="379"/>
                  </a:cubicBezTo>
                  <a:cubicBezTo>
                    <a:pt x="878" y="286"/>
                    <a:pt x="360" y="1"/>
                    <a:pt x="252" y="48"/>
                  </a:cubicBezTo>
                  <a:cubicBezTo>
                    <a:pt x="145" y="90"/>
                    <a:pt x="0" y="351"/>
                    <a:pt x="42" y="454"/>
                  </a:cubicBezTo>
                  <a:cubicBezTo>
                    <a:pt x="80" y="547"/>
                    <a:pt x="243" y="608"/>
                    <a:pt x="416" y="692"/>
                  </a:cubicBezTo>
                  <a:cubicBezTo>
                    <a:pt x="860" y="912"/>
                    <a:pt x="1298" y="1131"/>
                    <a:pt x="1672" y="1304"/>
                  </a:cubicBezTo>
                  <a:cubicBezTo>
                    <a:pt x="3106" y="1967"/>
                    <a:pt x="4483" y="2724"/>
                    <a:pt x="5865" y="3401"/>
                  </a:cubicBezTo>
                  <a:cubicBezTo>
                    <a:pt x="6131" y="3531"/>
                    <a:pt x="6491" y="3741"/>
                    <a:pt x="6664" y="3760"/>
                  </a:cubicBezTo>
                  <a:cubicBezTo>
                    <a:pt x="6752" y="3564"/>
                    <a:pt x="6836" y="3363"/>
                    <a:pt x="6925" y="317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73"/>
            <p:cNvSpPr/>
            <p:nvPr/>
          </p:nvSpPr>
          <p:spPr>
            <a:xfrm>
              <a:off x="1223299" y="3277934"/>
              <a:ext cx="783018" cy="427340"/>
            </a:xfrm>
            <a:custGeom>
              <a:rect b="b" l="l" r="r" t="t"/>
              <a:pathLst>
                <a:path extrusionOk="0" h="3601" w="6598">
                  <a:moveTo>
                    <a:pt x="6598" y="2989"/>
                  </a:moveTo>
                  <a:cubicBezTo>
                    <a:pt x="6453" y="2919"/>
                    <a:pt x="6304" y="2853"/>
                    <a:pt x="6164" y="2784"/>
                  </a:cubicBezTo>
                  <a:cubicBezTo>
                    <a:pt x="5290" y="2340"/>
                    <a:pt x="4511" y="1948"/>
                    <a:pt x="3619" y="1532"/>
                  </a:cubicBezTo>
                  <a:cubicBezTo>
                    <a:pt x="3076" y="1275"/>
                    <a:pt x="2522" y="1038"/>
                    <a:pt x="1933" y="762"/>
                  </a:cubicBezTo>
                  <a:cubicBezTo>
                    <a:pt x="1695" y="650"/>
                    <a:pt x="1457" y="538"/>
                    <a:pt x="1093" y="379"/>
                  </a:cubicBezTo>
                  <a:cubicBezTo>
                    <a:pt x="878" y="281"/>
                    <a:pt x="359" y="1"/>
                    <a:pt x="252" y="42"/>
                  </a:cubicBezTo>
                  <a:cubicBezTo>
                    <a:pt x="145" y="85"/>
                    <a:pt x="0" y="346"/>
                    <a:pt x="42" y="454"/>
                  </a:cubicBezTo>
                  <a:cubicBezTo>
                    <a:pt x="79" y="542"/>
                    <a:pt x="242" y="603"/>
                    <a:pt x="415" y="687"/>
                  </a:cubicBezTo>
                  <a:cubicBezTo>
                    <a:pt x="859" y="906"/>
                    <a:pt x="1298" y="1131"/>
                    <a:pt x="1671" y="1303"/>
                  </a:cubicBezTo>
                  <a:cubicBezTo>
                    <a:pt x="3100" y="1962"/>
                    <a:pt x="4483" y="2719"/>
                    <a:pt x="5865" y="3395"/>
                  </a:cubicBezTo>
                  <a:cubicBezTo>
                    <a:pt x="5986" y="3456"/>
                    <a:pt x="6130" y="3536"/>
                    <a:pt x="6261" y="3601"/>
                  </a:cubicBezTo>
                  <a:cubicBezTo>
                    <a:pt x="6378" y="3400"/>
                    <a:pt x="6485" y="3195"/>
                    <a:pt x="6598" y="298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73"/>
            <p:cNvSpPr/>
            <p:nvPr/>
          </p:nvSpPr>
          <p:spPr>
            <a:xfrm>
              <a:off x="1125630" y="3422001"/>
              <a:ext cx="795953" cy="433392"/>
            </a:xfrm>
            <a:custGeom>
              <a:rect b="b" l="l" r="r" t="t"/>
              <a:pathLst>
                <a:path extrusionOk="0" h="3652" w="6707">
                  <a:moveTo>
                    <a:pt x="6707" y="3050"/>
                  </a:moveTo>
                  <a:cubicBezTo>
                    <a:pt x="6528" y="2956"/>
                    <a:pt x="6342" y="2877"/>
                    <a:pt x="6164" y="2783"/>
                  </a:cubicBezTo>
                  <a:cubicBezTo>
                    <a:pt x="5291" y="2345"/>
                    <a:pt x="4511" y="1953"/>
                    <a:pt x="3619" y="1537"/>
                  </a:cubicBezTo>
                  <a:cubicBezTo>
                    <a:pt x="3078" y="1280"/>
                    <a:pt x="2518" y="1042"/>
                    <a:pt x="1934" y="766"/>
                  </a:cubicBezTo>
                  <a:cubicBezTo>
                    <a:pt x="1696" y="654"/>
                    <a:pt x="1457" y="542"/>
                    <a:pt x="1093" y="384"/>
                  </a:cubicBezTo>
                  <a:cubicBezTo>
                    <a:pt x="879" y="285"/>
                    <a:pt x="360" y="1"/>
                    <a:pt x="253" y="48"/>
                  </a:cubicBezTo>
                  <a:cubicBezTo>
                    <a:pt x="141" y="89"/>
                    <a:pt x="1" y="350"/>
                    <a:pt x="43" y="453"/>
                  </a:cubicBezTo>
                  <a:cubicBezTo>
                    <a:pt x="80" y="546"/>
                    <a:pt x="244" y="608"/>
                    <a:pt x="416" y="692"/>
                  </a:cubicBezTo>
                  <a:cubicBezTo>
                    <a:pt x="860" y="911"/>
                    <a:pt x="1299" y="1130"/>
                    <a:pt x="1673" y="1303"/>
                  </a:cubicBezTo>
                  <a:cubicBezTo>
                    <a:pt x="3101" y="1966"/>
                    <a:pt x="4479" y="2723"/>
                    <a:pt x="5866" y="3400"/>
                  </a:cubicBezTo>
                  <a:cubicBezTo>
                    <a:pt x="6020" y="3475"/>
                    <a:pt x="6202" y="3578"/>
                    <a:pt x="6360" y="3652"/>
                  </a:cubicBezTo>
                  <a:cubicBezTo>
                    <a:pt x="6477" y="3451"/>
                    <a:pt x="6595" y="3251"/>
                    <a:pt x="6707" y="305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73"/>
            <p:cNvSpPr/>
            <p:nvPr/>
          </p:nvSpPr>
          <p:spPr>
            <a:xfrm>
              <a:off x="1064157" y="3563220"/>
              <a:ext cx="801412" cy="437427"/>
            </a:xfrm>
            <a:custGeom>
              <a:rect b="b" l="l" r="r" t="t"/>
              <a:pathLst>
                <a:path extrusionOk="0" h="3686" w="6753">
                  <a:moveTo>
                    <a:pt x="6715" y="3153"/>
                  </a:moveTo>
                  <a:cubicBezTo>
                    <a:pt x="6729" y="3125"/>
                    <a:pt x="6738" y="3097"/>
                    <a:pt x="6753" y="3069"/>
                  </a:cubicBezTo>
                  <a:cubicBezTo>
                    <a:pt x="6561" y="2966"/>
                    <a:pt x="6361" y="2878"/>
                    <a:pt x="6169" y="2780"/>
                  </a:cubicBezTo>
                  <a:cubicBezTo>
                    <a:pt x="5296" y="2341"/>
                    <a:pt x="4516" y="1949"/>
                    <a:pt x="3624" y="1533"/>
                  </a:cubicBezTo>
                  <a:cubicBezTo>
                    <a:pt x="3083" y="1276"/>
                    <a:pt x="2522" y="1037"/>
                    <a:pt x="1938" y="763"/>
                  </a:cubicBezTo>
                  <a:cubicBezTo>
                    <a:pt x="1700" y="651"/>
                    <a:pt x="1462" y="539"/>
                    <a:pt x="1098" y="380"/>
                  </a:cubicBezTo>
                  <a:cubicBezTo>
                    <a:pt x="883" y="281"/>
                    <a:pt x="365" y="1"/>
                    <a:pt x="257" y="43"/>
                  </a:cubicBezTo>
                  <a:cubicBezTo>
                    <a:pt x="145" y="85"/>
                    <a:pt x="1" y="347"/>
                    <a:pt x="47" y="455"/>
                  </a:cubicBezTo>
                  <a:cubicBezTo>
                    <a:pt x="85" y="543"/>
                    <a:pt x="249" y="604"/>
                    <a:pt x="421" y="688"/>
                  </a:cubicBezTo>
                  <a:cubicBezTo>
                    <a:pt x="859" y="907"/>
                    <a:pt x="1303" y="1132"/>
                    <a:pt x="1677" y="1300"/>
                  </a:cubicBezTo>
                  <a:cubicBezTo>
                    <a:pt x="3106" y="1962"/>
                    <a:pt x="4484" y="2718"/>
                    <a:pt x="5870" y="3396"/>
                  </a:cubicBezTo>
                  <a:cubicBezTo>
                    <a:pt x="6048" y="3485"/>
                    <a:pt x="6272" y="3610"/>
                    <a:pt x="6449" y="3686"/>
                  </a:cubicBezTo>
                  <a:cubicBezTo>
                    <a:pt x="6542" y="3513"/>
                    <a:pt x="6636" y="3340"/>
                    <a:pt x="6715" y="315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73"/>
            <p:cNvSpPr/>
            <p:nvPr/>
          </p:nvSpPr>
          <p:spPr>
            <a:xfrm>
              <a:off x="1436557" y="2834578"/>
              <a:ext cx="106570" cy="59455"/>
            </a:xfrm>
            <a:custGeom>
              <a:rect b="b" l="l" r="r" t="t"/>
              <a:pathLst>
                <a:path extrusionOk="0" h="501" w="898">
                  <a:moveTo>
                    <a:pt x="1" y="117"/>
                  </a:moveTo>
                  <a:cubicBezTo>
                    <a:pt x="89" y="48"/>
                    <a:pt x="197" y="1"/>
                    <a:pt x="299" y="1"/>
                  </a:cubicBezTo>
                  <a:cubicBezTo>
                    <a:pt x="434" y="1"/>
                    <a:pt x="897" y="127"/>
                    <a:pt x="799" y="323"/>
                  </a:cubicBezTo>
                  <a:cubicBezTo>
                    <a:pt x="710" y="501"/>
                    <a:pt x="19" y="356"/>
                    <a:pt x="1" y="11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73"/>
            <p:cNvSpPr/>
            <p:nvPr/>
          </p:nvSpPr>
          <p:spPr>
            <a:xfrm>
              <a:off x="1303048" y="2823067"/>
              <a:ext cx="85327" cy="72034"/>
            </a:xfrm>
            <a:custGeom>
              <a:rect b="b" l="l" r="r" t="t"/>
              <a:pathLst>
                <a:path extrusionOk="0" h="607" w="719">
                  <a:moveTo>
                    <a:pt x="705" y="332"/>
                  </a:moveTo>
                  <a:cubicBezTo>
                    <a:pt x="589" y="457"/>
                    <a:pt x="369" y="606"/>
                    <a:pt x="257" y="528"/>
                  </a:cubicBezTo>
                  <a:cubicBezTo>
                    <a:pt x="1" y="332"/>
                    <a:pt x="719" y="0"/>
                    <a:pt x="705" y="33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73"/>
            <p:cNvSpPr/>
            <p:nvPr/>
          </p:nvSpPr>
          <p:spPr>
            <a:xfrm>
              <a:off x="1401073" y="2892846"/>
              <a:ext cx="50556" cy="43315"/>
            </a:xfrm>
            <a:custGeom>
              <a:rect b="b" l="l" r="r" t="t"/>
              <a:pathLst>
                <a:path extrusionOk="0" h="365" w="426">
                  <a:moveTo>
                    <a:pt x="425" y="169"/>
                  </a:moveTo>
                  <a:cubicBezTo>
                    <a:pt x="407" y="197"/>
                    <a:pt x="397" y="225"/>
                    <a:pt x="412" y="253"/>
                  </a:cubicBezTo>
                  <a:cubicBezTo>
                    <a:pt x="290" y="355"/>
                    <a:pt x="155" y="365"/>
                    <a:pt x="0" y="262"/>
                  </a:cubicBezTo>
                  <a:cubicBezTo>
                    <a:pt x="0" y="229"/>
                    <a:pt x="9" y="197"/>
                    <a:pt x="0" y="164"/>
                  </a:cubicBezTo>
                  <a:cubicBezTo>
                    <a:pt x="122" y="61"/>
                    <a:pt x="309" y="1"/>
                    <a:pt x="425" y="16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73"/>
            <p:cNvSpPr/>
            <p:nvPr/>
          </p:nvSpPr>
          <p:spPr>
            <a:xfrm>
              <a:off x="2126412" y="3137190"/>
              <a:ext cx="102654" cy="119266"/>
            </a:xfrm>
            <a:custGeom>
              <a:rect b="b" l="l" r="r" t="t"/>
              <a:pathLst>
                <a:path extrusionOk="0" h="1005" w="865">
                  <a:moveTo>
                    <a:pt x="865" y="575"/>
                  </a:moveTo>
                  <a:cubicBezTo>
                    <a:pt x="744" y="1004"/>
                    <a:pt x="1" y="463"/>
                    <a:pt x="132" y="234"/>
                  </a:cubicBezTo>
                  <a:cubicBezTo>
                    <a:pt x="267" y="0"/>
                    <a:pt x="795" y="332"/>
                    <a:pt x="865" y="57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73"/>
            <p:cNvSpPr/>
            <p:nvPr/>
          </p:nvSpPr>
          <p:spPr>
            <a:xfrm>
              <a:off x="1955758" y="3061241"/>
              <a:ext cx="145970" cy="116418"/>
            </a:xfrm>
            <a:custGeom>
              <a:rect b="b" l="l" r="r" t="t"/>
              <a:pathLst>
                <a:path extrusionOk="0" h="981" w="1230">
                  <a:moveTo>
                    <a:pt x="846" y="347"/>
                  </a:moveTo>
                  <a:cubicBezTo>
                    <a:pt x="1070" y="472"/>
                    <a:pt x="1229" y="547"/>
                    <a:pt x="1130" y="715"/>
                  </a:cubicBezTo>
                  <a:cubicBezTo>
                    <a:pt x="977" y="981"/>
                    <a:pt x="1" y="505"/>
                    <a:pt x="150" y="224"/>
                  </a:cubicBezTo>
                  <a:cubicBezTo>
                    <a:pt x="266" y="0"/>
                    <a:pt x="636" y="224"/>
                    <a:pt x="846" y="34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73"/>
            <p:cNvSpPr/>
            <p:nvPr/>
          </p:nvSpPr>
          <p:spPr>
            <a:xfrm>
              <a:off x="2172932" y="3254081"/>
              <a:ext cx="65627" cy="83901"/>
            </a:xfrm>
            <a:custGeom>
              <a:rect b="b" l="l" r="r" t="t"/>
              <a:pathLst>
                <a:path extrusionOk="0" h="707" w="553">
                  <a:moveTo>
                    <a:pt x="524" y="280"/>
                  </a:moveTo>
                  <a:cubicBezTo>
                    <a:pt x="552" y="482"/>
                    <a:pt x="324" y="706"/>
                    <a:pt x="173" y="580"/>
                  </a:cubicBezTo>
                  <a:cubicBezTo>
                    <a:pt x="1" y="431"/>
                    <a:pt x="324" y="0"/>
                    <a:pt x="524" y="28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73"/>
            <p:cNvSpPr/>
            <p:nvPr/>
          </p:nvSpPr>
          <p:spPr>
            <a:xfrm>
              <a:off x="1622283" y="4506894"/>
              <a:ext cx="105265" cy="58387"/>
            </a:xfrm>
            <a:custGeom>
              <a:rect b="b" l="l" r="r" t="t"/>
              <a:pathLst>
                <a:path extrusionOk="0" h="492" w="887">
                  <a:moveTo>
                    <a:pt x="186" y="95"/>
                  </a:moveTo>
                  <a:cubicBezTo>
                    <a:pt x="0" y="384"/>
                    <a:pt x="887" y="492"/>
                    <a:pt x="770" y="169"/>
                  </a:cubicBezTo>
                  <a:cubicBezTo>
                    <a:pt x="714" y="1"/>
                    <a:pt x="341" y="39"/>
                    <a:pt x="186" y="9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73"/>
            <p:cNvSpPr/>
            <p:nvPr/>
          </p:nvSpPr>
          <p:spPr>
            <a:xfrm>
              <a:off x="1424927" y="4453255"/>
              <a:ext cx="179555" cy="101584"/>
            </a:xfrm>
            <a:custGeom>
              <a:rect b="b" l="l" r="r" t="t"/>
              <a:pathLst>
                <a:path extrusionOk="0" h="856" w="1513">
                  <a:moveTo>
                    <a:pt x="1312" y="817"/>
                  </a:moveTo>
                  <a:cubicBezTo>
                    <a:pt x="1383" y="799"/>
                    <a:pt x="1513" y="720"/>
                    <a:pt x="1467" y="584"/>
                  </a:cubicBezTo>
                  <a:cubicBezTo>
                    <a:pt x="1401" y="401"/>
                    <a:pt x="1023" y="332"/>
                    <a:pt x="879" y="276"/>
                  </a:cubicBezTo>
                  <a:cubicBezTo>
                    <a:pt x="701" y="205"/>
                    <a:pt x="402" y="0"/>
                    <a:pt x="239" y="131"/>
                  </a:cubicBezTo>
                  <a:cubicBezTo>
                    <a:pt x="0" y="323"/>
                    <a:pt x="495" y="561"/>
                    <a:pt x="668" y="636"/>
                  </a:cubicBezTo>
                  <a:cubicBezTo>
                    <a:pt x="761" y="677"/>
                    <a:pt x="855" y="705"/>
                    <a:pt x="935" y="733"/>
                  </a:cubicBezTo>
                  <a:cubicBezTo>
                    <a:pt x="1075" y="785"/>
                    <a:pt x="1177" y="855"/>
                    <a:pt x="1312" y="81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73"/>
            <p:cNvSpPr/>
            <p:nvPr/>
          </p:nvSpPr>
          <p:spPr>
            <a:xfrm>
              <a:off x="1135599" y="3970618"/>
              <a:ext cx="574268" cy="456652"/>
            </a:xfrm>
            <a:custGeom>
              <a:rect b="b" l="l" r="r" t="t"/>
              <a:pathLst>
                <a:path extrusionOk="0" h="3848" w="4839">
                  <a:moveTo>
                    <a:pt x="3186" y="1700"/>
                  </a:moveTo>
                  <a:cubicBezTo>
                    <a:pt x="3442" y="1733"/>
                    <a:pt x="3755" y="1466"/>
                    <a:pt x="3955" y="1667"/>
                  </a:cubicBezTo>
                  <a:cubicBezTo>
                    <a:pt x="4166" y="1873"/>
                    <a:pt x="3843" y="2209"/>
                    <a:pt x="3793" y="2498"/>
                  </a:cubicBezTo>
                  <a:cubicBezTo>
                    <a:pt x="4078" y="2517"/>
                    <a:pt x="4390" y="2386"/>
                    <a:pt x="4605" y="2606"/>
                  </a:cubicBezTo>
                  <a:cubicBezTo>
                    <a:pt x="4839" y="2843"/>
                    <a:pt x="4731" y="3578"/>
                    <a:pt x="4577" y="3848"/>
                  </a:cubicBezTo>
                  <a:cubicBezTo>
                    <a:pt x="4507" y="3647"/>
                    <a:pt x="4493" y="3530"/>
                    <a:pt x="4479" y="3330"/>
                  </a:cubicBezTo>
                  <a:cubicBezTo>
                    <a:pt x="4465" y="3203"/>
                    <a:pt x="4511" y="2910"/>
                    <a:pt x="4414" y="2807"/>
                  </a:cubicBezTo>
                  <a:cubicBezTo>
                    <a:pt x="4199" y="2587"/>
                    <a:pt x="3802" y="2928"/>
                    <a:pt x="3601" y="2737"/>
                  </a:cubicBezTo>
                  <a:cubicBezTo>
                    <a:pt x="3405" y="2550"/>
                    <a:pt x="3619" y="2195"/>
                    <a:pt x="3709" y="1925"/>
                  </a:cubicBezTo>
                  <a:cubicBezTo>
                    <a:pt x="3475" y="1807"/>
                    <a:pt x="3087" y="2223"/>
                    <a:pt x="2868" y="2069"/>
                  </a:cubicBezTo>
                  <a:cubicBezTo>
                    <a:pt x="2667" y="1925"/>
                    <a:pt x="2812" y="1714"/>
                    <a:pt x="2929" y="1490"/>
                  </a:cubicBezTo>
                  <a:cubicBezTo>
                    <a:pt x="2499" y="1639"/>
                    <a:pt x="1841" y="2507"/>
                    <a:pt x="1468" y="2205"/>
                  </a:cubicBezTo>
                  <a:cubicBezTo>
                    <a:pt x="1238" y="2018"/>
                    <a:pt x="1412" y="1733"/>
                    <a:pt x="1524" y="1485"/>
                  </a:cubicBezTo>
                  <a:cubicBezTo>
                    <a:pt x="1182" y="1714"/>
                    <a:pt x="453" y="2634"/>
                    <a:pt x="169" y="2121"/>
                  </a:cubicBezTo>
                  <a:cubicBezTo>
                    <a:pt x="1" y="1821"/>
                    <a:pt x="369" y="1162"/>
                    <a:pt x="753" y="705"/>
                  </a:cubicBezTo>
                  <a:cubicBezTo>
                    <a:pt x="981" y="434"/>
                    <a:pt x="1373" y="0"/>
                    <a:pt x="1602" y="149"/>
                  </a:cubicBezTo>
                  <a:cubicBezTo>
                    <a:pt x="1873" y="328"/>
                    <a:pt x="1682" y="626"/>
                    <a:pt x="1602" y="850"/>
                  </a:cubicBezTo>
                  <a:cubicBezTo>
                    <a:pt x="1888" y="776"/>
                    <a:pt x="2162" y="154"/>
                    <a:pt x="2453" y="188"/>
                  </a:cubicBezTo>
                  <a:cubicBezTo>
                    <a:pt x="2756" y="374"/>
                    <a:pt x="2494" y="658"/>
                    <a:pt x="2359" y="906"/>
                  </a:cubicBezTo>
                  <a:cubicBezTo>
                    <a:pt x="2218" y="1158"/>
                    <a:pt x="2102" y="1397"/>
                    <a:pt x="2028" y="1546"/>
                  </a:cubicBezTo>
                  <a:cubicBezTo>
                    <a:pt x="2317" y="1466"/>
                    <a:pt x="3054" y="705"/>
                    <a:pt x="3363" y="813"/>
                  </a:cubicBezTo>
                  <a:cubicBezTo>
                    <a:pt x="3746" y="953"/>
                    <a:pt x="3414" y="1420"/>
                    <a:pt x="3186" y="1700"/>
                  </a:cubicBezTo>
                  <a:close/>
                  <a:moveTo>
                    <a:pt x="632" y="1718"/>
                  </a:moveTo>
                  <a:cubicBezTo>
                    <a:pt x="837" y="1597"/>
                    <a:pt x="1042" y="1350"/>
                    <a:pt x="1248" y="1219"/>
                  </a:cubicBezTo>
                  <a:cubicBezTo>
                    <a:pt x="1201" y="1041"/>
                    <a:pt x="1332" y="860"/>
                    <a:pt x="1345" y="677"/>
                  </a:cubicBezTo>
                  <a:cubicBezTo>
                    <a:pt x="1061" y="1022"/>
                    <a:pt x="776" y="1373"/>
                    <a:pt x="632" y="171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4" name="Shape 3274"/>
        <p:cNvGrpSpPr/>
        <p:nvPr/>
      </p:nvGrpSpPr>
      <p:grpSpPr>
        <a:xfrm>
          <a:off x="0" y="0"/>
          <a:ext cx="0" cy="0"/>
          <a:chOff x="0" y="0"/>
          <a:chExt cx="0" cy="0"/>
        </a:xfrm>
      </p:grpSpPr>
      <p:sp>
        <p:nvSpPr>
          <p:cNvPr id="3275" name="Google Shape;3275;p74"/>
          <p:cNvSpPr/>
          <p:nvPr/>
        </p:nvSpPr>
        <p:spPr>
          <a:xfrm>
            <a:off x="5589450" y="1665800"/>
            <a:ext cx="1440900" cy="6690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Open Sans ExtraBold"/>
                <a:ea typeface="Open Sans ExtraBold"/>
                <a:cs typeface="Open Sans ExtraBold"/>
                <a:sym typeface="Open Sans ExtraBold"/>
              </a:rPr>
              <a:t>20%</a:t>
            </a:r>
            <a:endParaRPr sz="1600">
              <a:latin typeface="Open Sans ExtraBold"/>
              <a:ea typeface="Open Sans ExtraBold"/>
              <a:cs typeface="Open Sans ExtraBold"/>
              <a:sym typeface="Open Sans ExtraBold"/>
            </a:endParaRPr>
          </a:p>
          <a:p>
            <a:pPr indent="0" lvl="0" marL="0" rtl="0" algn="ctr">
              <a:spcBef>
                <a:spcPts val="0"/>
              </a:spcBef>
              <a:spcAft>
                <a:spcPts val="0"/>
              </a:spcAft>
              <a:buNone/>
            </a:pPr>
            <a:r>
              <a:rPr lang="en" sz="1600">
                <a:latin typeface="Open Sans ExtraBold"/>
                <a:ea typeface="Open Sans ExtraBold"/>
                <a:cs typeface="Open Sans ExtraBold"/>
                <a:sym typeface="Open Sans ExtraBold"/>
              </a:rPr>
              <a:t>testing</a:t>
            </a:r>
            <a:endParaRPr sz="1600">
              <a:latin typeface="Open Sans ExtraBold"/>
              <a:ea typeface="Open Sans ExtraBold"/>
              <a:cs typeface="Open Sans ExtraBold"/>
              <a:sym typeface="Open Sans ExtraBold"/>
            </a:endParaRPr>
          </a:p>
        </p:txBody>
      </p:sp>
      <p:sp>
        <p:nvSpPr>
          <p:cNvPr id="3276" name="Google Shape;3276;p74"/>
          <p:cNvSpPr/>
          <p:nvPr/>
        </p:nvSpPr>
        <p:spPr>
          <a:xfrm>
            <a:off x="2351000" y="1665800"/>
            <a:ext cx="1522500" cy="6690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Open Sans ExtraBold"/>
                <a:ea typeface="Open Sans ExtraBold"/>
                <a:cs typeface="Open Sans ExtraBold"/>
                <a:sym typeface="Open Sans ExtraBold"/>
              </a:rPr>
              <a:t>80%</a:t>
            </a:r>
            <a:endParaRPr sz="1600">
              <a:latin typeface="Open Sans ExtraBold"/>
              <a:ea typeface="Open Sans ExtraBold"/>
              <a:cs typeface="Open Sans ExtraBold"/>
              <a:sym typeface="Open Sans ExtraBold"/>
            </a:endParaRPr>
          </a:p>
          <a:p>
            <a:pPr indent="0" lvl="0" marL="0" rtl="0" algn="ctr">
              <a:spcBef>
                <a:spcPts val="0"/>
              </a:spcBef>
              <a:spcAft>
                <a:spcPts val="0"/>
              </a:spcAft>
              <a:buNone/>
            </a:pPr>
            <a:r>
              <a:rPr lang="en" sz="1600">
                <a:latin typeface="Open Sans ExtraBold"/>
                <a:ea typeface="Open Sans ExtraBold"/>
                <a:cs typeface="Open Sans ExtraBold"/>
                <a:sym typeface="Open Sans ExtraBold"/>
              </a:rPr>
              <a:t>training</a:t>
            </a:r>
            <a:endParaRPr sz="1600">
              <a:latin typeface="Open Sans ExtraBold"/>
              <a:ea typeface="Open Sans ExtraBold"/>
              <a:cs typeface="Open Sans ExtraBold"/>
              <a:sym typeface="Open Sans ExtraBold"/>
            </a:endParaRPr>
          </a:p>
        </p:txBody>
      </p:sp>
      <p:sp>
        <p:nvSpPr>
          <p:cNvPr id="3277" name="Google Shape;3277;p74"/>
          <p:cNvSpPr/>
          <p:nvPr/>
        </p:nvSpPr>
        <p:spPr>
          <a:xfrm>
            <a:off x="1644175" y="2950925"/>
            <a:ext cx="1307700" cy="6342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80%</a:t>
            </a:r>
            <a:endParaRPr b="1"/>
          </a:p>
          <a:p>
            <a:pPr indent="0" lvl="0" marL="0" rtl="0" algn="ctr">
              <a:spcBef>
                <a:spcPts val="0"/>
              </a:spcBef>
              <a:spcAft>
                <a:spcPts val="0"/>
              </a:spcAft>
              <a:buNone/>
            </a:pPr>
            <a:r>
              <a:rPr b="1" lang="en"/>
              <a:t>training</a:t>
            </a:r>
            <a:endParaRPr b="1"/>
          </a:p>
        </p:txBody>
      </p:sp>
      <p:sp>
        <p:nvSpPr>
          <p:cNvPr id="3278" name="Google Shape;3278;p74"/>
          <p:cNvSpPr/>
          <p:nvPr/>
        </p:nvSpPr>
        <p:spPr>
          <a:xfrm>
            <a:off x="3401725" y="2933525"/>
            <a:ext cx="1440900" cy="6690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20%</a:t>
            </a:r>
            <a:endParaRPr b="1"/>
          </a:p>
          <a:p>
            <a:pPr indent="0" lvl="0" marL="0" rtl="0" algn="ctr">
              <a:spcBef>
                <a:spcPts val="0"/>
              </a:spcBef>
              <a:spcAft>
                <a:spcPts val="0"/>
              </a:spcAft>
              <a:buNone/>
            </a:pPr>
            <a:r>
              <a:rPr b="1" lang="en"/>
              <a:t>validation</a:t>
            </a:r>
            <a:endParaRPr b="1"/>
          </a:p>
        </p:txBody>
      </p:sp>
      <p:sp>
        <p:nvSpPr>
          <p:cNvPr id="3279" name="Google Shape;3279;p74"/>
          <p:cNvSpPr txBox="1"/>
          <p:nvPr>
            <p:ph idx="15" type="title"/>
          </p:nvPr>
        </p:nvSpPr>
        <p:spPr>
          <a:xfrm>
            <a:off x="3049725" y="485625"/>
            <a:ext cx="3153300" cy="78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The Dataset</a:t>
            </a:r>
            <a:endParaRPr sz="2500"/>
          </a:p>
        </p:txBody>
      </p:sp>
      <p:sp>
        <p:nvSpPr>
          <p:cNvPr id="3280" name="Google Shape;3280;p74"/>
          <p:cNvSpPr/>
          <p:nvPr/>
        </p:nvSpPr>
        <p:spPr>
          <a:xfrm rot="2700000">
            <a:off x="-898226" y="-1469615"/>
            <a:ext cx="3345240" cy="3309839"/>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pic>
        <p:nvPicPr>
          <p:cNvPr id="3281" name="Google Shape;3281;p74"/>
          <p:cNvPicPr preferRelativeResize="0"/>
          <p:nvPr/>
        </p:nvPicPr>
        <p:blipFill>
          <a:blip r:embed="rId3">
            <a:alphaModFix/>
          </a:blip>
          <a:stretch>
            <a:fillRect/>
          </a:stretch>
        </p:blipFill>
        <p:spPr>
          <a:xfrm>
            <a:off x="-195000" y="-674763"/>
            <a:ext cx="2143799" cy="2146949"/>
          </a:xfrm>
          <a:prstGeom prst="rect">
            <a:avLst/>
          </a:prstGeom>
          <a:noFill/>
          <a:ln>
            <a:noFill/>
          </a:ln>
        </p:spPr>
      </p:pic>
      <p:cxnSp>
        <p:nvCxnSpPr>
          <p:cNvPr id="3282" name="Google Shape;3282;p74"/>
          <p:cNvCxnSpPr>
            <a:stCxn id="3276" idx="4"/>
            <a:endCxn id="3278" idx="0"/>
          </p:cNvCxnSpPr>
          <p:nvPr/>
        </p:nvCxnSpPr>
        <p:spPr>
          <a:xfrm flipH="1" rot="-5400000">
            <a:off x="3317750" y="2129300"/>
            <a:ext cx="598800" cy="1009800"/>
          </a:xfrm>
          <a:prstGeom prst="curvedConnector3">
            <a:avLst>
              <a:gd fmla="val 49994" name="adj1"/>
            </a:avLst>
          </a:prstGeom>
          <a:noFill/>
          <a:ln cap="flat" cmpd="sng" w="38100">
            <a:solidFill>
              <a:schemeClr val="dk2"/>
            </a:solidFill>
            <a:prstDash val="solid"/>
            <a:round/>
            <a:headEnd len="med" w="med" type="none"/>
            <a:tailEnd len="med" w="med" type="none"/>
          </a:ln>
        </p:spPr>
      </p:cxnSp>
      <p:cxnSp>
        <p:nvCxnSpPr>
          <p:cNvPr id="3283" name="Google Shape;3283;p74"/>
          <p:cNvCxnSpPr>
            <a:stCxn id="3276" idx="4"/>
            <a:endCxn id="3277" idx="0"/>
          </p:cNvCxnSpPr>
          <p:nvPr/>
        </p:nvCxnSpPr>
        <p:spPr>
          <a:xfrm rot="5400000">
            <a:off x="2397050" y="2235800"/>
            <a:ext cx="616200" cy="814200"/>
          </a:xfrm>
          <a:prstGeom prst="curvedConnector3">
            <a:avLst>
              <a:gd fmla="val 49994" name="adj1"/>
            </a:avLst>
          </a:prstGeom>
          <a:noFill/>
          <a:ln cap="flat" cmpd="sng" w="38100">
            <a:solidFill>
              <a:schemeClr val="dk2"/>
            </a:solidFill>
            <a:prstDash val="solid"/>
            <a:round/>
            <a:headEnd len="med" w="med" type="none"/>
            <a:tailEnd len="med" w="med" type="none"/>
          </a:ln>
        </p:spPr>
      </p:cxnSp>
      <p:cxnSp>
        <p:nvCxnSpPr>
          <p:cNvPr id="3284" name="Google Shape;3284;p74"/>
          <p:cNvCxnSpPr>
            <a:endCxn id="3275" idx="0"/>
          </p:cNvCxnSpPr>
          <p:nvPr/>
        </p:nvCxnSpPr>
        <p:spPr>
          <a:xfrm>
            <a:off x="4623600" y="1172300"/>
            <a:ext cx="1686300" cy="493500"/>
          </a:xfrm>
          <a:prstGeom prst="straightConnector1">
            <a:avLst/>
          </a:prstGeom>
          <a:noFill/>
          <a:ln cap="flat" cmpd="sng" w="38100">
            <a:solidFill>
              <a:schemeClr val="dk2"/>
            </a:solidFill>
            <a:prstDash val="solid"/>
            <a:round/>
            <a:headEnd len="med" w="med" type="none"/>
            <a:tailEnd len="med" w="med" type="none"/>
          </a:ln>
        </p:spPr>
      </p:cxnSp>
      <p:cxnSp>
        <p:nvCxnSpPr>
          <p:cNvPr id="3285" name="Google Shape;3285;p74"/>
          <p:cNvCxnSpPr>
            <a:endCxn id="3276" idx="0"/>
          </p:cNvCxnSpPr>
          <p:nvPr/>
        </p:nvCxnSpPr>
        <p:spPr>
          <a:xfrm flipH="1">
            <a:off x="3112250" y="1183100"/>
            <a:ext cx="1478700" cy="48270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9" name="Shape 3289"/>
        <p:cNvGrpSpPr/>
        <p:nvPr/>
      </p:nvGrpSpPr>
      <p:grpSpPr>
        <a:xfrm>
          <a:off x="0" y="0"/>
          <a:ext cx="0" cy="0"/>
          <a:chOff x="0" y="0"/>
          <a:chExt cx="0" cy="0"/>
        </a:xfrm>
      </p:grpSpPr>
      <p:sp>
        <p:nvSpPr>
          <p:cNvPr id="3290" name="Google Shape;3290;p75"/>
          <p:cNvSpPr/>
          <p:nvPr/>
        </p:nvSpPr>
        <p:spPr>
          <a:xfrm>
            <a:off x="5346902" y="938039"/>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sp>
        <p:nvSpPr>
          <p:cNvPr id="3291" name="Google Shape;3291;p75"/>
          <p:cNvSpPr txBox="1"/>
          <p:nvPr>
            <p:ph type="title"/>
          </p:nvPr>
        </p:nvSpPr>
        <p:spPr>
          <a:xfrm>
            <a:off x="720000" y="540000"/>
            <a:ext cx="5317500" cy="47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Scale Of Each Feature:</a:t>
            </a:r>
            <a:endParaRPr sz="2400"/>
          </a:p>
        </p:txBody>
      </p:sp>
      <p:pic>
        <p:nvPicPr>
          <p:cNvPr id="3292" name="Google Shape;3292;p75"/>
          <p:cNvPicPr preferRelativeResize="0"/>
          <p:nvPr/>
        </p:nvPicPr>
        <p:blipFill>
          <a:blip r:embed="rId3">
            <a:alphaModFix/>
          </a:blip>
          <a:stretch>
            <a:fillRect/>
          </a:stretch>
        </p:blipFill>
        <p:spPr>
          <a:xfrm>
            <a:off x="4842775" y="3021062"/>
            <a:ext cx="2143799" cy="2146949"/>
          </a:xfrm>
          <a:prstGeom prst="rect">
            <a:avLst/>
          </a:prstGeom>
          <a:noFill/>
          <a:ln>
            <a:noFill/>
          </a:ln>
        </p:spPr>
      </p:pic>
      <p:pic>
        <p:nvPicPr>
          <p:cNvPr id="3293" name="Google Shape;3293;p75"/>
          <p:cNvPicPr preferRelativeResize="0"/>
          <p:nvPr/>
        </p:nvPicPr>
        <p:blipFill>
          <a:blip r:embed="rId4">
            <a:alphaModFix/>
          </a:blip>
          <a:stretch>
            <a:fillRect/>
          </a:stretch>
        </p:blipFill>
        <p:spPr>
          <a:xfrm>
            <a:off x="1022350" y="1374500"/>
            <a:ext cx="3428375" cy="2250950"/>
          </a:xfrm>
          <a:prstGeom prst="rect">
            <a:avLst/>
          </a:prstGeom>
          <a:noFill/>
          <a:ln>
            <a:noFill/>
          </a:ln>
        </p:spPr>
      </p:pic>
      <p:pic>
        <p:nvPicPr>
          <p:cNvPr id="3294" name="Google Shape;3294;p75"/>
          <p:cNvPicPr preferRelativeResize="0"/>
          <p:nvPr/>
        </p:nvPicPr>
        <p:blipFill>
          <a:blip r:embed="rId5">
            <a:alphaModFix/>
          </a:blip>
          <a:stretch>
            <a:fillRect/>
          </a:stretch>
        </p:blipFill>
        <p:spPr>
          <a:xfrm>
            <a:off x="6037500" y="1884225"/>
            <a:ext cx="2096025" cy="1136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8" name="Shape 3298"/>
        <p:cNvGrpSpPr/>
        <p:nvPr/>
      </p:nvGrpSpPr>
      <p:grpSpPr>
        <a:xfrm>
          <a:off x="0" y="0"/>
          <a:ext cx="0" cy="0"/>
          <a:chOff x="0" y="0"/>
          <a:chExt cx="0" cy="0"/>
        </a:xfrm>
      </p:grpSpPr>
      <p:sp>
        <p:nvSpPr>
          <p:cNvPr id="3299" name="Google Shape;3299;p76"/>
          <p:cNvSpPr/>
          <p:nvPr/>
        </p:nvSpPr>
        <p:spPr>
          <a:xfrm>
            <a:off x="3046950" y="2325050"/>
            <a:ext cx="960000" cy="7695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76"/>
          <p:cNvSpPr txBox="1"/>
          <p:nvPr>
            <p:ph type="title"/>
          </p:nvPr>
        </p:nvSpPr>
        <p:spPr>
          <a:xfrm>
            <a:off x="2235600" y="2233350"/>
            <a:ext cx="4672800" cy="67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solidFill>
                  <a:schemeClr val="lt2"/>
                </a:solidFill>
              </a:rPr>
              <a:t>Training</a:t>
            </a:r>
            <a:endParaRPr sz="5000">
              <a:solidFill>
                <a:schemeClr val="lt2"/>
              </a:solidFill>
            </a:endParaRPr>
          </a:p>
          <a:p>
            <a:pPr indent="0" lvl="0" marL="0" rtl="0" algn="l">
              <a:spcBef>
                <a:spcPts val="0"/>
              </a:spcBef>
              <a:spcAft>
                <a:spcPts val="0"/>
              </a:spcAft>
              <a:buNone/>
            </a:pPr>
            <a:r>
              <a:rPr lang="en">
                <a:solidFill>
                  <a:schemeClr val="lt2"/>
                </a:solidFill>
              </a:rPr>
              <a:t>   </a:t>
            </a:r>
            <a:endParaRPr sz="4000"/>
          </a:p>
        </p:txBody>
      </p:sp>
      <p:sp>
        <p:nvSpPr>
          <p:cNvPr id="3301" name="Google Shape;3301;p76"/>
          <p:cNvSpPr txBox="1"/>
          <p:nvPr/>
        </p:nvSpPr>
        <p:spPr>
          <a:xfrm>
            <a:off x="2517300" y="2379425"/>
            <a:ext cx="44346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800">
                <a:solidFill>
                  <a:srgbClr val="FFFFFF"/>
                </a:solidFill>
                <a:latin typeface="Open Sans ExtraBold"/>
                <a:ea typeface="Open Sans ExtraBold"/>
                <a:cs typeface="Open Sans ExtraBold"/>
                <a:sym typeface="Open Sans ExtraBold"/>
              </a:rPr>
              <a:t>Models</a:t>
            </a:r>
            <a:endParaRPr sz="3800">
              <a:solidFill>
                <a:srgbClr val="FFFFFF"/>
              </a:solidFill>
              <a:latin typeface="Open Sans ExtraBold"/>
              <a:ea typeface="Open Sans ExtraBold"/>
              <a:cs typeface="Open Sans ExtraBold"/>
              <a:sym typeface="Open Sans Extra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6" name="Shape 2996"/>
        <p:cNvGrpSpPr/>
        <p:nvPr/>
      </p:nvGrpSpPr>
      <p:grpSpPr>
        <a:xfrm>
          <a:off x="0" y="0"/>
          <a:ext cx="0" cy="0"/>
          <a:chOff x="0" y="0"/>
          <a:chExt cx="0" cy="0"/>
        </a:xfrm>
      </p:grpSpPr>
      <p:sp>
        <p:nvSpPr>
          <p:cNvPr id="2997" name="Google Shape;2997;p59"/>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CONTENTS OF THIS Dataset :</a:t>
            </a:r>
            <a:endParaRPr/>
          </a:p>
        </p:txBody>
      </p:sp>
      <p:sp>
        <p:nvSpPr>
          <p:cNvPr id="2998" name="Google Shape;2998;p59"/>
          <p:cNvSpPr txBox="1"/>
          <p:nvPr>
            <p:ph idx="1" type="body"/>
          </p:nvPr>
        </p:nvSpPr>
        <p:spPr>
          <a:xfrm>
            <a:off x="720000" y="1017600"/>
            <a:ext cx="7704000" cy="358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a:p>
            <a:pPr indent="-381000" lvl="0" marL="457200" rtl="0" algn="l">
              <a:spcBef>
                <a:spcPts val="0"/>
              </a:spcBef>
              <a:spcAft>
                <a:spcPts val="0"/>
              </a:spcAft>
              <a:buClr>
                <a:srgbClr val="000000"/>
              </a:buClr>
              <a:buSzPts val="2400"/>
              <a:buFont typeface="Open Sans"/>
              <a:buChar char="●"/>
            </a:pPr>
            <a:r>
              <a:rPr b="1" lang="en" sz="2000">
                <a:solidFill>
                  <a:srgbClr val="000000"/>
                </a:solidFill>
              </a:rPr>
              <a:t>Total of Images : </a:t>
            </a:r>
            <a:r>
              <a:rPr lang="en" sz="2000">
                <a:solidFill>
                  <a:srgbClr val="000000"/>
                </a:solidFill>
                <a:highlight>
                  <a:srgbClr val="F4CCCC"/>
                </a:highlight>
                <a:latin typeface="Open Sans ExtraBold"/>
                <a:ea typeface="Open Sans ExtraBold"/>
                <a:cs typeface="Open Sans ExtraBold"/>
                <a:sym typeface="Open Sans ExtraBold"/>
              </a:rPr>
              <a:t>6336</a:t>
            </a:r>
            <a:endParaRPr sz="2900">
              <a:solidFill>
                <a:srgbClr val="000000"/>
              </a:solidFill>
              <a:highlight>
                <a:srgbClr val="F4CCCC"/>
              </a:highlight>
              <a:latin typeface="Open Sans ExtraBold"/>
              <a:ea typeface="Open Sans ExtraBold"/>
              <a:cs typeface="Open Sans ExtraBold"/>
              <a:sym typeface="Open Sans ExtraBold"/>
            </a:endParaRPr>
          </a:p>
          <a:p>
            <a:pPr indent="-368300" lvl="0" marL="457200" rtl="0" algn="l">
              <a:spcBef>
                <a:spcPts val="0"/>
              </a:spcBef>
              <a:spcAft>
                <a:spcPts val="0"/>
              </a:spcAft>
              <a:buClr>
                <a:srgbClr val="000000"/>
              </a:buClr>
              <a:buSzPts val="2200"/>
              <a:buChar char="●"/>
            </a:pPr>
            <a:r>
              <a:rPr b="1" lang="en" sz="2000">
                <a:solidFill>
                  <a:srgbClr val="000000"/>
                </a:solidFill>
              </a:rPr>
              <a:t>Number of normal labels </a:t>
            </a:r>
            <a:r>
              <a:rPr lang="en" sz="2000">
                <a:solidFill>
                  <a:srgbClr val="000000"/>
                </a:solidFill>
                <a:latin typeface="Open Sans ExtraBold"/>
                <a:ea typeface="Open Sans ExtraBold"/>
                <a:cs typeface="Open Sans ExtraBold"/>
                <a:sym typeface="Open Sans ExtraBold"/>
              </a:rPr>
              <a:t>: </a:t>
            </a:r>
            <a:r>
              <a:rPr lang="en" sz="2000">
                <a:solidFill>
                  <a:srgbClr val="000000"/>
                </a:solidFill>
                <a:highlight>
                  <a:srgbClr val="F4CCCC"/>
                </a:highlight>
                <a:latin typeface="Open Sans ExtraBold"/>
                <a:ea typeface="Open Sans ExtraBold"/>
                <a:cs typeface="Open Sans ExtraBold"/>
                <a:sym typeface="Open Sans ExtraBold"/>
              </a:rPr>
              <a:t>3500</a:t>
            </a:r>
            <a:endParaRPr b="1" sz="2000">
              <a:solidFill>
                <a:srgbClr val="000000"/>
              </a:solidFill>
            </a:endParaRPr>
          </a:p>
          <a:p>
            <a:pPr indent="-368300" lvl="0" marL="457200" rtl="0" algn="l">
              <a:spcBef>
                <a:spcPts val="0"/>
              </a:spcBef>
              <a:spcAft>
                <a:spcPts val="0"/>
              </a:spcAft>
              <a:buClr>
                <a:srgbClr val="000000"/>
              </a:buClr>
              <a:buSzPts val="2200"/>
              <a:buChar char="●"/>
            </a:pPr>
            <a:r>
              <a:rPr b="1" lang="en" sz="2000">
                <a:solidFill>
                  <a:srgbClr val="000000"/>
                </a:solidFill>
              </a:rPr>
              <a:t>Number of </a:t>
            </a:r>
            <a:r>
              <a:rPr b="1" lang="en" sz="1900">
                <a:solidFill>
                  <a:srgbClr val="000000"/>
                </a:solidFill>
              </a:rPr>
              <a:t>Tuberculosis labels : </a:t>
            </a:r>
            <a:r>
              <a:rPr lang="en" sz="2000">
                <a:solidFill>
                  <a:srgbClr val="000000"/>
                </a:solidFill>
                <a:highlight>
                  <a:srgbClr val="F4CCCC"/>
                </a:highlight>
                <a:latin typeface="Open Sans ExtraBold"/>
                <a:ea typeface="Open Sans ExtraBold"/>
                <a:cs typeface="Open Sans ExtraBold"/>
                <a:sym typeface="Open Sans ExtraBold"/>
              </a:rPr>
              <a:t>2836</a:t>
            </a:r>
            <a:endParaRPr sz="1100">
              <a:solidFill>
                <a:srgbClr val="000000"/>
              </a:solidFill>
              <a:highlight>
                <a:srgbClr val="FFFFFF"/>
              </a:highlight>
              <a:latin typeface="Arial"/>
              <a:ea typeface="Arial"/>
              <a:cs typeface="Arial"/>
              <a:sym typeface="Arial"/>
            </a:endParaRPr>
          </a:p>
          <a:p>
            <a:pPr indent="0" lvl="0" marL="457200" rtl="0" algn="l">
              <a:spcBef>
                <a:spcPts val="0"/>
              </a:spcBef>
              <a:spcAft>
                <a:spcPts val="0"/>
              </a:spcAft>
              <a:buNone/>
            </a:pPr>
            <a:r>
              <a:t/>
            </a:r>
            <a:endParaRPr b="1" sz="1900">
              <a:solidFill>
                <a:srgbClr val="000000"/>
              </a:solidFill>
              <a:highlight>
                <a:srgbClr val="FFFFFF"/>
              </a:highlight>
            </a:endParaRPr>
          </a:p>
          <a:p>
            <a:pPr indent="0" lvl="0" marL="0" rtl="0" algn="l">
              <a:spcBef>
                <a:spcPts val="0"/>
              </a:spcBef>
              <a:spcAft>
                <a:spcPts val="0"/>
              </a:spcAft>
              <a:buNone/>
            </a:pPr>
            <a:r>
              <a:t/>
            </a:r>
            <a:endParaRPr sz="20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5" name="Shape 3305"/>
        <p:cNvGrpSpPr/>
        <p:nvPr/>
      </p:nvGrpSpPr>
      <p:grpSpPr>
        <a:xfrm>
          <a:off x="0" y="0"/>
          <a:ext cx="0" cy="0"/>
          <a:chOff x="0" y="0"/>
          <a:chExt cx="0" cy="0"/>
        </a:xfrm>
      </p:grpSpPr>
      <p:sp>
        <p:nvSpPr>
          <p:cNvPr id="3306" name="Google Shape;3306;p77"/>
          <p:cNvSpPr/>
          <p:nvPr/>
        </p:nvSpPr>
        <p:spPr>
          <a:xfrm>
            <a:off x="5346902" y="938039"/>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sp>
        <p:nvSpPr>
          <p:cNvPr id="3307" name="Google Shape;3307;p77"/>
          <p:cNvSpPr txBox="1"/>
          <p:nvPr>
            <p:ph type="title"/>
          </p:nvPr>
        </p:nvSpPr>
        <p:spPr>
          <a:xfrm>
            <a:off x="546050" y="2267700"/>
            <a:ext cx="5317500" cy="47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First CNN&amp;KNN Model :</a:t>
            </a:r>
            <a:endParaRPr sz="3000"/>
          </a:p>
        </p:txBody>
      </p:sp>
      <p:pic>
        <p:nvPicPr>
          <p:cNvPr id="3308" name="Google Shape;3308;p77"/>
          <p:cNvPicPr preferRelativeResize="0"/>
          <p:nvPr/>
        </p:nvPicPr>
        <p:blipFill>
          <a:blip r:embed="rId3">
            <a:alphaModFix/>
          </a:blip>
          <a:stretch>
            <a:fillRect/>
          </a:stretch>
        </p:blipFill>
        <p:spPr>
          <a:xfrm>
            <a:off x="4842775" y="3021062"/>
            <a:ext cx="2143799" cy="21469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2" name="Shape 3312"/>
        <p:cNvGrpSpPr/>
        <p:nvPr/>
      </p:nvGrpSpPr>
      <p:grpSpPr>
        <a:xfrm>
          <a:off x="0" y="0"/>
          <a:ext cx="0" cy="0"/>
          <a:chOff x="0" y="0"/>
          <a:chExt cx="0" cy="0"/>
        </a:xfrm>
      </p:grpSpPr>
      <p:sp>
        <p:nvSpPr>
          <p:cNvPr id="3313" name="Google Shape;3313;p78"/>
          <p:cNvSpPr txBox="1"/>
          <p:nvPr>
            <p:ph type="title"/>
          </p:nvPr>
        </p:nvSpPr>
        <p:spPr>
          <a:xfrm>
            <a:off x="2360250" y="156850"/>
            <a:ext cx="4423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CNN Part </a:t>
            </a:r>
            <a:endParaRPr sz="2800"/>
          </a:p>
        </p:txBody>
      </p:sp>
      <p:sp>
        <p:nvSpPr>
          <p:cNvPr id="3314" name="Google Shape;3314;p78"/>
          <p:cNvSpPr/>
          <p:nvPr/>
        </p:nvSpPr>
        <p:spPr>
          <a:xfrm>
            <a:off x="734991" y="2008122"/>
            <a:ext cx="34235" cy="25868"/>
          </a:xfrm>
          <a:custGeom>
            <a:rect b="b" l="l" r="r" t="t"/>
            <a:pathLst>
              <a:path extrusionOk="0" h="371" w="491">
                <a:moveTo>
                  <a:pt x="458" y="174"/>
                </a:moveTo>
                <a:cubicBezTo>
                  <a:pt x="490" y="370"/>
                  <a:pt x="1" y="220"/>
                  <a:pt x="132" y="75"/>
                </a:cubicBezTo>
                <a:cubicBezTo>
                  <a:pt x="201" y="0"/>
                  <a:pt x="388" y="103"/>
                  <a:pt x="458" y="17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15" name="Google Shape;3315;p78"/>
          <p:cNvGrpSpPr/>
          <p:nvPr/>
        </p:nvGrpSpPr>
        <p:grpSpPr>
          <a:xfrm>
            <a:off x="5598804" y="4715254"/>
            <a:ext cx="112828" cy="90202"/>
            <a:chOff x="2248975" y="4408648"/>
            <a:chExt cx="112828" cy="90202"/>
          </a:xfrm>
        </p:grpSpPr>
        <p:sp>
          <p:nvSpPr>
            <p:cNvPr id="3316" name="Google Shape;3316;p78"/>
            <p:cNvSpPr/>
            <p:nvPr/>
          </p:nvSpPr>
          <p:spPr>
            <a:xfrm>
              <a:off x="2248975" y="4427957"/>
              <a:ext cx="109610" cy="70893"/>
            </a:xfrm>
            <a:custGeom>
              <a:rect b="b" l="l" r="r" t="t"/>
              <a:pathLst>
                <a:path extrusionOk="0" h="1520" w="2350">
                  <a:moveTo>
                    <a:pt x="210" y="1"/>
                  </a:moveTo>
                  <a:lnTo>
                    <a:pt x="70" y="595"/>
                  </a:lnTo>
                  <a:cubicBezTo>
                    <a:pt x="0" y="884"/>
                    <a:pt x="420" y="1239"/>
                    <a:pt x="1013" y="1379"/>
                  </a:cubicBezTo>
                  <a:cubicBezTo>
                    <a:pt x="1602" y="1519"/>
                    <a:pt x="2138" y="1397"/>
                    <a:pt x="2209" y="1104"/>
                  </a:cubicBezTo>
                  <a:lnTo>
                    <a:pt x="2349" y="511"/>
                  </a:lnTo>
                  <a:close/>
                </a:path>
              </a:pathLst>
            </a:custGeom>
            <a:solidFill>
              <a:srgbClr val="C1D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78"/>
            <p:cNvSpPr/>
            <p:nvPr/>
          </p:nvSpPr>
          <p:spPr>
            <a:xfrm>
              <a:off x="2248975" y="4427957"/>
              <a:ext cx="109610" cy="70893"/>
            </a:xfrm>
            <a:custGeom>
              <a:rect b="b" l="l" r="r" t="t"/>
              <a:pathLst>
                <a:path extrusionOk="0" h="1520" w="2350">
                  <a:moveTo>
                    <a:pt x="210" y="1"/>
                  </a:moveTo>
                  <a:lnTo>
                    <a:pt x="70" y="595"/>
                  </a:lnTo>
                  <a:cubicBezTo>
                    <a:pt x="0" y="884"/>
                    <a:pt x="420" y="1239"/>
                    <a:pt x="1013" y="1379"/>
                  </a:cubicBezTo>
                  <a:cubicBezTo>
                    <a:pt x="1602" y="1519"/>
                    <a:pt x="2138" y="1397"/>
                    <a:pt x="2209" y="1104"/>
                  </a:cubicBezTo>
                  <a:lnTo>
                    <a:pt x="2349" y="51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78"/>
            <p:cNvSpPr/>
            <p:nvPr/>
          </p:nvSpPr>
          <p:spPr>
            <a:xfrm>
              <a:off x="2255505" y="4408648"/>
              <a:ext cx="106298" cy="62498"/>
            </a:xfrm>
            <a:custGeom>
              <a:rect b="b" l="l" r="r" t="t"/>
              <a:pathLst>
                <a:path extrusionOk="0" h="1340" w="2279">
                  <a:moveTo>
                    <a:pt x="2209" y="925"/>
                  </a:moveTo>
                  <a:cubicBezTo>
                    <a:pt x="2138" y="1218"/>
                    <a:pt x="1606" y="1339"/>
                    <a:pt x="1013" y="1199"/>
                  </a:cubicBezTo>
                  <a:cubicBezTo>
                    <a:pt x="425" y="1059"/>
                    <a:pt x="0" y="705"/>
                    <a:pt x="70" y="415"/>
                  </a:cubicBezTo>
                  <a:cubicBezTo>
                    <a:pt x="140" y="121"/>
                    <a:pt x="677" y="0"/>
                    <a:pt x="1265" y="140"/>
                  </a:cubicBezTo>
                  <a:cubicBezTo>
                    <a:pt x="1858" y="285"/>
                    <a:pt x="2279" y="635"/>
                    <a:pt x="2209" y="92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78"/>
            <p:cNvSpPr/>
            <p:nvPr/>
          </p:nvSpPr>
          <p:spPr>
            <a:xfrm>
              <a:off x="2258537" y="4432014"/>
              <a:ext cx="99815" cy="12546"/>
            </a:xfrm>
            <a:custGeom>
              <a:rect b="b" l="l" r="r" t="t"/>
              <a:pathLst>
                <a:path extrusionOk="0" h="269" w="2140">
                  <a:moveTo>
                    <a:pt x="209" y="0"/>
                  </a:moveTo>
                  <a:cubicBezTo>
                    <a:pt x="129" y="0"/>
                    <a:pt x="57" y="4"/>
                    <a:pt x="0" y="13"/>
                  </a:cubicBezTo>
                  <a:cubicBezTo>
                    <a:pt x="5" y="54"/>
                    <a:pt x="19" y="92"/>
                    <a:pt x="38" y="134"/>
                  </a:cubicBezTo>
                  <a:cubicBezTo>
                    <a:pt x="453" y="228"/>
                    <a:pt x="1187" y="250"/>
                    <a:pt x="1770" y="260"/>
                  </a:cubicBezTo>
                  <a:cubicBezTo>
                    <a:pt x="1847" y="263"/>
                    <a:pt x="1940" y="269"/>
                    <a:pt x="2028" y="269"/>
                  </a:cubicBezTo>
                  <a:cubicBezTo>
                    <a:pt x="2067" y="269"/>
                    <a:pt x="2105" y="267"/>
                    <a:pt x="2140" y="265"/>
                  </a:cubicBezTo>
                  <a:cubicBezTo>
                    <a:pt x="2125" y="222"/>
                    <a:pt x="2102" y="176"/>
                    <a:pt x="2069" y="129"/>
                  </a:cubicBezTo>
                  <a:cubicBezTo>
                    <a:pt x="1938" y="110"/>
                    <a:pt x="1770" y="97"/>
                    <a:pt x="1612" y="82"/>
                  </a:cubicBezTo>
                  <a:cubicBezTo>
                    <a:pt x="1341" y="60"/>
                    <a:pt x="1023" y="36"/>
                    <a:pt x="761" y="22"/>
                  </a:cubicBezTo>
                  <a:cubicBezTo>
                    <a:pt x="589" y="15"/>
                    <a:pt x="381" y="0"/>
                    <a:pt x="2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320" name="Google Shape;3320;p78"/>
          <p:cNvPicPr preferRelativeResize="0"/>
          <p:nvPr/>
        </p:nvPicPr>
        <p:blipFill>
          <a:blip r:embed="rId3">
            <a:alphaModFix/>
          </a:blip>
          <a:stretch>
            <a:fillRect/>
          </a:stretch>
        </p:blipFill>
        <p:spPr>
          <a:xfrm>
            <a:off x="769225" y="971462"/>
            <a:ext cx="3714551" cy="3040026"/>
          </a:xfrm>
          <a:prstGeom prst="rect">
            <a:avLst/>
          </a:prstGeom>
          <a:noFill/>
          <a:ln>
            <a:noFill/>
          </a:ln>
        </p:spPr>
      </p:pic>
      <p:pic>
        <p:nvPicPr>
          <p:cNvPr id="3321" name="Google Shape;3321;p78"/>
          <p:cNvPicPr preferRelativeResize="0"/>
          <p:nvPr/>
        </p:nvPicPr>
        <p:blipFill>
          <a:blip r:embed="rId4">
            <a:alphaModFix/>
          </a:blip>
          <a:stretch>
            <a:fillRect/>
          </a:stretch>
        </p:blipFill>
        <p:spPr>
          <a:xfrm>
            <a:off x="5461350" y="998650"/>
            <a:ext cx="2006261" cy="2985650"/>
          </a:xfrm>
          <a:prstGeom prst="rect">
            <a:avLst/>
          </a:prstGeom>
          <a:noFill/>
          <a:ln>
            <a:noFill/>
          </a:ln>
        </p:spPr>
      </p:pic>
      <p:pic>
        <p:nvPicPr>
          <p:cNvPr id="3322" name="Google Shape;3322;p78"/>
          <p:cNvPicPr preferRelativeResize="0"/>
          <p:nvPr/>
        </p:nvPicPr>
        <p:blipFill>
          <a:blip r:embed="rId5">
            <a:alphaModFix/>
          </a:blip>
          <a:stretch>
            <a:fillRect/>
          </a:stretch>
        </p:blipFill>
        <p:spPr>
          <a:xfrm>
            <a:off x="3568876" y="4057200"/>
            <a:ext cx="2006250" cy="658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6" name="Shape 3326"/>
        <p:cNvGrpSpPr/>
        <p:nvPr/>
      </p:nvGrpSpPr>
      <p:grpSpPr>
        <a:xfrm>
          <a:off x="0" y="0"/>
          <a:ext cx="0" cy="0"/>
          <a:chOff x="0" y="0"/>
          <a:chExt cx="0" cy="0"/>
        </a:xfrm>
      </p:grpSpPr>
      <p:sp>
        <p:nvSpPr>
          <p:cNvPr id="3327" name="Google Shape;3327;p79"/>
          <p:cNvSpPr txBox="1"/>
          <p:nvPr>
            <p:ph type="title"/>
          </p:nvPr>
        </p:nvSpPr>
        <p:spPr>
          <a:xfrm>
            <a:off x="2360250" y="300775"/>
            <a:ext cx="4423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Training For 40 Epoch :</a:t>
            </a:r>
            <a:r>
              <a:rPr lang="en" sz="2600"/>
              <a:t> </a:t>
            </a:r>
            <a:endParaRPr sz="2600"/>
          </a:p>
        </p:txBody>
      </p:sp>
      <p:sp>
        <p:nvSpPr>
          <p:cNvPr id="3328" name="Google Shape;3328;p79"/>
          <p:cNvSpPr/>
          <p:nvPr/>
        </p:nvSpPr>
        <p:spPr>
          <a:xfrm>
            <a:off x="734991" y="2008122"/>
            <a:ext cx="34235" cy="25868"/>
          </a:xfrm>
          <a:custGeom>
            <a:rect b="b" l="l" r="r" t="t"/>
            <a:pathLst>
              <a:path extrusionOk="0" h="371" w="491">
                <a:moveTo>
                  <a:pt x="458" y="174"/>
                </a:moveTo>
                <a:cubicBezTo>
                  <a:pt x="490" y="370"/>
                  <a:pt x="1" y="220"/>
                  <a:pt x="132" y="75"/>
                </a:cubicBezTo>
                <a:cubicBezTo>
                  <a:pt x="201" y="0"/>
                  <a:pt x="388" y="103"/>
                  <a:pt x="458" y="17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29" name="Google Shape;3329;p79"/>
          <p:cNvGrpSpPr/>
          <p:nvPr/>
        </p:nvGrpSpPr>
        <p:grpSpPr>
          <a:xfrm>
            <a:off x="5598804" y="4715254"/>
            <a:ext cx="112828" cy="90202"/>
            <a:chOff x="2248975" y="4408648"/>
            <a:chExt cx="112828" cy="90202"/>
          </a:xfrm>
        </p:grpSpPr>
        <p:sp>
          <p:nvSpPr>
            <p:cNvPr id="3330" name="Google Shape;3330;p79"/>
            <p:cNvSpPr/>
            <p:nvPr/>
          </p:nvSpPr>
          <p:spPr>
            <a:xfrm>
              <a:off x="2248975" y="4427957"/>
              <a:ext cx="109610" cy="70893"/>
            </a:xfrm>
            <a:custGeom>
              <a:rect b="b" l="l" r="r" t="t"/>
              <a:pathLst>
                <a:path extrusionOk="0" h="1520" w="2350">
                  <a:moveTo>
                    <a:pt x="210" y="1"/>
                  </a:moveTo>
                  <a:lnTo>
                    <a:pt x="70" y="595"/>
                  </a:lnTo>
                  <a:cubicBezTo>
                    <a:pt x="0" y="884"/>
                    <a:pt x="420" y="1239"/>
                    <a:pt x="1013" y="1379"/>
                  </a:cubicBezTo>
                  <a:cubicBezTo>
                    <a:pt x="1602" y="1519"/>
                    <a:pt x="2138" y="1397"/>
                    <a:pt x="2209" y="1104"/>
                  </a:cubicBezTo>
                  <a:lnTo>
                    <a:pt x="2349" y="511"/>
                  </a:lnTo>
                  <a:close/>
                </a:path>
              </a:pathLst>
            </a:custGeom>
            <a:solidFill>
              <a:srgbClr val="C1D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79"/>
            <p:cNvSpPr/>
            <p:nvPr/>
          </p:nvSpPr>
          <p:spPr>
            <a:xfrm>
              <a:off x="2248975" y="4427957"/>
              <a:ext cx="109610" cy="70893"/>
            </a:xfrm>
            <a:custGeom>
              <a:rect b="b" l="l" r="r" t="t"/>
              <a:pathLst>
                <a:path extrusionOk="0" h="1520" w="2350">
                  <a:moveTo>
                    <a:pt x="210" y="1"/>
                  </a:moveTo>
                  <a:lnTo>
                    <a:pt x="70" y="595"/>
                  </a:lnTo>
                  <a:cubicBezTo>
                    <a:pt x="0" y="884"/>
                    <a:pt x="420" y="1239"/>
                    <a:pt x="1013" y="1379"/>
                  </a:cubicBezTo>
                  <a:cubicBezTo>
                    <a:pt x="1602" y="1519"/>
                    <a:pt x="2138" y="1397"/>
                    <a:pt x="2209" y="1104"/>
                  </a:cubicBezTo>
                  <a:lnTo>
                    <a:pt x="2349" y="51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79"/>
            <p:cNvSpPr/>
            <p:nvPr/>
          </p:nvSpPr>
          <p:spPr>
            <a:xfrm>
              <a:off x="2255505" y="4408648"/>
              <a:ext cx="106298" cy="62498"/>
            </a:xfrm>
            <a:custGeom>
              <a:rect b="b" l="l" r="r" t="t"/>
              <a:pathLst>
                <a:path extrusionOk="0" h="1340" w="2279">
                  <a:moveTo>
                    <a:pt x="2209" y="925"/>
                  </a:moveTo>
                  <a:cubicBezTo>
                    <a:pt x="2138" y="1218"/>
                    <a:pt x="1606" y="1339"/>
                    <a:pt x="1013" y="1199"/>
                  </a:cubicBezTo>
                  <a:cubicBezTo>
                    <a:pt x="425" y="1059"/>
                    <a:pt x="0" y="705"/>
                    <a:pt x="70" y="415"/>
                  </a:cubicBezTo>
                  <a:cubicBezTo>
                    <a:pt x="140" y="121"/>
                    <a:pt x="677" y="0"/>
                    <a:pt x="1265" y="140"/>
                  </a:cubicBezTo>
                  <a:cubicBezTo>
                    <a:pt x="1858" y="285"/>
                    <a:pt x="2279" y="635"/>
                    <a:pt x="2209" y="92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79"/>
            <p:cNvSpPr/>
            <p:nvPr/>
          </p:nvSpPr>
          <p:spPr>
            <a:xfrm>
              <a:off x="2258537" y="4432014"/>
              <a:ext cx="99815" cy="12546"/>
            </a:xfrm>
            <a:custGeom>
              <a:rect b="b" l="l" r="r" t="t"/>
              <a:pathLst>
                <a:path extrusionOk="0" h="269" w="2140">
                  <a:moveTo>
                    <a:pt x="209" y="0"/>
                  </a:moveTo>
                  <a:cubicBezTo>
                    <a:pt x="129" y="0"/>
                    <a:pt x="57" y="4"/>
                    <a:pt x="0" y="13"/>
                  </a:cubicBezTo>
                  <a:cubicBezTo>
                    <a:pt x="5" y="54"/>
                    <a:pt x="19" y="92"/>
                    <a:pt x="38" y="134"/>
                  </a:cubicBezTo>
                  <a:cubicBezTo>
                    <a:pt x="453" y="228"/>
                    <a:pt x="1187" y="250"/>
                    <a:pt x="1770" y="260"/>
                  </a:cubicBezTo>
                  <a:cubicBezTo>
                    <a:pt x="1847" y="263"/>
                    <a:pt x="1940" y="269"/>
                    <a:pt x="2028" y="269"/>
                  </a:cubicBezTo>
                  <a:cubicBezTo>
                    <a:pt x="2067" y="269"/>
                    <a:pt x="2105" y="267"/>
                    <a:pt x="2140" y="265"/>
                  </a:cubicBezTo>
                  <a:cubicBezTo>
                    <a:pt x="2125" y="222"/>
                    <a:pt x="2102" y="176"/>
                    <a:pt x="2069" y="129"/>
                  </a:cubicBezTo>
                  <a:cubicBezTo>
                    <a:pt x="1938" y="110"/>
                    <a:pt x="1770" y="97"/>
                    <a:pt x="1612" y="82"/>
                  </a:cubicBezTo>
                  <a:cubicBezTo>
                    <a:pt x="1341" y="60"/>
                    <a:pt x="1023" y="36"/>
                    <a:pt x="761" y="22"/>
                  </a:cubicBezTo>
                  <a:cubicBezTo>
                    <a:pt x="589" y="15"/>
                    <a:pt x="381" y="0"/>
                    <a:pt x="2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334" name="Google Shape;3334;p79"/>
          <p:cNvPicPr preferRelativeResize="0"/>
          <p:nvPr/>
        </p:nvPicPr>
        <p:blipFill>
          <a:blip r:embed="rId3">
            <a:alphaModFix/>
          </a:blip>
          <a:stretch>
            <a:fillRect/>
          </a:stretch>
        </p:blipFill>
        <p:spPr>
          <a:xfrm>
            <a:off x="826163" y="1352075"/>
            <a:ext cx="7491675" cy="2026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8" name="Shape 3338"/>
        <p:cNvGrpSpPr/>
        <p:nvPr/>
      </p:nvGrpSpPr>
      <p:grpSpPr>
        <a:xfrm>
          <a:off x="0" y="0"/>
          <a:ext cx="0" cy="0"/>
          <a:chOff x="0" y="0"/>
          <a:chExt cx="0" cy="0"/>
        </a:xfrm>
      </p:grpSpPr>
      <p:sp>
        <p:nvSpPr>
          <p:cNvPr id="3339" name="Google Shape;3339;p80"/>
          <p:cNvSpPr txBox="1"/>
          <p:nvPr>
            <p:ph type="title"/>
          </p:nvPr>
        </p:nvSpPr>
        <p:spPr>
          <a:xfrm>
            <a:off x="2360250" y="300775"/>
            <a:ext cx="4423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Feature Map :</a:t>
            </a:r>
            <a:r>
              <a:rPr lang="en" sz="2800"/>
              <a:t> </a:t>
            </a:r>
            <a:endParaRPr sz="2800"/>
          </a:p>
        </p:txBody>
      </p:sp>
      <p:sp>
        <p:nvSpPr>
          <p:cNvPr id="3340" name="Google Shape;3340;p80"/>
          <p:cNvSpPr/>
          <p:nvPr/>
        </p:nvSpPr>
        <p:spPr>
          <a:xfrm>
            <a:off x="734991" y="2008122"/>
            <a:ext cx="34235" cy="25868"/>
          </a:xfrm>
          <a:custGeom>
            <a:rect b="b" l="l" r="r" t="t"/>
            <a:pathLst>
              <a:path extrusionOk="0" h="371" w="491">
                <a:moveTo>
                  <a:pt x="458" y="174"/>
                </a:moveTo>
                <a:cubicBezTo>
                  <a:pt x="490" y="370"/>
                  <a:pt x="1" y="220"/>
                  <a:pt x="132" y="75"/>
                </a:cubicBezTo>
                <a:cubicBezTo>
                  <a:pt x="201" y="0"/>
                  <a:pt x="388" y="103"/>
                  <a:pt x="458" y="17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41" name="Google Shape;3341;p80"/>
          <p:cNvGrpSpPr/>
          <p:nvPr/>
        </p:nvGrpSpPr>
        <p:grpSpPr>
          <a:xfrm>
            <a:off x="5598804" y="4715254"/>
            <a:ext cx="112828" cy="90202"/>
            <a:chOff x="2248975" y="4408648"/>
            <a:chExt cx="112828" cy="90202"/>
          </a:xfrm>
        </p:grpSpPr>
        <p:sp>
          <p:nvSpPr>
            <p:cNvPr id="3342" name="Google Shape;3342;p80"/>
            <p:cNvSpPr/>
            <p:nvPr/>
          </p:nvSpPr>
          <p:spPr>
            <a:xfrm>
              <a:off x="2248975" y="4427957"/>
              <a:ext cx="109610" cy="70893"/>
            </a:xfrm>
            <a:custGeom>
              <a:rect b="b" l="l" r="r" t="t"/>
              <a:pathLst>
                <a:path extrusionOk="0" h="1520" w="2350">
                  <a:moveTo>
                    <a:pt x="210" y="1"/>
                  </a:moveTo>
                  <a:lnTo>
                    <a:pt x="70" y="595"/>
                  </a:lnTo>
                  <a:cubicBezTo>
                    <a:pt x="0" y="884"/>
                    <a:pt x="420" y="1239"/>
                    <a:pt x="1013" y="1379"/>
                  </a:cubicBezTo>
                  <a:cubicBezTo>
                    <a:pt x="1602" y="1519"/>
                    <a:pt x="2138" y="1397"/>
                    <a:pt x="2209" y="1104"/>
                  </a:cubicBezTo>
                  <a:lnTo>
                    <a:pt x="2349" y="511"/>
                  </a:lnTo>
                  <a:close/>
                </a:path>
              </a:pathLst>
            </a:custGeom>
            <a:solidFill>
              <a:srgbClr val="C1D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80"/>
            <p:cNvSpPr/>
            <p:nvPr/>
          </p:nvSpPr>
          <p:spPr>
            <a:xfrm>
              <a:off x="2248975" y="4427957"/>
              <a:ext cx="109610" cy="70893"/>
            </a:xfrm>
            <a:custGeom>
              <a:rect b="b" l="l" r="r" t="t"/>
              <a:pathLst>
                <a:path extrusionOk="0" h="1520" w="2350">
                  <a:moveTo>
                    <a:pt x="210" y="1"/>
                  </a:moveTo>
                  <a:lnTo>
                    <a:pt x="70" y="595"/>
                  </a:lnTo>
                  <a:cubicBezTo>
                    <a:pt x="0" y="884"/>
                    <a:pt x="420" y="1239"/>
                    <a:pt x="1013" y="1379"/>
                  </a:cubicBezTo>
                  <a:cubicBezTo>
                    <a:pt x="1602" y="1519"/>
                    <a:pt x="2138" y="1397"/>
                    <a:pt x="2209" y="1104"/>
                  </a:cubicBezTo>
                  <a:lnTo>
                    <a:pt x="2349" y="51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80"/>
            <p:cNvSpPr/>
            <p:nvPr/>
          </p:nvSpPr>
          <p:spPr>
            <a:xfrm>
              <a:off x="2255505" y="4408648"/>
              <a:ext cx="106298" cy="62498"/>
            </a:xfrm>
            <a:custGeom>
              <a:rect b="b" l="l" r="r" t="t"/>
              <a:pathLst>
                <a:path extrusionOk="0" h="1340" w="2279">
                  <a:moveTo>
                    <a:pt x="2209" y="925"/>
                  </a:moveTo>
                  <a:cubicBezTo>
                    <a:pt x="2138" y="1218"/>
                    <a:pt x="1606" y="1339"/>
                    <a:pt x="1013" y="1199"/>
                  </a:cubicBezTo>
                  <a:cubicBezTo>
                    <a:pt x="425" y="1059"/>
                    <a:pt x="0" y="705"/>
                    <a:pt x="70" y="415"/>
                  </a:cubicBezTo>
                  <a:cubicBezTo>
                    <a:pt x="140" y="121"/>
                    <a:pt x="677" y="0"/>
                    <a:pt x="1265" y="140"/>
                  </a:cubicBezTo>
                  <a:cubicBezTo>
                    <a:pt x="1858" y="285"/>
                    <a:pt x="2279" y="635"/>
                    <a:pt x="2209" y="92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80"/>
            <p:cNvSpPr/>
            <p:nvPr/>
          </p:nvSpPr>
          <p:spPr>
            <a:xfrm>
              <a:off x="2258537" y="4432014"/>
              <a:ext cx="99815" cy="12546"/>
            </a:xfrm>
            <a:custGeom>
              <a:rect b="b" l="l" r="r" t="t"/>
              <a:pathLst>
                <a:path extrusionOk="0" h="269" w="2140">
                  <a:moveTo>
                    <a:pt x="209" y="0"/>
                  </a:moveTo>
                  <a:cubicBezTo>
                    <a:pt x="129" y="0"/>
                    <a:pt x="57" y="4"/>
                    <a:pt x="0" y="13"/>
                  </a:cubicBezTo>
                  <a:cubicBezTo>
                    <a:pt x="5" y="54"/>
                    <a:pt x="19" y="92"/>
                    <a:pt x="38" y="134"/>
                  </a:cubicBezTo>
                  <a:cubicBezTo>
                    <a:pt x="453" y="228"/>
                    <a:pt x="1187" y="250"/>
                    <a:pt x="1770" y="260"/>
                  </a:cubicBezTo>
                  <a:cubicBezTo>
                    <a:pt x="1847" y="263"/>
                    <a:pt x="1940" y="269"/>
                    <a:pt x="2028" y="269"/>
                  </a:cubicBezTo>
                  <a:cubicBezTo>
                    <a:pt x="2067" y="269"/>
                    <a:pt x="2105" y="267"/>
                    <a:pt x="2140" y="265"/>
                  </a:cubicBezTo>
                  <a:cubicBezTo>
                    <a:pt x="2125" y="222"/>
                    <a:pt x="2102" y="176"/>
                    <a:pt x="2069" y="129"/>
                  </a:cubicBezTo>
                  <a:cubicBezTo>
                    <a:pt x="1938" y="110"/>
                    <a:pt x="1770" y="97"/>
                    <a:pt x="1612" y="82"/>
                  </a:cubicBezTo>
                  <a:cubicBezTo>
                    <a:pt x="1341" y="60"/>
                    <a:pt x="1023" y="36"/>
                    <a:pt x="761" y="22"/>
                  </a:cubicBezTo>
                  <a:cubicBezTo>
                    <a:pt x="589" y="15"/>
                    <a:pt x="381" y="0"/>
                    <a:pt x="2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346" name="Google Shape;3346;p80"/>
          <p:cNvPicPr preferRelativeResize="0"/>
          <p:nvPr/>
        </p:nvPicPr>
        <p:blipFill>
          <a:blip r:embed="rId3">
            <a:alphaModFix/>
          </a:blip>
          <a:stretch>
            <a:fillRect/>
          </a:stretch>
        </p:blipFill>
        <p:spPr>
          <a:xfrm>
            <a:off x="1633538" y="1251475"/>
            <a:ext cx="5876925" cy="1209675"/>
          </a:xfrm>
          <a:prstGeom prst="rect">
            <a:avLst/>
          </a:prstGeom>
          <a:noFill/>
          <a:ln>
            <a:noFill/>
          </a:ln>
        </p:spPr>
      </p:pic>
      <p:pic>
        <p:nvPicPr>
          <p:cNvPr id="3347" name="Google Shape;3347;p80"/>
          <p:cNvPicPr preferRelativeResize="0"/>
          <p:nvPr/>
        </p:nvPicPr>
        <p:blipFill>
          <a:blip r:embed="rId4">
            <a:alphaModFix/>
          </a:blip>
          <a:stretch>
            <a:fillRect/>
          </a:stretch>
        </p:blipFill>
        <p:spPr>
          <a:xfrm>
            <a:off x="2138375" y="2918025"/>
            <a:ext cx="4867275" cy="695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1" name="Shape 3351"/>
        <p:cNvGrpSpPr/>
        <p:nvPr/>
      </p:nvGrpSpPr>
      <p:grpSpPr>
        <a:xfrm>
          <a:off x="0" y="0"/>
          <a:ext cx="0" cy="0"/>
          <a:chOff x="0" y="0"/>
          <a:chExt cx="0" cy="0"/>
        </a:xfrm>
      </p:grpSpPr>
      <p:sp>
        <p:nvSpPr>
          <p:cNvPr id="3352" name="Google Shape;3352;p81"/>
          <p:cNvSpPr/>
          <p:nvPr/>
        </p:nvSpPr>
        <p:spPr>
          <a:xfrm flipH="1" rot="-2700000">
            <a:off x="6350016" y="-1114915"/>
            <a:ext cx="3345240" cy="3309839"/>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pic>
        <p:nvPicPr>
          <p:cNvPr id="3353" name="Google Shape;3353;p81"/>
          <p:cNvPicPr preferRelativeResize="0"/>
          <p:nvPr/>
        </p:nvPicPr>
        <p:blipFill>
          <a:blip r:embed="rId3">
            <a:alphaModFix/>
          </a:blip>
          <a:stretch>
            <a:fillRect/>
          </a:stretch>
        </p:blipFill>
        <p:spPr>
          <a:xfrm flipH="1">
            <a:off x="6991056" y="-533463"/>
            <a:ext cx="2143799" cy="2146949"/>
          </a:xfrm>
          <a:prstGeom prst="rect">
            <a:avLst/>
          </a:prstGeom>
          <a:noFill/>
          <a:ln>
            <a:noFill/>
          </a:ln>
        </p:spPr>
      </p:pic>
      <p:sp>
        <p:nvSpPr>
          <p:cNvPr id="3354" name="Google Shape;3354;p81"/>
          <p:cNvSpPr txBox="1"/>
          <p:nvPr>
            <p:ph type="title"/>
          </p:nvPr>
        </p:nvSpPr>
        <p:spPr>
          <a:xfrm>
            <a:off x="2360250" y="262300"/>
            <a:ext cx="4423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t>KNN Part </a:t>
            </a:r>
            <a:endParaRPr sz="3200"/>
          </a:p>
        </p:txBody>
      </p:sp>
      <p:pic>
        <p:nvPicPr>
          <p:cNvPr id="3355" name="Google Shape;3355;p81"/>
          <p:cNvPicPr preferRelativeResize="0"/>
          <p:nvPr/>
        </p:nvPicPr>
        <p:blipFill>
          <a:blip r:embed="rId3">
            <a:alphaModFix/>
          </a:blip>
          <a:stretch>
            <a:fillRect/>
          </a:stretch>
        </p:blipFill>
        <p:spPr>
          <a:xfrm flipH="1">
            <a:off x="-305119" y="2668412"/>
            <a:ext cx="2143799" cy="2146949"/>
          </a:xfrm>
          <a:prstGeom prst="rect">
            <a:avLst/>
          </a:prstGeom>
          <a:noFill/>
          <a:ln>
            <a:noFill/>
          </a:ln>
        </p:spPr>
      </p:pic>
      <p:pic>
        <p:nvPicPr>
          <p:cNvPr id="3356" name="Google Shape;3356;p81"/>
          <p:cNvPicPr preferRelativeResize="0"/>
          <p:nvPr/>
        </p:nvPicPr>
        <p:blipFill rotWithShape="1">
          <a:blip r:embed="rId4">
            <a:alphaModFix/>
          </a:blip>
          <a:srcRect b="45292" l="704" r="0" t="0"/>
          <a:stretch/>
        </p:blipFill>
        <p:spPr>
          <a:xfrm>
            <a:off x="1393175" y="1104100"/>
            <a:ext cx="6357649" cy="1811900"/>
          </a:xfrm>
          <a:prstGeom prst="rect">
            <a:avLst/>
          </a:prstGeom>
          <a:noFill/>
          <a:ln>
            <a:noFill/>
          </a:ln>
        </p:spPr>
      </p:pic>
      <p:pic>
        <p:nvPicPr>
          <p:cNvPr id="3357" name="Google Shape;3357;p81"/>
          <p:cNvPicPr preferRelativeResize="0"/>
          <p:nvPr/>
        </p:nvPicPr>
        <p:blipFill rotWithShape="1">
          <a:blip r:embed="rId4">
            <a:alphaModFix/>
          </a:blip>
          <a:srcRect b="0" l="1341" r="0" t="58171"/>
          <a:stretch/>
        </p:blipFill>
        <p:spPr>
          <a:xfrm>
            <a:off x="1832125" y="3057350"/>
            <a:ext cx="5479749" cy="1201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1" name="Shape 3361"/>
        <p:cNvGrpSpPr/>
        <p:nvPr/>
      </p:nvGrpSpPr>
      <p:grpSpPr>
        <a:xfrm>
          <a:off x="0" y="0"/>
          <a:ext cx="0" cy="0"/>
          <a:chOff x="0" y="0"/>
          <a:chExt cx="0" cy="0"/>
        </a:xfrm>
      </p:grpSpPr>
      <p:sp>
        <p:nvSpPr>
          <p:cNvPr id="3362" name="Google Shape;3362;p82"/>
          <p:cNvSpPr/>
          <p:nvPr/>
        </p:nvSpPr>
        <p:spPr>
          <a:xfrm>
            <a:off x="3046950" y="2325050"/>
            <a:ext cx="960000" cy="7695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82"/>
          <p:cNvSpPr txBox="1"/>
          <p:nvPr>
            <p:ph type="title"/>
          </p:nvPr>
        </p:nvSpPr>
        <p:spPr>
          <a:xfrm>
            <a:off x="2235600" y="2233350"/>
            <a:ext cx="4672800" cy="67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solidFill>
                  <a:schemeClr val="lt2"/>
                </a:solidFill>
              </a:rPr>
              <a:t>Testing</a:t>
            </a:r>
            <a:endParaRPr sz="5000">
              <a:solidFill>
                <a:schemeClr val="lt2"/>
              </a:solidFill>
            </a:endParaRPr>
          </a:p>
          <a:p>
            <a:pPr indent="0" lvl="0" marL="0" rtl="0" algn="l">
              <a:spcBef>
                <a:spcPts val="0"/>
              </a:spcBef>
              <a:spcAft>
                <a:spcPts val="0"/>
              </a:spcAft>
              <a:buNone/>
            </a:pPr>
            <a:r>
              <a:rPr lang="en">
                <a:solidFill>
                  <a:schemeClr val="lt2"/>
                </a:solidFill>
              </a:rPr>
              <a:t>   </a:t>
            </a:r>
            <a:endParaRPr sz="4000"/>
          </a:p>
        </p:txBody>
      </p:sp>
      <p:sp>
        <p:nvSpPr>
          <p:cNvPr id="3364" name="Google Shape;3364;p82"/>
          <p:cNvSpPr txBox="1"/>
          <p:nvPr/>
        </p:nvSpPr>
        <p:spPr>
          <a:xfrm>
            <a:off x="2517300" y="2379425"/>
            <a:ext cx="44346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800">
                <a:solidFill>
                  <a:srgbClr val="FFFFFF"/>
                </a:solidFill>
                <a:latin typeface="Open Sans ExtraBold"/>
                <a:ea typeface="Open Sans ExtraBold"/>
                <a:cs typeface="Open Sans ExtraBold"/>
                <a:sym typeface="Open Sans ExtraBold"/>
              </a:rPr>
              <a:t>Model</a:t>
            </a:r>
            <a:endParaRPr sz="3800">
              <a:solidFill>
                <a:srgbClr val="FFFFFF"/>
              </a:solidFill>
              <a:latin typeface="Open Sans ExtraBold"/>
              <a:ea typeface="Open Sans ExtraBold"/>
              <a:cs typeface="Open Sans ExtraBold"/>
              <a:sym typeface="Open Sans ExtraBold"/>
            </a:endParaRPr>
          </a:p>
        </p:txBody>
      </p:sp>
      <p:sp>
        <p:nvSpPr>
          <p:cNvPr id="3365" name="Google Shape;3365;p82"/>
          <p:cNvSpPr txBox="1"/>
          <p:nvPr/>
        </p:nvSpPr>
        <p:spPr>
          <a:xfrm>
            <a:off x="4435200" y="2910150"/>
            <a:ext cx="4075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FFFFFF"/>
                </a:solidFill>
                <a:latin typeface="Open Sans SemiBold"/>
                <a:ea typeface="Open Sans SemiBold"/>
                <a:cs typeface="Open Sans SemiBold"/>
                <a:sym typeface="Open Sans SemiBold"/>
              </a:rPr>
              <a:t>CNN&amp;KNN</a:t>
            </a:r>
            <a:endParaRPr sz="1500">
              <a:latin typeface="Open Sans SemiBold"/>
              <a:ea typeface="Open Sans SemiBold"/>
              <a:cs typeface="Open Sans SemiBold"/>
              <a:sym typeface="Open Sans SemiBo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9" name="Shape 3369"/>
        <p:cNvGrpSpPr/>
        <p:nvPr/>
      </p:nvGrpSpPr>
      <p:grpSpPr>
        <a:xfrm>
          <a:off x="0" y="0"/>
          <a:ext cx="0" cy="0"/>
          <a:chOff x="0" y="0"/>
          <a:chExt cx="0" cy="0"/>
        </a:xfrm>
      </p:grpSpPr>
      <p:sp>
        <p:nvSpPr>
          <p:cNvPr id="3370" name="Google Shape;3370;p83"/>
          <p:cNvSpPr/>
          <p:nvPr/>
        </p:nvSpPr>
        <p:spPr>
          <a:xfrm flipH="1" rot="-2700000">
            <a:off x="6350016" y="-1114915"/>
            <a:ext cx="3345240" cy="3309839"/>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pic>
        <p:nvPicPr>
          <p:cNvPr id="3371" name="Google Shape;3371;p83"/>
          <p:cNvPicPr preferRelativeResize="0"/>
          <p:nvPr/>
        </p:nvPicPr>
        <p:blipFill>
          <a:blip r:embed="rId3">
            <a:alphaModFix/>
          </a:blip>
          <a:stretch>
            <a:fillRect/>
          </a:stretch>
        </p:blipFill>
        <p:spPr>
          <a:xfrm flipH="1">
            <a:off x="6991056" y="-533463"/>
            <a:ext cx="2143799" cy="2146949"/>
          </a:xfrm>
          <a:prstGeom prst="rect">
            <a:avLst/>
          </a:prstGeom>
          <a:noFill/>
          <a:ln>
            <a:noFill/>
          </a:ln>
        </p:spPr>
      </p:pic>
      <p:pic>
        <p:nvPicPr>
          <p:cNvPr id="3372" name="Google Shape;3372;p83"/>
          <p:cNvPicPr preferRelativeResize="0"/>
          <p:nvPr/>
        </p:nvPicPr>
        <p:blipFill>
          <a:blip r:embed="rId3">
            <a:alphaModFix/>
          </a:blip>
          <a:stretch>
            <a:fillRect/>
          </a:stretch>
        </p:blipFill>
        <p:spPr>
          <a:xfrm flipH="1">
            <a:off x="-305119" y="2668412"/>
            <a:ext cx="2143799" cy="2146949"/>
          </a:xfrm>
          <a:prstGeom prst="rect">
            <a:avLst/>
          </a:prstGeom>
          <a:noFill/>
          <a:ln>
            <a:noFill/>
          </a:ln>
        </p:spPr>
      </p:pic>
      <p:pic>
        <p:nvPicPr>
          <p:cNvPr id="3373" name="Google Shape;3373;p83"/>
          <p:cNvPicPr preferRelativeResize="0"/>
          <p:nvPr/>
        </p:nvPicPr>
        <p:blipFill>
          <a:blip r:embed="rId4">
            <a:alphaModFix/>
          </a:blip>
          <a:stretch>
            <a:fillRect/>
          </a:stretch>
        </p:blipFill>
        <p:spPr>
          <a:xfrm>
            <a:off x="763500" y="540000"/>
            <a:ext cx="4855201" cy="1373850"/>
          </a:xfrm>
          <a:prstGeom prst="rect">
            <a:avLst/>
          </a:prstGeom>
          <a:noFill/>
          <a:ln>
            <a:noFill/>
          </a:ln>
        </p:spPr>
      </p:pic>
      <p:pic>
        <p:nvPicPr>
          <p:cNvPr id="3374" name="Google Shape;3374;p83"/>
          <p:cNvPicPr preferRelativeResize="0"/>
          <p:nvPr/>
        </p:nvPicPr>
        <p:blipFill>
          <a:blip r:embed="rId5">
            <a:alphaModFix/>
          </a:blip>
          <a:stretch>
            <a:fillRect/>
          </a:stretch>
        </p:blipFill>
        <p:spPr>
          <a:xfrm>
            <a:off x="1287481" y="2093300"/>
            <a:ext cx="2955643" cy="2146950"/>
          </a:xfrm>
          <a:prstGeom prst="rect">
            <a:avLst/>
          </a:prstGeom>
          <a:noFill/>
          <a:ln>
            <a:noFill/>
          </a:ln>
        </p:spPr>
      </p:pic>
      <p:pic>
        <p:nvPicPr>
          <p:cNvPr id="3375" name="Google Shape;3375;p83"/>
          <p:cNvPicPr preferRelativeResize="0"/>
          <p:nvPr/>
        </p:nvPicPr>
        <p:blipFill rotWithShape="1">
          <a:blip r:embed="rId6">
            <a:alphaModFix/>
          </a:blip>
          <a:srcRect b="0" l="2190" r="0" t="0"/>
          <a:stretch/>
        </p:blipFill>
        <p:spPr>
          <a:xfrm>
            <a:off x="4724250" y="2468475"/>
            <a:ext cx="3379200" cy="1001300"/>
          </a:xfrm>
          <a:prstGeom prst="rect">
            <a:avLst/>
          </a:prstGeom>
          <a:noFill/>
          <a:ln>
            <a:noFill/>
          </a:ln>
        </p:spPr>
      </p:pic>
      <p:sp>
        <p:nvSpPr>
          <p:cNvPr id="3376" name="Google Shape;3376;p83"/>
          <p:cNvSpPr txBox="1"/>
          <p:nvPr/>
        </p:nvSpPr>
        <p:spPr>
          <a:xfrm>
            <a:off x="5352275" y="3536450"/>
            <a:ext cx="5174100" cy="703800"/>
          </a:xfrm>
          <a:prstGeom prst="rect">
            <a:avLst/>
          </a:prstGeom>
          <a:noFill/>
          <a:ln>
            <a:noFill/>
          </a:ln>
        </p:spPr>
        <p:txBody>
          <a:bodyPr anchorCtr="0" anchor="t" bIns="91425" lIns="91425" spcFirstLastPara="1" rIns="91425" wrap="square" tIns="91425">
            <a:spAutoFit/>
          </a:bodyPr>
          <a:lstStyle/>
          <a:p>
            <a:pPr indent="0" lvl="0" marL="0" rtl="0" algn="l">
              <a:lnSpc>
                <a:spcPct val="110795"/>
              </a:lnSpc>
              <a:spcBef>
                <a:spcPts val="0"/>
              </a:spcBef>
              <a:spcAft>
                <a:spcPts val="0"/>
              </a:spcAft>
              <a:buNone/>
            </a:pPr>
            <a:r>
              <a:rPr lang="en" sz="1600">
                <a:highlight>
                  <a:srgbClr val="EAD1DC"/>
                </a:highlight>
                <a:latin typeface="Open Sans ExtraBold"/>
                <a:ea typeface="Open Sans ExtraBold"/>
                <a:cs typeface="Open Sans ExtraBold"/>
                <a:sym typeface="Open Sans ExtraBold"/>
              </a:rPr>
              <a:t>Accuracy: 90.14%</a:t>
            </a:r>
            <a:endParaRPr sz="1600">
              <a:highlight>
                <a:srgbClr val="EAD1DC"/>
              </a:highlight>
              <a:latin typeface="Open Sans ExtraBold"/>
              <a:ea typeface="Open Sans ExtraBold"/>
              <a:cs typeface="Open Sans ExtraBold"/>
              <a:sym typeface="Open Sans ExtraBold"/>
            </a:endParaRPr>
          </a:p>
          <a:p>
            <a:pPr indent="0" lvl="0" marL="0" rtl="0" algn="l">
              <a:spcBef>
                <a:spcPts val="0"/>
              </a:spcBef>
              <a:spcAft>
                <a:spcPts val="0"/>
              </a:spcAft>
              <a:buNone/>
            </a:pPr>
            <a:r>
              <a:t/>
            </a:r>
            <a:endParaRPr sz="1600">
              <a:highlight>
                <a:srgbClr val="EAD1DC"/>
              </a:highlight>
              <a:latin typeface="Open Sans ExtraBold"/>
              <a:ea typeface="Open Sans ExtraBold"/>
              <a:cs typeface="Open Sans ExtraBold"/>
              <a:sym typeface="Open Sans ExtraBo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0" name="Shape 3380"/>
        <p:cNvGrpSpPr/>
        <p:nvPr/>
      </p:nvGrpSpPr>
      <p:grpSpPr>
        <a:xfrm>
          <a:off x="0" y="0"/>
          <a:ext cx="0" cy="0"/>
          <a:chOff x="0" y="0"/>
          <a:chExt cx="0" cy="0"/>
        </a:xfrm>
      </p:grpSpPr>
      <p:sp>
        <p:nvSpPr>
          <p:cNvPr id="3381" name="Google Shape;3381;p84"/>
          <p:cNvSpPr/>
          <p:nvPr/>
        </p:nvSpPr>
        <p:spPr>
          <a:xfrm flipH="1" rot="-2700000">
            <a:off x="6350016" y="-1114915"/>
            <a:ext cx="3345240" cy="3309839"/>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pic>
        <p:nvPicPr>
          <p:cNvPr id="3382" name="Google Shape;3382;p84"/>
          <p:cNvPicPr preferRelativeResize="0"/>
          <p:nvPr/>
        </p:nvPicPr>
        <p:blipFill>
          <a:blip r:embed="rId3">
            <a:alphaModFix/>
          </a:blip>
          <a:stretch>
            <a:fillRect/>
          </a:stretch>
        </p:blipFill>
        <p:spPr>
          <a:xfrm flipH="1">
            <a:off x="6991056" y="-533463"/>
            <a:ext cx="2143799" cy="2146949"/>
          </a:xfrm>
          <a:prstGeom prst="rect">
            <a:avLst/>
          </a:prstGeom>
          <a:noFill/>
          <a:ln>
            <a:noFill/>
          </a:ln>
        </p:spPr>
      </p:pic>
      <p:pic>
        <p:nvPicPr>
          <p:cNvPr id="3383" name="Google Shape;3383;p84"/>
          <p:cNvPicPr preferRelativeResize="0"/>
          <p:nvPr/>
        </p:nvPicPr>
        <p:blipFill>
          <a:blip r:embed="rId3">
            <a:alphaModFix/>
          </a:blip>
          <a:stretch>
            <a:fillRect/>
          </a:stretch>
        </p:blipFill>
        <p:spPr>
          <a:xfrm flipH="1">
            <a:off x="-305119" y="2668412"/>
            <a:ext cx="2143799" cy="2146949"/>
          </a:xfrm>
          <a:prstGeom prst="rect">
            <a:avLst/>
          </a:prstGeom>
          <a:noFill/>
          <a:ln>
            <a:noFill/>
          </a:ln>
        </p:spPr>
      </p:pic>
      <p:pic>
        <p:nvPicPr>
          <p:cNvPr id="3384" name="Google Shape;3384;p84"/>
          <p:cNvPicPr preferRelativeResize="0"/>
          <p:nvPr/>
        </p:nvPicPr>
        <p:blipFill>
          <a:blip r:embed="rId4">
            <a:alphaModFix/>
          </a:blip>
          <a:stretch>
            <a:fillRect/>
          </a:stretch>
        </p:blipFill>
        <p:spPr>
          <a:xfrm>
            <a:off x="1889550" y="670975"/>
            <a:ext cx="5364911" cy="2221948"/>
          </a:xfrm>
          <a:prstGeom prst="rect">
            <a:avLst/>
          </a:prstGeom>
          <a:noFill/>
          <a:ln>
            <a:noFill/>
          </a:ln>
        </p:spPr>
      </p:pic>
      <p:pic>
        <p:nvPicPr>
          <p:cNvPr id="3385" name="Google Shape;3385;p84"/>
          <p:cNvPicPr preferRelativeResize="0"/>
          <p:nvPr/>
        </p:nvPicPr>
        <p:blipFill>
          <a:blip r:embed="rId5">
            <a:alphaModFix/>
          </a:blip>
          <a:stretch>
            <a:fillRect/>
          </a:stretch>
        </p:blipFill>
        <p:spPr>
          <a:xfrm>
            <a:off x="3205167" y="3219306"/>
            <a:ext cx="2733675" cy="876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9" name="Shape 3389"/>
        <p:cNvGrpSpPr/>
        <p:nvPr/>
      </p:nvGrpSpPr>
      <p:grpSpPr>
        <a:xfrm>
          <a:off x="0" y="0"/>
          <a:ext cx="0" cy="0"/>
          <a:chOff x="0" y="0"/>
          <a:chExt cx="0" cy="0"/>
        </a:xfrm>
      </p:grpSpPr>
      <p:sp>
        <p:nvSpPr>
          <p:cNvPr id="3390" name="Google Shape;3390;p85"/>
          <p:cNvSpPr/>
          <p:nvPr/>
        </p:nvSpPr>
        <p:spPr>
          <a:xfrm>
            <a:off x="5346902" y="938039"/>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sp>
        <p:nvSpPr>
          <p:cNvPr id="3391" name="Google Shape;3391;p85"/>
          <p:cNvSpPr txBox="1"/>
          <p:nvPr>
            <p:ph type="title"/>
          </p:nvPr>
        </p:nvSpPr>
        <p:spPr>
          <a:xfrm>
            <a:off x="774375" y="460450"/>
            <a:ext cx="5317500" cy="47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Precision</a:t>
            </a:r>
            <a:r>
              <a:rPr lang="en" sz="3000"/>
              <a:t> Per Recall</a:t>
            </a:r>
            <a:r>
              <a:rPr lang="en" sz="3000"/>
              <a:t>:</a:t>
            </a:r>
            <a:endParaRPr sz="3000"/>
          </a:p>
        </p:txBody>
      </p:sp>
      <p:pic>
        <p:nvPicPr>
          <p:cNvPr id="3392" name="Google Shape;3392;p85"/>
          <p:cNvPicPr preferRelativeResize="0"/>
          <p:nvPr/>
        </p:nvPicPr>
        <p:blipFill>
          <a:blip r:embed="rId3">
            <a:alphaModFix/>
          </a:blip>
          <a:stretch>
            <a:fillRect/>
          </a:stretch>
        </p:blipFill>
        <p:spPr>
          <a:xfrm>
            <a:off x="4842775" y="3021062"/>
            <a:ext cx="2143799" cy="2146949"/>
          </a:xfrm>
          <a:prstGeom prst="rect">
            <a:avLst/>
          </a:prstGeom>
          <a:noFill/>
          <a:ln>
            <a:noFill/>
          </a:ln>
        </p:spPr>
      </p:pic>
      <p:pic>
        <p:nvPicPr>
          <p:cNvPr id="3393" name="Google Shape;3393;p85"/>
          <p:cNvPicPr preferRelativeResize="0"/>
          <p:nvPr/>
        </p:nvPicPr>
        <p:blipFill>
          <a:blip r:embed="rId4">
            <a:alphaModFix/>
          </a:blip>
          <a:stretch>
            <a:fillRect/>
          </a:stretch>
        </p:blipFill>
        <p:spPr>
          <a:xfrm>
            <a:off x="719999" y="1155700"/>
            <a:ext cx="4673325" cy="1947800"/>
          </a:xfrm>
          <a:prstGeom prst="rect">
            <a:avLst/>
          </a:prstGeom>
          <a:noFill/>
          <a:ln>
            <a:noFill/>
          </a:ln>
        </p:spPr>
      </p:pic>
      <p:pic>
        <p:nvPicPr>
          <p:cNvPr id="3394" name="Google Shape;3394;p85"/>
          <p:cNvPicPr preferRelativeResize="0"/>
          <p:nvPr/>
        </p:nvPicPr>
        <p:blipFill>
          <a:blip r:embed="rId5">
            <a:alphaModFix/>
          </a:blip>
          <a:stretch>
            <a:fillRect/>
          </a:stretch>
        </p:blipFill>
        <p:spPr>
          <a:xfrm>
            <a:off x="5393313" y="2068272"/>
            <a:ext cx="3069951" cy="244435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8" name="Shape 3398"/>
        <p:cNvGrpSpPr/>
        <p:nvPr/>
      </p:nvGrpSpPr>
      <p:grpSpPr>
        <a:xfrm>
          <a:off x="0" y="0"/>
          <a:ext cx="0" cy="0"/>
          <a:chOff x="0" y="0"/>
          <a:chExt cx="0" cy="0"/>
        </a:xfrm>
      </p:grpSpPr>
      <p:sp>
        <p:nvSpPr>
          <p:cNvPr id="3399" name="Google Shape;3399;p86"/>
          <p:cNvSpPr/>
          <p:nvPr/>
        </p:nvSpPr>
        <p:spPr>
          <a:xfrm>
            <a:off x="5346902" y="938039"/>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pic>
        <p:nvPicPr>
          <p:cNvPr id="3400" name="Google Shape;3400;p86"/>
          <p:cNvPicPr preferRelativeResize="0"/>
          <p:nvPr/>
        </p:nvPicPr>
        <p:blipFill>
          <a:blip r:embed="rId3">
            <a:alphaModFix/>
          </a:blip>
          <a:stretch>
            <a:fillRect/>
          </a:stretch>
        </p:blipFill>
        <p:spPr>
          <a:xfrm>
            <a:off x="4842775" y="3021062"/>
            <a:ext cx="2143799" cy="2146949"/>
          </a:xfrm>
          <a:prstGeom prst="rect">
            <a:avLst/>
          </a:prstGeom>
          <a:noFill/>
          <a:ln>
            <a:noFill/>
          </a:ln>
        </p:spPr>
      </p:pic>
      <p:pic>
        <p:nvPicPr>
          <p:cNvPr id="3401" name="Google Shape;3401;p86"/>
          <p:cNvPicPr preferRelativeResize="0"/>
          <p:nvPr/>
        </p:nvPicPr>
        <p:blipFill>
          <a:blip r:embed="rId4">
            <a:alphaModFix/>
          </a:blip>
          <a:stretch>
            <a:fillRect/>
          </a:stretch>
        </p:blipFill>
        <p:spPr>
          <a:xfrm>
            <a:off x="720000" y="1579375"/>
            <a:ext cx="4537975" cy="1637414"/>
          </a:xfrm>
          <a:prstGeom prst="rect">
            <a:avLst/>
          </a:prstGeom>
          <a:noFill/>
          <a:ln>
            <a:noFill/>
          </a:ln>
        </p:spPr>
      </p:pic>
      <p:sp>
        <p:nvSpPr>
          <p:cNvPr id="3402" name="Google Shape;3402;p86"/>
          <p:cNvSpPr txBox="1"/>
          <p:nvPr/>
        </p:nvSpPr>
        <p:spPr>
          <a:xfrm>
            <a:off x="577575" y="379050"/>
            <a:ext cx="6263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solidFill>
                  <a:schemeClr val="dk1"/>
                </a:solidFill>
                <a:latin typeface="Open Sans ExtraBold"/>
                <a:ea typeface="Open Sans ExtraBold"/>
                <a:cs typeface="Open Sans ExtraBold"/>
                <a:sym typeface="Open Sans ExtraBold"/>
              </a:rPr>
              <a:t> Model Report :</a:t>
            </a:r>
            <a:endParaRPr sz="2600">
              <a:solidFill>
                <a:schemeClr val="dk1"/>
              </a:solidFill>
              <a:latin typeface="Open Sans ExtraBold"/>
              <a:ea typeface="Open Sans ExtraBold"/>
              <a:cs typeface="Open Sans ExtraBold"/>
              <a:sym typeface="Open Sans ExtraBold"/>
            </a:endParaRPr>
          </a:p>
        </p:txBody>
      </p:sp>
      <p:pic>
        <p:nvPicPr>
          <p:cNvPr id="3403" name="Google Shape;3403;p86"/>
          <p:cNvPicPr preferRelativeResize="0"/>
          <p:nvPr/>
        </p:nvPicPr>
        <p:blipFill>
          <a:blip r:embed="rId5">
            <a:alphaModFix/>
          </a:blip>
          <a:stretch>
            <a:fillRect/>
          </a:stretch>
        </p:blipFill>
        <p:spPr>
          <a:xfrm>
            <a:off x="5521312" y="1176113"/>
            <a:ext cx="2624990" cy="2833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2" name="Shape 3002"/>
        <p:cNvGrpSpPr/>
        <p:nvPr/>
      </p:nvGrpSpPr>
      <p:grpSpPr>
        <a:xfrm>
          <a:off x="0" y="0"/>
          <a:ext cx="0" cy="0"/>
          <a:chOff x="0" y="0"/>
          <a:chExt cx="0" cy="0"/>
        </a:xfrm>
      </p:grpSpPr>
      <p:sp>
        <p:nvSpPr>
          <p:cNvPr id="3003" name="Google Shape;3003;p60"/>
          <p:cNvSpPr txBox="1"/>
          <p:nvPr>
            <p:ph type="title"/>
          </p:nvPr>
        </p:nvSpPr>
        <p:spPr>
          <a:xfrm>
            <a:off x="68225" y="1115075"/>
            <a:ext cx="6132900" cy="116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500"/>
              <a:t>DEFINITION</a:t>
            </a:r>
            <a:endParaRPr sz="5500"/>
          </a:p>
        </p:txBody>
      </p:sp>
      <p:sp>
        <p:nvSpPr>
          <p:cNvPr id="3004" name="Google Shape;3004;p60"/>
          <p:cNvSpPr txBox="1"/>
          <p:nvPr>
            <p:ph idx="1" type="subTitle"/>
          </p:nvPr>
        </p:nvSpPr>
        <p:spPr>
          <a:xfrm>
            <a:off x="406925" y="2035250"/>
            <a:ext cx="4534500" cy="152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Arial"/>
                <a:ea typeface="Arial"/>
                <a:cs typeface="Arial"/>
                <a:sym typeface="Arial"/>
              </a:rPr>
              <a:t>Tuberculosis (TB) is a disease caused by germs that are spread from person to person through the air.</a:t>
            </a:r>
            <a:r>
              <a:rPr lang="en" sz="1500">
                <a:solidFill>
                  <a:srgbClr val="202124"/>
                </a:solidFill>
                <a:latin typeface="Arial"/>
                <a:ea typeface="Arial"/>
                <a:cs typeface="Arial"/>
                <a:sym typeface="Arial"/>
              </a:rPr>
              <a:t> </a:t>
            </a:r>
            <a:r>
              <a:rPr lang="en" sz="1500">
                <a:solidFill>
                  <a:srgbClr val="FFFFFF"/>
                </a:solidFill>
                <a:highlight>
                  <a:srgbClr val="435D74"/>
                </a:highlight>
                <a:latin typeface="Arial"/>
                <a:ea typeface="Arial"/>
                <a:cs typeface="Arial"/>
                <a:sym typeface="Arial"/>
              </a:rPr>
              <a:t>TB usually affects the lungs</a:t>
            </a:r>
            <a:r>
              <a:rPr lang="en" sz="1500">
                <a:highlight>
                  <a:srgbClr val="435D74"/>
                </a:highlight>
                <a:latin typeface="Arial"/>
                <a:ea typeface="Arial"/>
                <a:cs typeface="Arial"/>
                <a:sym typeface="Arial"/>
              </a:rPr>
              <a:t>,</a:t>
            </a:r>
            <a:r>
              <a:rPr lang="en" sz="1500">
                <a:latin typeface="Arial"/>
                <a:ea typeface="Arial"/>
                <a:cs typeface="Arial"/>
                <a:sym typeface="Arial"/>
              </a:rPr>
              <a:t> but it can also affect other parts of the body, such as the brain, the</a:t>
            </a:r>
            <a:r>
              <a:rPr lang="en" sz="1500">
                <a:solidFill>
                  <a:srgbClr val="202124"/>
                </a:solidFill>
                <a:highlight>
                  <a:srgbClr val="FFFFFF"/>
                </a:highlight>
                <a:latin typeface="Arial"/>
                <a:ea typeface="Arial"/>
                <a:cs typeface="Arial"/>
                <a:sym typeface="Arial"/>
              </a:rPr>
              <a:t> </a:t>
            </a:r>
            <a:r>
              <a:rPr lang="en" sz="1500">
                <a:latin typeface="Arial"/>
                <a:ea typeface="Arial"/>
                <a:cs typeface="Arial"/>
                <a:sym typeface="Arial"/>
              </a:rPr>
              <a:t>kidneys, or the spine. A person with TB can die if they do not get treatment.</a:t>
            </a:r>
            <a:endParaRPr/>
          </a:p>
        </p:txBody>
      </p:sp>
      <p:pic>
        <p:nvPicPr>
          <p:cNvPr id="3005" name="Google Shape;3005;p60"/>
          <p:cNvPicPr preferRelativeResize="0"/>
          <p:nvPr/>
        </p:nvPicPr>
        <p:blipFill>
          <a:blip r:embed="rId3">
            <a:alphaModFix/>
          </a:blip>
          <a:stretch>
            <a:fillRect/>
          </a:stretch>
        </p:blipFill>
        <p:spPr>
          <a:xfrm>
            <a:off x="4941425" y="1243963"/>
            <a:ext cx="3749112" cy="2468394"/>
          </a:xfrm>
          <a:prstGeom prst="flowChartTerminator">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7" name="Shape 3407"/>
        <p:cNvGrpSpPr/>
        <p:nvPr/>
      </p:nvGrpSpPr>
      <p:grpSpPr>
        <a:xfrm>
          <a:off x="0" y="0"/>
          <a:ext cx="0" cy="0"/>
          <a:chOff x="0" y="0"/>
          <a:chExt cx="0" cy="0"/>
        </a:xfrm>
      </p:grpSpPr>
      <p:sp>
        <p:nvSpPr>
          <p:cNvPr id="3408" name="Google Shape;3408;p87"/>
          <p:cNvSpPr/>
          <p:nvPr/>
        </p:nvSpPr>
        <p:spPr>
          <a:xfrm>
            <a:off x="5346902" y="938039"/>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sp>
        <p:nvSpPr>
          <p:cNvPr id="3409" name="Google Shape;3409;p87"/>
          <p:cNvSpPr txBox="1"/>
          <p:nvPr>
            <p:ph type="title"/>
          </p:nvPr>
        </p:nvSpPr>
        <p:spPr>
          <a:xfrm>
            <a:off x="339450" y="2267700"/>
            <a:ext cx="5317500" cy="47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Second CNN Model :</a:t>
            </a:r>
            <a:endParaRPr sz="3000"/>
          </a:p>
        </p:txBody>
      </p:sp>
      <p:pic>
        <p:nvPicPr>
          <p:cNvPr id="3410" name="Google Shape;3410;p87"/>
          <p:cNvPicPr preferRelativeResize="0"/>
          <p:nvPr/>
        </p:nvPicPr>
        <p:blipFill>
          <a:blip r:embed="rId3">
            <a:alphaModFix/>
          </a:blip>
          <a:stretch>
            <a:fillRect/>
          </a:stretch>
        </p:blipFill>
        <p:spPr>
          <a:xfrm>
            <a:off x="4842775" y="3021062"/>
            <a:ext cx="2143799" cy="214694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4" name="Shape 3414"/>
        <p:cNvGrpSpPr/>
        <p:nvPr/>
      </p:nvGrpSpPr>
      <p:grpSpPr>
        <a:xfrm>
          <a:off x="0" y="0"/>
          <a:ext cx="0" cy="0"/>
          <a:chOff x="0" y="0"/>
          <a:chExt cx="0" cy="0"/>
        </a:xfrm>
      </p:grpSpPr>
      <p:pic>
        <p:nvPicPr>
          <p:cNvPr id="3415" name="Google Shape;3415;p88"/>
          <p:cNvPicPr preferRelativeResize="0"/>
          <p:nvPr/>
        </p:nvPicPr>
        <p:blipFill>
          <a:blip r:embed="rId3">
            <a:alphaModFix/>
          </a:blip>
          <a:stretch>
            <a:fillRect/>
          </a:stretch>
        </p:blipFill>
        <p:spPr>
          <a:xfrm>
            <a:off x="622125" y="707000"/>
            <a:ext cx="4034200" cy="2147701"/>
          </a:xfrm>
          <a:prstGeom prst="rect">
            <a:avLst/>
          </a:prstGeom>
          <a:noFill/>
          <a:ln>
            <a:noFill/>
          </a:ln>
        </p:spPr>
      </p:pic>
      <p:pic>
        <p:nvPicPr>
          <p:cNvPr id="3416" name="Google Shape;3416;p88"/>
          <p:cNvPicPr preferRelativeResize="0"/>
          <p:nvPr/>
        </p:nvPicPr>
        <p:blipFill>
          <a:blip r:embed="rId4">
            <a:alphaModFix/>
          </a:blip>
          <a:stretch>
            <a:fillRect/>
          </a:stretch>
        </p:blipFill>
        <p:spPr>
          <a:xfrm>
            <a:off x="5512098" y="450774"/>
            <a:ext cx="2239828" cy="2349550"/>
          </a:xfrm>
          <a:prstGeom prst="rect">
            <a:avLst/>
          </a:prstGeom>
          <a:noFill/>
          <a:ln>
            <a:noFill/>
          </a:ln>
        </p:spPr>
      </p:pic>
      <p:pic>
        <p:nvPicPr>
          <p:cNvPr id="3417" name="Google Shape;3417;p88"/>
          <p:cNvPicPr preferRelativeResize="0"/>
          <p:nvPr/>
        </p:nvPicPr>
        <p:blipFill>
          <a:blip r:embed="rId5">
            <a:alphaModFix/>
          </a:blip>
          <a:stretch>
            <a:fillRect/>
          </a:stretch>
        </p:blipFill>
        <p:spPr>
          <a:xfrm>
            <a:off x="5512100" y="2778500"/>
            <a:ext cx="2239825" cy="1900933"/>
          </a:xfrm>
          <a:prstGeom prst="rect">
            <a:avLst/>
          </a:prstGeom>
          <a:noFill/>
          <a:ln>
            <a:noFill/>
          </a:ln>
        </p:spPr>
      </p:pic>
      <p:pic>
        <p:nvPicPr>
          <p:cNvPr id="3418" name="Google Shape;3418;p88"/>
          <p:cNvPicPr preferRelativeResize="0"/>
          <p:nvPr/>
        </p:nvPicPr>
        <p:blipFill>
          <a:blip r:embed="rId6">
            <a:alphaModFix/>
          </a:blip>
          <a:stretch>
            <a:fillRect/>
          </a:stretch>
        </p:blipFill>
        <p:spPr>
          <a:xfrm>
            <a:off x="1698700" y="3353012"/>
            <a:ext cx="2334425" cy="751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2" name="Shape 3422"/>
        <p:cNvGrpSpPr/>
        <p:nvPr/>
      </p:nvGrpSpPr>
      <p:grpSpPr>
        <a:xfrm>
          <a:off x="0" y="0"/>
          <a:ext cx="0" cy="0"/>
          <a:chOff x="0" y="0"/>
          <a:chExt cx="0" cy="0"/>
        </a:xfrm>
      </p:grpSpPr>
      <p:sp>
        <p:nvSpPr>
          <p:cNvPr id="3423" name="Google Shape;3423;p89"/>
          <p:cNvSpPr txBox="1"/>
          <p:nvPr>
            <p:ph type="title"/>
          </p:nvPr>
        </p:nvSpPr>
        <p:spPr>
          <a:xfrm>
            <a:off x="2360250" y="300775"/>
            <a:ext cx="4423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Training For 40 Epoch :</a:t>
            </a:r>
            <a:r>
              <a:rPr lang="en" sz="2600"/>
              <a:t> </a:t>
            </a:r>
            <a:endParaRPr sz="2600"/>
          </a:p>
        </p:txBody>
      </p:sp>
      <p:sp>
        <p:nvSpPr>
          <p:cNvPr id="3424" name="Google Shape;3424;p89"/>
          <p:cNvSpPr/>
          <p:nvPr/>
        </p:nvSpPr>
        <p:spPr>
          <a:xfrm>
            <a:off x="734991" y="2008122"/>
            <a:ext cx="34235" cy="25868"/>
          </a:xfrm>
          <a:custGeom>
            <a:rect b="b" l="l" r="r" t="t"/>
            <a:pathLst>
              <a:path extrusionOk="0" h="371" w="491">
                <a:moveTo>
                  <a:pt x="458" y="174"/>
                </a:moveTo>
                <a:cubicBezTo>
                  <a:pt x="490" y="370"/>
                  <a:pt x="1" y="220"/>
                  <a:pt x="132" y="75"/>
                </a:cubicBezTo>
                <a:cubicBezTo>
                  <a:pt x="201" y="0"/>
                  <a:pt x="388" y="103"/>
                  <a:pt x="458" y="17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25" name="Google Shape;3425;p89"/>
          <p:cNvGrpSpPr/>
          <p:nvPr/>
        </p:nvGrpSpPr>
        <p:grpSpPr>
          <a:xfrm>
            <a:off x="5598804" y="4715254"/>
            <a:ext cx="112828" cy="90202"/>
            <a:chOff x="2248975" y="4408648"/>
            <a:chExt cx="112828" cy="90202"/>
          </a:xfrm>
        </p:grpSpPr>
        <p:sp>
          <p:nvSpPr>
            <p:cNvPr id="3426" name="Google Shape;3426;p89"/>
            <p:cNvSpPr/>
            <p:nvPr/>
          </p:nvSpPr>
          <p:spPr>
            <a:xfrm>
              <a:off x="2248975" y="4427957"/>
              <a:ext cx="109610" cy="70893"/>
            </a:xfrm>
            <a:custGeom>
              <a:rect b="b" l="l" r="r" t="t"/>
              <a:pathLst>
                <a:path extrusionOk="0" h="1520" w="2350">
                  <a:moveTo>
                    <a:pt x="210" y="1"/>
                  </a:moveTo>
                  <a:lnTo>
                    <a:pt x="70" y="595"/>
                  </a:lnTo>
                  <a:cubicBezTo>
                    <a:pt x="0" y="884"/>
                    <a:pt x="420" y="1239"/>
                    <a:pt x="1013" y="1379"/>
                  </a:cubicBezTo>
                  <a:cubicBezTo>
                    <a:pt x="1602" y="1519"/>
                    <a:pt x="2138" y="1397"/>
                    <a:pt x="2209" y="1104"/>
                  </a:cubicBezTo>
                  <a:lnTo>
                    <a:pt x="2349" y="511"/>
                  </a:lnTo>
                  <a:close/>
                </a:path>
              </a:pathLst>
            </a:custGeom>
            <a:solidFill>
              <a:srgbClr val="C1D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89"/>
            <p:cNvSpPr/>
            <p:nvPr/>
          </p:nvSpPr>
          <p:spPr>
            <a:xfrm>
              <a:off x="2248975" y="4427957"/>
              <a:ext cx="109610" cy="70893"/>
            </a:xfrm>
            <a:custGeom>
              <a:rect b="b" l="l" r="r" t="t"/>
              <a:pathLst>
                <a:path extrusionOk="0" h="1520" w="2350">
                  <a:moveTo>
                    <a:pt x="210" y="1"/>
                  </a:moveTo>
                  <a:lnTo>
                    <a:pt x="70" y="595"/>
                  </a:lnTo>
                  <a:cubicBezTo>
                    <a:pt x="0" y="884"/>
                    <a:pt x="420" y="1239"/>
                    <a:pt x="1013" y="1379"/>
                  </a:cubicBezTo>
                  <a:cubicBezTo>
                    <a:pt x="1602" y="1519"/>
                    <a:pt x="2138" y="1397"/>
                    <a:pt x="2209" y="1104"/>
                  </a:cubicBezTo>
                  <a:lnTo>
                    <a:pt x="2349" y="51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89"/>
            <p:cNvSpPr/>
            <p:nvPr/>
          </p:nvSpPr>
          <p:spPr>
            <a:xfrm>
              <a:off x="2255505" y="4408648"/>
              <a:ext cx="106298" cy="62498"/>
            </a:xfrm>
            <a:custGeom>
              <a:rect b="b" l="l" r="r" t="t"/>
              <a:pathLst>
                <a:path extrusionOk="0" h="1340" w="2279">
                  <a:moveTo>
                    <a:pt x="2209" y="925"/>
                  </a:moveTo>
                  <a:cubicBezTo>
                    <a:pt x="2138" y="1218"/>
                    <a:pt x="1606" y="1339"/>
                    <a:pt x="1013" y="1199"/>
                  </a:cubicBezTo>
                  <a:cubicBezTo>
                    <a:pt x="425" y="1059"/>
                    <a:pt x="0" y="705"/>
                    <a:pt x="70" y="415"/>
                  </a:cubicBezTo>
                  <a:cubicBezTo>
                    <a:pt x="140" y="121"/>
                    <a:pt x="677" y="0"/>
                    <a:pt x="1265" y="140"/>
                  </a:cubicBezTo>
                  <a:cubicBezTo>
                    <a:pt x="1858" y="285"/>
                    <a:pt x="2279" y="635"/>
                    <a:pt x="2209" y="92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89"/>
            <p:cNvSpPr/>
            <p:nvPr/>
          </p:nvSpPr>
          <p:spPr>
            <a:xfrm>
              <a:off x="2258537" y="4432014"/>
              <a:ext cx="99815" cy="12546"/>
            </a:xfrm>
            <a:custGeom>
              <a:rect b="b" l="l" r="r" t="t"/>
              <a:pathLst>
                <a:path extrusionOk="0" h="269" w="2140">
                  <a:moveTo>
                    <a:pt x="209" y="0"/>
                  </a:moveTo>
                  <a:cubicBezTo>
                    <a:pt x="129" y="0"/>
                    <a:pt x="57" y="4"/>
                    <a:pt x="0" y="13"/>
                  </a:cubicBezTo>
                  <a:cubicBezTo>
                    <a:pt x="5" y="54"/>
                    <a:pt x="19" y="92"/>
                    <a:pt x="38" y="134"/>
                  </a:cubicBezTo>
                  <a:cubicBezTo>
                    <a:pt x="453" y="228"/>
                    <a:pt x="1187" y="250"/>
                    <a:pt x="1770" y="260"/>
                  </a:cubicBezTo>
                  <a:cubicBezTo>
                    <a:pt x="1847" y="263"/>
                    <a:pt x="1940" y="269"/>
                    <a:pt x="2028" y="269"/>
                  </a:cubicBezTo>
                  <a:cubicBezTo>
                    <a:pt x="2067" y="269"/>
                    <a:pt x="2105" y="267"/>
                    <a:pt x="2140" y="265"/>
                  </a:cubicBezTo>
                  <a:cubicBezTo>
                    <a:pt x="2125" y="222"/>
                    <a:pt x="2102" y="176"/>
                    <a:pt x="2069" y="129"/>
                  </a:cubicBezTo>
                  <a:cubicBezTo>
                    <a:pt x="1938" y="110"/>
                    <a:pt x="1770" y="97"/>
                    <a:pt x="1612" y="82"/>
                  </a:cubicBezTo>
                  <a:cubicBezTo>
                    <a:pt x="1341" y="60"/>
                    <a:pt x="1023" y="36"/>
                    <a:pt x="761" y="22"/>
                  </a:cubicBezTo>
                  <a:cubicBezTo>
                    <a:pt x="589" y="15"/>
                    <a:pt x="381" y="0"/>
                    <a:pt x="2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430" name="Google Shape;3430;p89"/>
          <p:cNvPicPr preferRelativeResize="0"/>
          <p:nvPr/>
        </p:nvPicPr>
        <p:blipFill>
          <a:blip r:embed="rId3">
            <a:alphaModFix/>
          </a:blip>
          <a:stretch>
            <a:fillRect/>
          </a:stretch>
        </p:blipFill>
        <p:spPr>
          <a:xfrm>
            <a:off x="977126" y="1308650"/>
            <a:ext cx="7189724" cy="20477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4" name="Shape 3434"/>
        <p:cNvGrpSpPr/>
        <p:nvPr/>
      </p:nvGrpSpPr>
      <p:grpSpPr>
        <a:xfrm>
          <a:off x="0" y="0"/>
          <a:ext cx="0" cy="0"/>
          <a:chOff x="0" y="0"/>
          <a:chExt cx="0" cy="0"/>
        </a:xfrm>
      </p:grpSpPr>
      <p:sp>
        <p:nvSpPr>
          <p:cNvPr id="3435" name="Google Shape;3435;p90"/>
          <p:cNvSpPr/>
          <p:nvPr/>
        </p:nvSpPr>
        <p:spPr>
          <a:xfrm>
            <a:off x="3046950" y="2325050"/>
            <a:ext cx="960000" cy="7695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90"/>
          <p:cNvSpPr txBox="1"/>
          <p:nvPr>
            <p:ph type="title"/>
          </p:nvPr>
        </p:nvSpPr>
        <p:spPr>
          <a:xfrm>
            <a:off x="2235600" y="2233350"/>
            <a:ext cx="4672800" cy="67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solidFill>
                  <a:schemeClr val="lt2"/>
                </a:solidFill>
              </a:rPr>
              <a:t>Testing</a:t>
            </a:r>
            <a:endParaRPr sz="5000">
              <a:solidFill>
                <a:schemeClr val="lt2"/>
              </a:solidFill>
            </a:endParaRPr>
          </a:p>
          <a:p>
            <a:pPr indent="0" lvl="0" marL="0" rtl="0" algn="l">
              <a:spcBef>
                <a:spcPts val="0"/>
              </a:spcBef>
              <a:spcAft>
                <a:spcPts val="0"/>
              </a:spcAft>
              <a:buNone/>
            </a:pPr>
            <a:r>
              <a:rPr lang="en">
                <a:solidFill>
                  <a:schemeClr val="lt2"/>
                </a:solidFill>
              </a:rPr>
              <a:t>   </a:t>
            </a:r>
            <a:endParaRPr sz="4000"/>
          </a:p>
        </p:txBody>
      </p:sp>
      <p:sp>
        <p:nvSpPr>
          <p:cNvPr id="3437" name="Google Shape;3437;p90"/>
          <p:cNvSpPr txBox="1"/>
          <p:nvPr/>
        </p:nvSpPr>
        <p:spPr>
          <a:xfrm>
            <a:off x="2517300" y="2379425"/>
            <a:ext cx="44346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800">
                <a:solidFill>
                  <a:srgbClr val="FFFFFF"/>
                </a:solidFill>
                <a:latin typeface="Open Sans ExtraBold"/>
                <a:ea typeface="Open Sans ExtraBold"/>
                <a:cs typeface="Open Sans ExtraBold"/>
                <a:sym typeface="Open Sans ExtraBold"/>
              </a:rPr>
              <a:t>Model</a:t>
            </a:r>
            <a:endParaRPr sz="3800">
              <a:solidFill>
                <a:srgbClr val="FFFFFF"/>
              </a:solidFill>
              <a:latin typeface="Open Sans ExtraBold"/>
              <a:ea typeface="Open Sans ExtraBold"/>
              <a:cs typeface="Open Sans ExtraBold"/>
              <a:sym typeface="Open Sans ExtraBold"/>
            </a:endParaRPr>
          </a:p>
        </p:txBody>
      </p:sp>
      <p:sp>
        <p:nvSpPr>
          <p:cNvPr id="3438" name="Google Shape;3438;p90"/>
          <p:cNvSpPr txBox="1"/>
          <p:nvPr/>
        </p:nvSpPr>
        <p:spPr>
          <a:xfrm>
            <a:off x="4435200" y="2910150"/>
            <a:ext cx="4075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FFFFFF"/>
                </a:solidFill>
                <a:latin typeface="Open Sans SemiBold"/>
                <a:ea typeface="Open Sans SemiBold"/>
                <a:cs typeface="Open Sans SemiBold"/>
                <a:sym typeface="Open Sans SemiBold"/>
              </a:rPr>
              <a:t>CNN</a:t>
            </a:r>
            <a:endParaRPr sz="1500">
              <a:latin typeface="Open Sans SemiBold"/>
              <a:ea typeface="Open Sans SemiBold"/>
              <a:cs typeface="Open Sans SemiBold"/>
              <a:sym typeface="Open Sans SemiBo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2" name="Shape 3442"/>
        <p:cNvGrpSpPr/>
        <p:nvPr/>
      </p:nvGrpSpPr>
      <p:grpSpPr>
        <a:xfrm>
          <a:off x="0" y="0"/>
          <a:ext cx="0" cy="0"/>
          <a:chOff x="0" y="0"/>
          <a:chExt cx="0" cy="0"/>
        </a:xfrm>
      </p:grpSpPr>
      <p:sp>
        <p:nvSpPr>
          <p:cNvPr id="3443" name="Google Shape;3443;p91"/>
          <p:cNvSpPr txBox="1"/>
          <p:nvPr>
            <p:ph type="title"/>
          </p:nvPr>
        </p:nvSpPr>
        <p:spPr>
          <a:xfrm>
            <a:off x="2360250" y="235525"/>
            <a:ext cx="4423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Prediction</a:t>
            </a:r>
            <a:r>
              <a:rPr lang="en" sz="2400"/>
              <a:t> :</a:t>
            </a:r>
            <a:r>
              <a:rPr lang="en" sz="2600"/>
              <a:t> </a:t>
            </a:r>
            <a:endParaRPr sz="2600"/>
          </a:p>
        </p:txBody>
      </p:sp>
      <p:sp>
        <p:nvSpPr>
          <p:cNvPr id="3444" name="Google Shape;3444;p91"/>
          <p:cNvSpPr/>
          <p:nvPr/>
        </p:nvSpPr>
        <p:spPr>
          <a:xfrm>
            <a:off x="734991" y="2008122"/>
            <a:ext cx="34235" cy="25868"/>
          </a:xfrm>
          <a:custGeom>
            <a:rect b="b" l="l" r="r" t="t"/>
            <a:pathLst>
              <a:path extrusionOk="0" h="371" w="491">
                <a:moveTo>
                  <a:pt x="458" y="174"/>
                </a:moveTo>
                <a:cubicBezTo>
                  <a:pt x="490" y="370"/>
                  <a:pt x="1" y="220"/>
                  <a:pt x="132" y="75"/>
                </a:cubicBezTo>
                <a:cubicBezTo>
                  <a:pt x="201" y="0"/>
                  <a:pt x="388" y="103"/>
                  <a:pt x="458" y="17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45" name="Google Shape;3445;p91"/>
          <p:cNvGrpSpPr/>
          <p:nvPr/>
        </p:nvGrpSpPr>
        <p:grpSpPr>
          <a:xfrm>
            <a:off x="5598804" y="4715254"/>
            <a:ext cx="112828" cy="90202"/>
            <a:chOff x="2248975" y="4408648"/>
            <a:chExt cx="112828" cy="90202"/>
          </a:xfrm>
        </p:grpSpPr>
        <p:sp>
          <p:nvSpPr>
            <p:cNvPr id="3446" name="Google Shape;3446;p91"/>
            <p:cNvSpPr/>
            <p:nvPr/>
          </p:nvSpPr>
          <p:spPr>
            <a:xfrm>
              <a:off x="2248975" y="4427957"/>
              <a:ext cx="109610" cy="70893"/>
            </a:xfrm>
            <a:custGeom>
              <a:rect b="b" l="l" r="r" t="t"/>
              <a:pathLst>
                <a:path extrusionOk="0" h="1520" w="2350">
                  <a:moveTo>
                    <a:pt x="210" y="1"/>
                  </a:moveTo>
                  <a:lnTo>
                    <a:pt x="70" y="595"/>
                  </a:lnTo>
                  <a:cubicBezTo>
                    <a:pt x="0" y="884"/>
                    <a:pt x="420" y="1239"/>
                    <a:pt x="1013" y="1379"/>
                  </a:cubicBezTo>
                  <a:cubicBezTo>
                    <a:pt x="1602" y="1519"/>
                    <a:pt x="2138" y="1397"/>
                    <a:pt x="2209" y="1104"/>
                  </a:cubicBezTo>
                  <a:lnTo>
                    <a:pt x="2349" y="511"/>
                  </a:lnTo>
                  <a:close/>
                </a:path>
              </a:pathLst>
            </a:custGeom>
            <a:solidFill>
              <a:srgbClr val="C1D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91"/>
            <p:cNvSpPr/>
            <p:nvPr/>
          </p:nvSpPr>
          <p:spPr>
            <a:xfrm>
              <a:off x="2248975" y="4427957"/>
              <a:ext cx="109610" cy="70893"/>
            </a:xfrm>
            <a:custGeom>
              <a:rect b="b" l="l" r="r" t="t"/>
              <a:pathLst>
                <a:path extrusionOk="0" h="1520" w="2350">
                  <a:moveTo>
                    <a:pt x="210" y="1"/>
                  </a:moveTo>
                  <a:lnTo>
                    <a:pt x="70" y="595"/>
                  </a:lnTo>
                  <a:cubicBezTo>
                    <a:pt x="0" y="884"/>
                    <a:pt x="420" y="1239"/>
                    <a:pt x="1013" y="1379"/>
                  </a:cubicBezTo>
                  <a:cubicBezTo>
                    <a:pt x="1602" y="1519"/>
                    <a:pt x="2138" y="1397"/>
                    <a:pt x="2209" y="1104"/>
                  </a:cubicBezTo>
                  <a:lnTo>
                    <a:pt x="2349" y="51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91"/>
            <p:cNvSpPr/>
            <p:nvPr/>
          </p:nvSpPr>
          <p:spPr>
            <a:xfrm>
              <a:off x="2255505" y="4408648"/>
              <a:ext cx="106298" cy="62498"/>
            </a:xfrm>
            <a:custGeom>
              <a:rect b="b" l="l" r="r" t="t"/>
              <a:pathLst>
                <a:path extrusionOk="0" h="1340" w="2279">
                  <a:moveTo>
                    <a:pt x="2209" y="925"/>
                  </a:moveTo>
                  <a:cubicBezTo>
                    <a:pt x="2138" y="1218"/>
                    <a:pt x="1606" y="1339"/>
                    <a:pt x="1013" y="1199"/>
                  </a:cubicBezTo>
                  <a:cubicBezTo>
                    <a:pt x="425" y="1059"/>
                    <a:pt x="0" y="705"/>
                    <a:pt x="70" y="415"/>
                  </a:cubicBezTo>
                  <a:cubicBezTo>
                    <a:pt x="140" y="121"/>
                    <a:pt x="677" y="0"/>
                    <a:pt x="1265" y="140"/>
                  </a:cubicBezTo>
                  <a:cubicBezTo>
                    <a:pt x="1858" y="285"/>
                    <a:pt x="2279" y="635"/>
                    <a:pt x="2209" y="92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91"/>
            <p:cNvSpPr/>
            <p:nvPr/>
          </p:nvSpPr>
          <p:spPr>
            <a:xfrm>
              <a:off x="2258537" y="4432014"/>
              <a:ext cx="99815" cy="12546"/>
            </a:xfrm>
            <a:custGeom>
              <a:rect b="b" l="l" r="r" t="t"/>
              <a:pathLst>
                <a:path extrusionOk="0" h="269" w="2140">
                  <a:moveTo>
                    <a:pt x="209" y="0"/>
                  </a:moveTo>
                  <a:cubicBezTo>
                    <a:pt x="129" y="0"/>
                    <a:pt x="57" y="4"/>
                    <a:pt x="0" y="13"/>
                  </a:cubicBezTo>
                  <a:cubicBezTo>
                    <a:pt x="5" y="54"/>
                    <a:pt x="19" y="92"/>
                    <a:pt x="38" y="134"/>
                  </a:cubicBezTo>
                  <a:cubicBezTo>
                    <a:pt x="453" y="228"/>
                    <a:pt x="1187" y="250"/>
                    <a:pt x="1770" y="260"/>
                  </a:cubicBezTo>
                  <a:cubicBezTo>
                    <a:pt x="1847" y="263"/>
                    <a:pt x="1940" y="269"/>
                    <a:pt x="2028" y="269"/>
                  </a:cubicBezTo>
                  <a:cubicBezTo>
                    <a:pt x="2067" y="269"/>
                    <a:pt x="2105" y="267"/>
                    <a:pt x="2140" y="265"/>
                  </a:cubicBezTo>
                  <a:cubicBezTo>
                    <a:pt x="2125" y="222"/>
                    <a:pt x="2102" y="176"/>
                    <a:pt x="2069" y="129"/>
                  </a:cubicBezTo>
                  <a:cubicBezTo>
                    <a:pt x="1938" y="110"/>
                    <a:pt x="1770" y="97"/>
                    <a:pt x="1612" y="82"/>
                  </a:cubicBezTo>
                  <a:cubicBezTo>
                    <a:pt x="1341" y="60"/>
                    <a:pt x="1023" y="36"/>
                    <a:pt x="761" y="22"/>
                  </a:cubicBezTo>
                  <a:cubicBezTo>
                    <a:pt x="589" y="15"/>
                    <a:pt x="381" y="0"/>
                    <a:pt x="2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450" name="Google Shape;3450;p91"/>
          <p:cNvPicPr preferRelativeResize="0"/>
          <p:nvPr/>
        </p:nvPicPr>
        <p:blipFill>
          <a:blip r:embed="rId3">
            <a:alphaModFix/>
          </a:blip>
          <a:stretch>
            <a:fillRect/>
          </a:stretch>
        </p:blipFill>
        <p:spPr>
          <a:xfrm>
            <a:off x="2495677" y="1131850"/>
            <a:ext cx="4152625" cy="1265900"/>
          </a:xfrm>
          <a:prstGeom prst="rect">
            <a:avLst/>
          </a:prstGeom>
          <a:noFill/>
          <a:ln>
            <a:noFill/>
          </a:ln>
        </p:spPr>
      </p:pic>
      <p:pic>
        <p:nvPicPr>
          <p:cNvPr id="3451" name="Google Shape;3451;p91"/>
          <p:cNvPicPr preferRelativeResize="0"/>
          <p:nvPr/>
        </p:nvPicPr>
        <p:blipFill>
          <a:blip r:embed="rId4">
            <a:alphaModFix/>
          </a:blip>
          <a:stretch>
            <a:fillRect/>
          </a:stretch>
        </p:blipFill>
        <p:spPr>
          <a:xfrm>
            <a:off x="2323900" y="2452275"/>
            <a:ext cx="4496181" cy="1706098"/>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5" name="Shape 3455"/>
        <p:cNvGrpSpPr/>
        <p:nvPr/>
      </p:nvGrpSpPr>
      <p:grpSpPr>
        <a:xfrm>
          <a:off x="0" y="0"/>
          <a:ext cx="0" cy="0"/>
          <a:chOff x="0" y="0"/>
          <a:chExt cx="0" cy="0"/>
        </a:xfrm>
      </p:grpSpPr>
      <p:sp>
        <p:nvSpPr>
          <p:cNvPr id="3456" name="Google Shape;3456;p92"/>
          <p:cNvSpPr/>
          <p:nvPr/>
        </p:nvSpPr>
        <p:spPr>
          <a:xfrm>
            <a:off x="734991" y="2008122"/>
            <a:ext cx="34235" cy="25868"/>
          </a:xfrm>
          <a:custGeom>
            <a:rect b="b" l="l" r="r" t="t"/>
            <a:pathLst>
              <a:path extrusionOk="0" h="371" w="491">
                <a:moveTo>
                  <a:pt x="458" y="174"/>
                </a:moveTo>
                <a:cubicBezTo>
                  <a:pt x="490" y="370"/>
                  <a:pt x="1" y="220"/>
                  <a:pt x="132" y="75"/>
                </a:cubicBezTo>
                <a:cubicBezTo>
                  <a:pt x="201" y="0"/>
                  <a:pt x="388" y="103"/>
                  <a:pt x="458" y="17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57" name="Google Shape;3457;p92"/>
          <p:cNvGrpSpPr/>
          <p:nvPr/>
        </p:nvGrpSpPr>
        <p:grpSpPr>
          <a:xfrm>
            <a:off x="5598804" y="4715254"/>
            <a:ext cx="112828" cy="90202"/>
            <a:chOff x="2248975" y="4408648"/>
            <a:chExt cx="112828" cy="90202"/>
          </a:xfrm>
        </p:grpSpPr>
        <p:sp>
          <p:nvSpPr>
            <p:cNvPr id="3458" name="Google Shape;3458;p92"/>
            <p:cNvSpPr/>
            <p:nvPr/>
          </p:nvSpPr>
          <p:spPr>
            <a:xfrm>
              <a:off x="2248975" y="4427957"/>
              <a:ext cx="109610" cy="70893"/>
            </a:xfrm>
            <a:custGeom>
              <a:rect b="b" l="l" r="r" t="t"/>
              <a:pathLst>
                <a:path extrusionOk="0" h="1520" w="2350">
                  <a:moveTo>
                    <a:pt x="210" y="1"/>
                  </a:moveTo>
                  <a:lnTo>
                    <a:pt x="70" y="595"/>
                  </a:lnTo>
                  <a:cubicBezTo>
                    <a:pt x="0" y="884"/>
                    <a:pt x="420" y="1239"/>
                    <a:pt x="1013" y="1379"/>
                  </a:cubicBezTo>
                  <a:cubicBezTo>
                    <a:pt x="1602" y="1519"/>
                    <a:pt x="2138" y="1397"/>
                    <a:pt x="2209" y="1104"/>
                  </a:cubicBezTo>
                  <a:lnTo>
                    <a:pt x="2349" y="511"/>
                  </a:lnTo>
                  <a:close/>
                </a:path>
              </a:pathLst>
            </a:custGeom>
            <a:solidFill>
              <a:srgbClr val="C1D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92"/>
            <p:cNvSpPr/>
            <p:nvPr/>
          </p:nvSpPr>
          <p:spPr>
            <a:xfrm>
              <a:off x="2248975" y="4427957"/>
              <a:ext cx="109610" cy="70893"/>
            </a:xfrm>
            <a:custGeom>
              <a:rect b="b" l="l" r="r" t="t"/>
              <a:pathLst>
                <a:path extrusionOk="0" h="1520" w="2350">
                  <a:moveTo>
                    <a:pt x="210" y="1"/>
                  </a:moveTo>
                  <a:lnTo>
                    <a:pt x="70" y="595"/>
                  </a:lnTo>
                  <a:cubicBezTo>
                    <a:pt x="0" y="884"/>
                    <a:pt x="420" y="1239"/>
                    <a:pt x="1013" y="1379"/>
                  </a:cubicBezTo>
                  <a:cubicBezTo>
                    <a:pt x="1602" y="1519"/>
                    <a:pt x="2138" y="1397"/>
                    <a:pt x="2209" y="1104"/>
                  </a:cubicBezTo>
                  <a:lnTo>
                    <a:pt x="2349" y="51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92"/>
            <p:cNvSpPr/>
            <p:nvPr/>
          </p:nvSpPr>
          <p:spPr>
            <a:xfrm>
              <a:off x="2255505" y="4408648"/>
              <a:ext cx="106298" cy="62498"/>
            </a:xfrm>
            <a:custGeom>
              <a:rect b="b" l="l" r="r" t="t"/>
              <a:pathLst>
                <a:path extrusionOk="0" h="1340" w="2279">
                  <a:moveTo>
                    <a:pt x="2209" y="925"/>
                  </a:moveTo>
                  <a:cubicBezTo>
                    <a:pt x="2138" y="1218"/>
                    <a:pt x="1606" y="1339"/>
                    <a:pt x="1013" y="1199"/>
                  </a:cubicBezTo>
                  <a:cubicBezTo>
                    <a:pt x="425" y="1059"/>
                    <a:pt x="0" y="705"/>
                    <a:pt x="70" y="415"/>
                  </a:cubicBezTo>
                  <a:cubicBezTo>
                    <a:pt x="140" y="121"/>
                    <a:pt x="677" y="0"/>
                    <a:pt x="1265" y="140"/>
                  </a:cubicBezTo>
                  <a:cubicBezTo>
                    <a:pt x="1858" y="285"/>
                    <a:pt x="2279" y="635"/>
                    <a:pt x="2209" y="92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92"/>
            <p:cNvSpPr/>
            <p:nvPr/>
          </p:nvSpPr>
          <p:spPr>
            <a:xfrm>
              <a:off x="2258537" y="4432014"/>
              <a:ext cx="99815" cy="12546"/>
            </a:xfrm>
            <a:custGeom>
              <a:rect b="b" l="l" r="r" t="t"/>
              <a:pathLst>
                <a:path extrusionOk="0" h="269" w="2140">
                  <a:moveTo>
                    <a:pt x="209" y="0"/>
                  </a:moveTo>
                  <a:cubicBezTo>
                    <a:pt x="129" y="0"/>
                    <a:pt x="57" y="4"/>
                    <a:pt x="0" y="13"/>
                  </a:cubicBezTo>
                  <a:cubicBezTo>
                    <a:pt x="5" y="54"/>
                    <a:pt x="19" y="92"/>
                    <a:pt x="38" y="134"/>
                  </a:cubicBezTo>
                  <a:cubicBezTo>
                    <a:pt x="453" y="228"/>
                    <a:pt x="1187" y="250"/>
                    <a:pt x="1770" y="260"/>
                  </a:cubicBezTo>
                  <a:cubicBezTo>
                    <a:pt x="1847" y="263"/>
                    <a:pt x="1940" y="269"/>
                    <a:pt x="2028" y="269"/>
                  </a:cubicBezTo>
                  <a:cubicBezTo>
                    <a:pt x="2067" y="269"/>
                    <a:pt x="2105" y="267"/>
                    <a:pt x="2140" y="265"/>
                  </a:cubicBezTo>
                  <a:cubicBezTo>
                    <a:pt x="2125" y="222"/>
                    <a:pt x="2102" y="176"/>
                    <a:pt x="2069" y="129"/>
                  </a:cubicBezTo>
                  <a:cubicBezTo>
                    <a:pt x="1938" y="110"/>
                    <a:pt x="1770" y="97"/>
                    <a:pt x="1612" y="82"/>
                  </a:cubicBezTo>
                  <a:cubicBezTo>
                    <a:pt x="1341" y="60"/>
                    <a:pt x="1023" y="36"/>
                    <a:pt x="761" y="22"/>
                  </a:cubicBezTo>
                  <a:cubicBezTo>
                    <a:pt x="589" y="15"/>
                    <a:pt x="381" y="0"/>
                    <a:pt x="2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462" name="Google Shape;3462;p92"/>
          <p:cNvPicPr preferRelativeResize="0"/>
          <p:nvPr/>
        </p:nvPicPr>
        <p:blipFill>
          <a:blip r:embed="rId3">
            <a:alphaModFix/>
          </a:blip>
          <a:stretch>
            <a:fillRect/>
          </a:stretch>
        </p:blipFill>
        <p:spPr>
          <a:xfrm>
            <a:off x="1078725" y="1520500"/>
            <a:ext cx="3230175" cy="2549651"/>
          </a:xfrm>
          <a:prstGeom prst="rect">
            <a:avLst/>
          </a:prstGeom>
          <a:noFill/>
          <a:ln>
            <a:noFill/>
          </a:ln>
        </p:spPr>
      </p:pic>
      <p:pic>
        <p:nvPicPr>
          <p:cNvPr id="3463" name="Google Shape;3463;p92"/>
          <p:cNvPicPr preferRelativeResize="0"/>
          <p:nvPr/>
        </p:nvPicPr>
        <p:blipFill>
          <a:blip r:embed="rId4">
            <a:alphaModFix/>
          </a:blip>
          <a:stretch>
            <a:fillRect/>
          </a:stretch>
        </p:blipFill>
        <p:spPr>
          <a:xfrm>
            <a:off x="4808725" y="1520500"/>
            <a:ext cx="3144722" cy="2549649"/>
          </a:xfrm>
          <a:prstGeom prst="rect">
            <a:avLst/>
          </a:prstGeom>
          <a:noFill/>
          <a:ln>
            <a:noFill/>
          </a:ln>
        </p:spPr>
      </p:pic>
      <p:sp>
        <p:nvSpPr>
          <p:cNvPr id="3464" name="Google Shape;3464;p92"/>
          <p:cNvSpPr txBox="1"/>
          <p:nvPr>
            <p:ph type="title"/>
          </p:nvPr>
        </p:nvSpPr>
        <p:spPr>
          <a:xfrm>
            <a:off x="595250" y="496500"/>
            <a:ext cx="61890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t>Lose Curve &amp; Precision Per Recall:</a:t>
            </a:r>
            <a:r>
              <a:rPr lang="en" sz="2500"/>
              <a:t> </a:t>
            </a:r>
            <a:endParaRPr sz="25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8" name="Shape 3468"/>
        <p:cNvGrpSpPr/>
        <p:nvPr/>
      </p:nvGrpSpPr>
      <p:grpSpPr>
        <a:xfrm>
          <a:off x="0" y="0"/>
          <a:ext cx="0" cy="0"/>
          <a:chOff x="0" y="0"/>
          <a:chExt cx="0" cy="0"/>
        </a:xfrm>
      </p:grpSpPr>
      <p:sp>
        <p:nvSpPr>
          <p:cNvPr id="3469" name="Google Shape;3469;p93"/>
          <p:cNvSpPr/>
          <p:nvPr/>
        </p:nvSpPr>
        <p:spPr>
          <a:xfrm>
            <a:off x="734991" y="2008122"/>
            <a:ext cx="34235" cy="25868"/>
          </a:xfrm>
          <a:custGeom>
            <a:rect b="b" l="l" r="r" t="t"/>
            <a:pathLst>
              <a:path extrusionOk="0" h="371" w="491">
                <a:moveTo>
                  <a:pt x="458" y="174"/>
                </a:moveTo>
                <a:cubicBezTo>
                  <a:pt x="490" y="370"/>
                  <a:pt x="1" y="220"/>
                  <a:pt x="132" y="75"/>
                </a:cubicBezTo>
                <a:cubicBezTo>
                  <a:pt x="201" y="0"/>
                  <a:pt x="388" y="103"/>
                  <a:pt x="458" y="17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70" name="Google Shape;3470;p93"/>
          <p:cNvGrpSpPr/>
          <p:nvPr/>
        </p:nvGrpSpPr>
        <p:grpSpPr>
          <a:xfrm>
            <a:off x="5598804" y="4715254"/>
            <a:ext cx="112828" cy="90202"/>
            <a:chOff x="2248975" y="4408648"/>
            <a:chExt cx="112828" cy="90202"/>
          </a:xfrm>
        </p:grpSpPr>
        <p:sp>
          <p:nvSpPr>
            <p:cNvPr id="3471" name="Google Shape;3471;p93"/>
            <p:cNvSpPr/>
            <p:nvPr/>
          </p:nvSpPr>
          <p:spPr>
            <a:xfrm>
              <a:off x="2248975" y="4427957"/>
              <a:ext cx="109610" cy="70893"/>
            </a:xfrm>
            <a:custGeom>
              <a:rect b="b" l="l" r="r" t="t"/>
              <a:pathLst>
                <a:path extrusionOk="0" h="1520" w="2350">
                  <a:moveTo>
                    <a:pt x="210" y="1"/>
                  </a:moveTo>
                  <a:lnTo>
                    <a:pt x="70" y="595"/>
                  </a:lnTo>
                  <a:cubicBezTo>
                    <a:pt x="0" y="884"/>
                    <a:pt x="420" y="1239"/>
                    <a:pt x="1013" y="1379"/>
                  </a:cubicBezTo>
                  <a:cubicBezTo>
                    <a:pt x="1602" y="1519"/>
                    <a:pt x="2138" y="1397"/>
                    <a:pt x="2209" y="1104"/>
                  </a:cubicBezTo>
                  <a:lnTo>
                    <a:pt x="2349" y="511"/>
                  </a:lnTo>
                  <a:close/>
                </a:path>
              </a:pathLst>
            </a:custGeom>
            <a:solidFill>
              <a:srgbClr val="C1D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93"/>
            <p:cNvSpPr/>
            <p:nvPr/>
          </p:nvSpPr>
          <p:spPr>
            <a:xfrm>
              <a:off x="2248975" y="4427957"/>
              <a:ext cx="109610" cy="70893"/>
            </a:xfrm>
            <a:custGeom>
              <a:rect b="b" l="l" r="r" t="t"/>
              <a:pathLst>
                <a:path extrusionOk="0" h="1520" w="2350">
                  <a:moveTo>
                    <a:pt x="210" y="1"/>
                  </a:moveTo>
                  <a:lnTo>
                    <a:pt x="70" y="595"/>
                  </a:lnTo>
                  <a:cubicBezTo>
                    <a:pt x="0" y="884"/>
                    <a:pt x="420" y="1239"/>
                    <a:pt x="1013" y="1379"/>
                  </a:cubicBezTo>
                  <a:cubicBezTo>
                    <a:pt x="1602" y="1519"/>
                    <a:pt x="2138" y="1397"/>
                    <a:pt x="2209" y="1104"/>
                  </a:cubicBezTo>
                  <a:lnTo>
                    <a:pt x="2349" y="51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93"/>
            <p:cNvSpPr/>
            <p:nvPr/>
          </p:nvSpPr>
          <p:spPr>
            <a:xfrm>
              <a:off x="2255505" y="4408648"/>
              <a:ext cx="106298" cy="62498"/>
            </a:xfrm>
            <a:custGeom>
              <a:rect b="b" l="l" r="r" t="t"/>
              <a:pathLst>
                <a:path extrusionOk="0" h="1340" w="2279">
                  <a:moveTo>
                    <a:pt x="2209" y="925"/>
                  </a:moveTo>
                  <a:cubicBezTo>
                    <a:pt x="2138" y="1218"/>
                    <a:pt x="1606" y="1339"/>
                    <a:pt x="1013" y="1199"/>
                  </a:cubicBezTo>
                  <a:cubicBezTo>
                    <a:pt x="425" y="1059"/>
                    <a:pt x="0" y="705"/>
                    <a:pt x="70" y="415"/>
                  </a:cubicBezTo>
                  <a:cubicBezTo>
                    <a:pt x="140" y="121"/>
                    <a:pt x="677" y="0"/>
                    <a:pt x="1265" y="140"/>
                  </a:cubicBezTo>
                  <a:cubicBezTo>
                    <a:pt x="1858" y="285"/>
                    <a:pt x="2279" y="635"/>
                    <a:pt x="2209" y="92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93"/>
            <p:cNvSpPr/>
            <p:nvPr/>
          </p:nvSpPr>
          <p:spPr>
            <a:xfrm>
              <a:off x="2258537" y="4432014"/>
              <a:ext cx="99815" cy="12546"/>
            </a:xfrm>
            <a:custGeom>
              <a:rect b="b" l="l" r="r" t="t"/>
              <a:pathLst>
                <a:path extrusionOk="0" h="269" w="2140">
                  <a:moveTo>
                    <a:pt x="209" y="0"/>
                  </a:moveTo>
                  <a:cubicBezTo>
                    <a:pt x="129" y="0"/>
                    <a:pt x="57" y="4"/>
                    <a:pt x="0" y="13"/>
                  </a:cubicBezTo>
                  <a:cubicBezTo>
                    <a:pt x="5" y="54"/>
                    <a:pt x="19" y="92"/>
                    <a:pt x="38" y="134"/>
                  </a:cubicBezTo>
                  <a:cubicBezTo>
                    <a:pt x="453" y="228"/>
                    <a:pt x="1187" y="250"/>
                    <a:pt x="1770" y="260"/>
                  </a:cubicBezTo>
                  <a:cubicBezTo>
                    <a:pt x="1847" y="263"/>
                    <a:pt x="1940" y="269"/>
                    <a:pt x="2028" y="269"/>
                  </a:cubicBezTo>
                  <a:cubicBezTo>
                    <a:pt x="2067" y="269"/>
                    <a:pt x="2105" y="267"/>
                    <a:pt x="2140" y="265"/>
                  </a:cubicBezTo>
                  <a:cubicBezTo>
                    <a:pt x="2125" y="222"/>
                    <a:pt x="2102" y="176"/>
                    <a:pt x="2069" y="129"/>
                  </a:cubicBezTo>
                  <a:cubicBezTo>
                    <a:pt x="1938" y="110"/>
                    <a:pt x="1770" y="97"/>
                    <a:pt x="1612" y="82"/>
                  </a:cubicBezTo>
                  <a:cubicBezTo>
                    <a:pt x="1341" y="60"/>
                    <a:pt x="1023" y="36"/>
                    <a:pt x="761" y="22"/>
                  </a:cubicBezTo>
                  <a:cubicBezTo>
                    <a:pt x="589" y="15"/>
                    <a:pt x="381" y="0"/>
                    <a:pt x="2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475" name="Google Shape;3475;p93"/>
          <p:cNvPicPr preferRelativeResize="0"/>
          <p:nvPr/>
        </p:nvPicPr>
        <p:blipFill>
          <a:blip r:embed="rId3">
            <a:alphaModFix/>
          </a:blip>
          <a:stretch>
            <a:fillRect/>
          </a:stretch>
        </p:blipFill>
        <p:spPr>
          <a:xfrm>
            <a:off x="1037701" y="1111275"/>
            <a:ext cx="4219575" cy="828675"/>
          </a:xfrm>
          <a:prstGeom prst="rect">
            <a:avLst/>
          </a:prstGeom>
          <a:noFill/>
          <a:ln>
            <a:noFill/>
          </a:ln>
        </p:spPr>
      </p:pic>
      <p:sp>
        <p:nvSpPr>
          <p:cNvPr id="3476" name="Google Shape;3476;p93"/>
          <p:cNvSpPr txBox="1"/>
          <p:nvPr/>
        </p:nvSpPr>
        <p:spPr>
          <a:xfrm>
            <a:off x="2880600" y="1939950"/>
            <a:ext cx="6263400" cy="703800"/>
          </a:xfrm>
          <a:prstGeom prst="rect">
            <a:avLst/>
          </a:prstGeom>
          <a:noFill/>
          <a:ln>
            <a:noFill/>
          </a:ln>
        </p:spPr>
        <p:txBody>
          <a:bodyPr anchorCtr="0" anchor="t" bIns="91425" lIns="91425" spcFirstLastPara="1" rIns="91425" wrap="square" tIns="91425">
            <a:spAutoFit/>
          </a:bodyPr>
          <a:lstStyle/>
          <a:p>
            <a:pPr indent="0" lvl="0" marL="0" rtl="0" algn="l">
              <a:lnSpc>
                <a:spcPct val="110795"/>
              </a:lnSpc>
              <a:spcBef>
                <a:spcPts val="0"/>
              </a:spcBef>
              <a:spcAft>
                <a:spcPts val="0"/>
              </a:spcAft>
              <a:buNone/>
            </a:pPr>
            <a:r>
              <a:rPr lang="en" sz="1600">
                <a:highlight>
                  <a:srgbClr val="EAD1DC"/>
                </a:highlight>
                <a:latin typeface="Open Sans ExtraBold"/>
                <a:ea typeface="Open Sans ExtraBold"/>
                <a:cs typeface="Open Sans ExtraBold"/>
                <a:sym typeface="Open Sans ExtraBold"/>
              </a:rPr>
              <a:t>Accuracy: 97%</a:t>
            </a:r>
            <a:endParaRPr sz="1600">
              <a:highlight>
                <a:srgbClr val="EAD1DC"/>
              </a:highlight>
              <a:latin typeface="Open Sans ExtraBold"/>
              <a:ea typeface="Open Sans ExtraBold"/>
              <a:cs typeface="Open Sans ExtraBold"/>
              <a:sym typeface="Open Sans ExtraBold"/>
            </a:endParaRPr>
          </a:p>
          <a:p>
            <a:pPr indent="0" lvl="0" marL="0" rtl="0" algn="l">
              <a:spcBef>
                <a:spcPts val="0"/>
              </a:spcBef>
              <a:spcAft>
                <a:spcPts val="0"/>
              </a:spcAft>
              <a:buNone/>
            </a:pPr>
            <a:r>
              <a:t/>
            </a:r>
            <a:endParaRPr sz="1600">
              <a:highlight>
                <a:srgbClr val="EAD1DC"/>
              </a:highlight>
              <a:latin typeface="Open Sans ExtraBold"/>
              <a:ea typeface="Open Sans ExtraBold"/>
              <a:cs typeface="Open Sans ExtraBold"/>
              <a:sym typeface="Open Sans ExtraBold"/>
            </a:endParaRPr>
          </a:p>
        </p:txBody>
      </p:sp>
      <p:pic>
        <p:nvPicPr>
          <p:cNvPr id="3477" name="Google Shape;3477;p93"/>
          <p:cNvPicPr preferRelativeResize="0"/>
          <p:nvPr/>
        </p:nvPicPr>
        <p:blipFill>
          <a:blip r:embed="rId4">
            <a:alphaModFix/>
          </a:blip>
          <a:stretch>
            <a:fillRect/>
          </a:stretch>
        </p:blipFill>
        <p:spPr>
          <a:xfrm>
            <a:off x="946050" y="2448025"/>
            <a:ext cx="4402881" cy="1612323"/>
          </a:xfrm>
          <a:prstGeom prst="rect">
            <a:avLst/>
          </a:prstGeom>
          <a:noFill/>
          <a:ln>
            <a:noFill/>
          </a:ln>
        </p:spPr>
      </p:pic>
      <p:pic>
        <p:nvPicPr>
          <p:cNvPr id="3478" name="Google Shape;3478;p93"/>
          <p:cNvPicPr preferRelativeResize="0"/>
          <p:nvPr/>
        </p:nvPicPr>
        <p:blipFill>
          <a:blip r:embed="rId5">
            <a:alphaModFix/>
          </a:blip>
          <a:stretch>
            <a:fillRect/>
          </a:stretch>
        </p:blipFill>
        <p:spPr>
          <a:xfrm>
            <a:off x="5598791" y="1048263"/>
            <a:ext cx="2763909" cy="3046975"/>
          </a:xfrm>
          <a:prstGeom prst="rect">
            <a:avLst/>
          </a:prstGeom>
          <a:noFill/>
          <a:ln>
            <a:noFill/>
          </a:ln>
        </p:spPr>
      </p:pic>
      <p:sp>
        <p:nvSpPr>
          <p:cNvPr id="3479" name="Google Shape;3479;p93"/>
          <p:cNvSpPr txBox="1"/>
          <p:nvPr/>
        </p:nvSpPr>
        <p:spPr>
          <a:xfrm>
            <a:off x="1165700" y="509475"/>
            <a:ext cx="62634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chemeClr val="dk1"/>
                </a:solidFill>
                <a:latin typeface="Open Sans ExtraBold"/>
                <a:ea typeface="Open Sans ExtraBold"/>
                <a:cs typeface="Open Sans ExtraBold"/>
                <a:sym typeface="Open Sans ExtraBold"/>
              </a:rPr>
              <a:t>Model Report :</a:t>
            </a:r>
            <a:endParaRPr sz="2300">
              <a:solidFill>
                <a:schemeClr val="dk1"/>
              </a:solidFill>
              <a:latin typeface="Open Sans ExtraBold"/>
              <a:ea typeface="Open Sans ExtraBold"/>
              <a:cs typeface="Open Sans ExtraBold"/>
              <a:sym typeface="Open Sans ExtraBo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3" name="Shape 3483"/>
        <p:cNvGrpSpPr/>
        <p:nvPr/>
      </p:nvGrpSpPr>
      <p:grpSpPr>
        <a:xfrm>
          <a:off x="0" y="0"/>
          <a:ext cx="0" cy="0"/>
          <a:chOff x="0" y="0"/>
          <a:chExt cx="0" cy="0"/>
        </a:xfrm>
      </p:grpSpPr>
      <p:sp>
        <p:nvSpPr>
          <p:cNvPr id="3484" name="Google Shape;3484;p94"/>
          <p:cNvSpPr txBox="1"/>
          <p:nvPr/>
        </p:nvSpPr>
        <p:spPr>
          <a:xfrm>
            <a:off x="1647900" y="330575"/>
            <a:ext cx="58482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solidFill>
                  <a:schemeClr val="dk1"/>
                </a:solidFill>
                <a:latin typeface="Open Sans ExtraBold"/>
                <a:ea typeface="Open Sans ExtraBold"/>
                <a:cs typeface="Open Sans ExtraBold"/>
                <a:sym typeface="Open Sans ExtraBold"/>
              </a:rPr>
              <a:t>Conclusion </a:t>
            </a:r>
            <a:endParaRPr sz="2300">
              <a:solidFill>
                <a:schemeClr val="dk1"/>
              </a:solidFill>
              <a:latin typeface="Open Sans ExtraBold"/>
              <a:ea typeface="Open Sans ExtraBold"/>
              <a:cs typeface="Open Sans ExtraBold"/>
              <a:sym typeface="Open Sans ExtraBold"/>
            </a:endParaRPr>
          </a:p>
        </p:txBody>
      </p:sp>
      <p:sp>
        <p:nvSpPr>
          <p:cNvPr id="3485" name="Google Shape;3485;p94"/>
          <p:cNvSpPr txBox="1"/>
          <p:nvPr/>
        </p:nvSpPr>
        <p:spPr>
          <a:xfrm>
            <a:off x="1883425" y="2287925"/>
            <a:ext cx="6263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chemeClr val="dk1"/>
                </a:solidFill>
                <a:latin typeface="Open Sans ExtraBold"/>
                <a:ea typeface="Open Sans ExtraBold"/>
                <a:cs typeface="Open Sans ExtraBold"/>
                <a:sym typeface="Open Sans ExtraBold"/>
              </a:rPr>
              <a:t>CNN</a:t>
            </a:r>
            <a:endParaRPr sz="3200">
              <a:solidFill>
                <a:schemeClr val="dk1"/>
              </a:solidFill>
              <a:latin typeface="Open Sans ExtraBold"/>
              <a:ea typeface="Open Sans ExtraBold"/>
              <a:cs typeface="Open Sans ExtraBold"/>
              <a:sym typeface="Open Sans ExtraBold"/>
            </a:endParaRPr>
          </a:p>
        </p:txBody>
      </p:sp>
      <p:sp>
        <p:nvSpPr>
          <p:cNvPr id="3486" name="Google Shape;3486;p94"/>
          <p:cNvSpPr txBox="1"/>
          <p:nvPr/>
        </p:nvSpPr>
        <p:spPr>
          <a:xfrm>
            <a:off x="5395800" y="2287925"/>
            <a:ext cx="6263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chemeClr val="dk1"/>
                </a:solidFill>
                <a:latin typeface="Open Sans ExtraBold"/>
                <a:ea typeface="Open Sans ExtraBold"/>
                <a:cs typeface="Open Sans ExtraBold"/>
                <a:sym typeface="Open Sans ExtraBold"/>
              </a:rPr>
              <a:t>CNN-KNN</a:t>
            </a:r>
            <a:endParaRPr sz="3200">
              <a:solidFill>
                <a:schemeClr val="dk1"/>
              </a:solidFill>
              <a:latin typeface="Open Sans ExtraBold"/>
              <a:ea typeface="Open Sans ExtraBold"/>
              <a:cs typeface="Open Sans ExtraBold"/>
              <a:sym typeface="Open Sans ExtraBo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0" name="Shape 3490"/>
        <p:cNvGrpSpPr/>
        <p:nvPr/>
      </p:nvGrpSpPr>
      <p:grpSpPr>
        <a:xfrm>
          <a:off x="0" y="0"/>
          <a:ext cx="0" cy="0"/>
          <a:chOff x="0" y="0"/>
          <a:chExt cx="0" cy="0"/>
        </a:xfrm>
      </p:grpSpPr>
      <p:sp>
        <p:nvSpPr>
          <p:cNvPr id="3491" name="Google Shape;3491;p95"/>
          <p:cNvSpPr/>
          <p:nvPr/>
        </p:nvSpPr>
        <p:spPr>
          <a:xfrm>
            <a:off x="734991" y="2008122"/>
            <a:ext cx="34235" cy="25868"/>
          </a:xfrm>
          <a:custGeom>
            <a:rect b="b" l="l" r="r" t="t"/>
            <a:pathLst>
              <a:path extrusionOk="0" h="371" w="491">
                <a:moveTo>
                  <a:pt x="458" y="174"/>
                </a:moveTo>
                <a:cubicBezTo>
                  <a:pt x="490" y="370"/>
                  <a:pt x="1" y="220"/>
                  <a:pt x="132" y="75"/>
                </a:cubicBezTo>
                <a:cubicBezTo>
                  <a:pt x="201" y="0"/>
                  <a:pt x="388" y="103"/>
                  <a:pt x="458" y="17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92" name="Google Shape;3492;p95"/>
          <p:cNvGrpSpPr/>
          <p:nvPr/>
        </p:nvGrpSpPr>
        <p:grpSpPr>
          <a:xfrm>
            <a:off x="5598804" y="4715254"/>
            <a:ext cx="112828" cy="90202"/>
            <a:chOff x="2248975" y="4408648"/>
            <a:chExt cx="112828" cy="90202"/>
          </a:xfrm>
        </p:grpSpPr>
        <p:sp>
          <p:nvSpPr>
            <p:cNvPr id="3493" name="Google Shape;3493;p95"/>
            <p:cNvSpPr/>
            <p:nvPr/>
          </p:nvSpPr>
          <p:spPr>
            <a:xfrm>
              <a:off x="2248975" y="4427957"/>
              <a:ext cx="109610" cy="70893"/>
            </a:xfrm>
            <a:custGeom>
              <a:rect b="b" l="l" r="r" t="t"/>
              <a:pathLst>
                <a:path extrusionOk="0" h="1520" w="2350">
                  <a:moveTo>
                    <a:pt x="210" y="1"/>
                  </a:moveTo>
                  <a:lnTo>
                    <a:pt x="70" y="595"/>
                  </a:lnTo>
                  <a:cubicBezTo>
                    <a:pt x="0" y="884"/>
                    <a:pt x="420" y="1239"/>
                    <a:pt x="1013" y="1379"/>
                  </a:cubicBezTo>
                  <a:cubicBezTo>
                    <a:pt x="1602" y="1519"/>
                    <a:pt x="2138" y="1397"/>
                    <a:pt x="2209" y="1104"/>
                  </a:cubicBezTo>
                  <a:lnTo>
                    <a:pt x="2349" y="511"/>
                  </a:lnTo>
                  <a:close/>
                </a:path>
              </a:pathLst>
            </a:custGeom>
            <a:solidFill>
              <a:srgbClr val="C1D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95"/>
            <p:cNvSpPr/>
            <p:nvPr/>
          </p:nvSpPr>
          <p:spPr>
            <a:xfrm>
              <a:off x="2248975" y="4427957"/>
              <a:ext cx="109610" cy="70893"/>
            </a:xfrm>
            <a:custGeom>
              <a:rect b="b" l="l" r="r" t="t"/>
              <a:pathLst>
                <a:path extrusionOk="0" h="1520" w="2350">
                  <a:moveTo>
                    <a:pt x="210" y="1"/>
                  </a:moveTo>
                  <a:lnTo>
                    <a:pt x="70" y="595"/>
                  </a:lnTo>
                  <a:cubicBezTo>
                    <a:pt x="0" y="884"/>
                    <a:pt x="420" y="1239"/>
                    <a:pt x="1013" y="1379"/>
                  </a:cubicBezTo>
                  <a:cubicBezTo>
                    <a:pt x="1602" y="1519"/>
                    <a:pt x="2138" y="1397"/>
                    <a:pt x="2209" y="1104"/>
                  </a:cubicBezTo>
                  <a:lnTo>
                    <a:pt x="2349" y="51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95"/>
            <p:cNvSpPr/>
            <p:nvPr/>
          </p:nvSpPr>
          <p:spPr>
            <a:xfrm>
              <a:off x="2255505" y="4408648"/>
              <a:ext cx="106298" cy="62498"/>
            </a:xfrm>
            <a:custGeom>
              <a:rect b="b" l="l" r="r" t="t"/>
              <a:pathLst>
                <a:path extrusionOk="0" h="1340" w="2279">
                  <a:moveTo>
                    <a:pt x="2209" y="925"/>
                  </a:moveTo>
                  <a:cubicBezTo>
                    <a:pt x="2138" y="1218"/>
                    <a:pt x="1606" y="1339"/>
                    <a:pt x="1013" y="1199"/>
                  </a:cubicBezTo>
                  <a:cubicBezTo>
                    <a:pt x="425" y="1059"/>
                    <a:pt x="0" y="705"/>
                    <a:pt x="70" y="415"/>
                  </a:cubicBezTo>
                  <a:cubicBezTo>
                    <a:pt x="140" y="121"/>
                    <a:pt x="677" y="0"/>
                    <a:pt x="1265" y="140"/>
                  </a:cubicBezTo>
                  <a:cubicBezTo>
                    <a:pt x="1858" y="285"/>
                    <a:pt x="2279" y="635"/>
                    <a:pt x="2209" y="92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95"/>
            <p:cNvSpPr/>
            <p:nvPr/>
          </p:nvSpPr>
          <p:spPr>
            <a:xfrm>
              <a:off x="2258537" y="4432014"/>
              <a:ext cx="99815" cy="12546"/>
            </a:xfrm>
            <a:custGeom>
              <a:rect b="b" l="l" r="r" t="t"/>
              <a:pathLst>
                <a:path extrusionOk="0" h="269" w="2140">
                  <a:moveTo>
                    <a:pt x="209" y="0"/>
                  </a:moveTo>
                  <a:cubicBezTo>
                    <a:pt x="129" y="0"/>
                    <a:pt x="57" y="4"/>
                    <a:pt x="0" y="13"/>
                  </a:cubicBezTo>
                  <a:cubicBezTo>
                    <a:pt x="5" y="54"/>
                    <a:pt x="19" y="92"/>
                    <a:pt x="38" y="134"/>
                  </a:cubicBezTo>
                  <a:cubicBezTo>
                    <a:pt x="453" y="228"/>
                    <a:pt x="1187" y="250"/>
                    <a:pt x="1770" y="260"/>
                  </a:cubicBezTo>
                  <a:cubicBezTo>
                    <a:pt x="1847" y="263"/>
                    <a:pt x="1940" y="269"/>
                    <a:pt x="2028" y="269"/>
                  </a:cubicBezTo>
                  <a:cubicBezTo>
                    <a:pt x="2067" y="269"/>
                    <a:pt x="2105" y="267"/>
                    <a:pt x="2140" y="265"/>
                  </a:cubicBezTo>
                  <a:cubicBezTo>
                    <a:pt x="2125" y="222"/>
                    <a:pt x="2102" y="176"/>
                    <a:pt x="2069" y="129"/>
                  </a:cubicBezTo>
                  <a:cubicBezTo>
                    <a:pt x="1938" y="110"/>
                    <a:pt x="1770" y="97"/>
                    <a:pt x="1612" y="82"/>
                  </a:cubicBezTo>
                  <a:cubicBezTo>
                    <a:pt x="1341" y="60"/>
                    <a:pt x="1023" y="36"/>
                    <a:pt x="761" y="22"/>
                  </a:cubicBezTo>
                  <a:cubicBezTo>
                    <a:pt x="589" y="15"/>
                    <a:pt x="381" y="0"/>
                    <a:pt x="2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97" name="Google Shape;3497;p95"/>
          <p:cNvSpPr txBox="1"/>
          <p:nvPr/>
        </p:nvSpPr>
        <p:spPr>
          <a:xfrm>
            <a:off x="1712100" y="613350"/>
            <a:ext cx="5719800" cy="233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rgbClr val="435D74"/>
                </a:solidFill>
                <a:highlight>
                  <a:srgbClr val="D9D2E9"/>
                </a:highlight>
                <a:latin typeface="Roboto"/>
                <a:ea typeface="Roboto"/>
                <a:cs typeface="Roboto"/>
                <a:sym typeface="Roboto"/>
              </a:rPr>
              <a:t>CNN on it's own gets better results than CNN-KNN model since KNN, output completely relies on nearest neighbors, which may or may not be good choice. Also it is sensitive to distance metrics. On the other hand, CNN extract the features from the input data. Which are very helpful for making analysis</a:t>
            </a:r>
            <a:endParaRPr sz="2400">
              <a:solidFill>
                <a:srgbClr val="435D74"/>
              </a:solidFill>
              <a:highlight>
                <a:srgbClr val="D9D2E9"/>
              </a:highlight>
            </a:endParaRPr>
          </a:p>
        </p:txBody>
      </p:sp>
      <p:sp>
        <p:nvSpPr>
          <p:cNvPr id="3498" name="Google Shape;3498;p95"/>
          <p:cNvSpPr txBox="1"/>
          <p:nvPr/>
        </p:nvSpPr>
        <p:spPr>
          <a:xfrm>
            <a:off x="1565250" y="2953050"/>
            <a:ext cx="60135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rgbClr val="435D74"/>
                </a:solidFill>
                <a:highlight>
                  <a:srgbClr val="D9D2E9"/>
                </a:highlight>
                <a:latin typeface="Roboto"/>
                <a:ea typeface="Roboto"/>
                <a:cs typeface="Roboto"/>
                <a:sym typeface="Roboto"/>
              </a:rPr>
              <a:t>Contrary to the research which is saying that CNN-KNN is better but I think that is because our </a:t>
            </a:r>
            <a:r>
              <a:rPr lang="en" sz="2000">
                <a:solidFill>
                  <a:srgbClr val="435D74"/>
                </a:solidFill>
                <a:highlight>
                  <a:srgbClr val="94A5B3"/>
                </a:highlight>
                <a:latin typeface="Roboto"/>
                <a:ea typeface="Roboto"/>
                <a:cs typeface="Roboto"/>
                <a:sym typeface="Roboto"/>
              </a:rPr>
              <a:t>dataset</a:t>
            </a:r>
            <a:r>
              <a:rPr lang="en" sz="2000">
                <a:solidFill>
                  <a:srgbClr val="435D74"/>
                </a:solidFill>
                <a:highlight>
                  <a:srgbClr val="D9D2E9"/>
                </a:highlight>
                <a:latin typeface="Roboto"/>
                <a:ea typeface="Roboto"/>
                <a:cs typeface="Roboto"/>
                <a:sym typeface="Roboto"/>
              </a:rPr>
              <a:t> is much </a:t>
            </a:r>
            <a:r>
              <a:rPr lang="en" sz="2000">
                <a:solidFill>
                  <a:srgbClr val="435D74"/>
                </a:solidFill>
                <a:highlight>
                  <a:srgbClr val="94A5B3"/>
                </a:highlight>
                <a:latin typeface="Roboto"/>
                <a:ea typeface="Roboto"/>
                <a:cs typeface="Roboto"/>
                <a:sym typeface="Roboto"/>
              </a:rPr>
              <a:t>larger</a:t>
            </a:r>
            <a:r>
              <a:rPr lang="en" sz="2000">
                <a:solidFill>
                  <a:srgbClr val="435D74"/>
                </a:solidFill>
                <a:highlight>
                  <a:srgbClr val="D9D2E9"/>
                </a:highlight>
                <a:latin typeface="Roboto"/>
                <a:ea typeface="Roboto"/>
                <a:cs typeface="Roboto"/>
                <a:sym typeface="Roboto"/>
              </a:rPr>
              <a:t> than the papers and we added </a:t>
            </a:r>
            <a:r>
              <a:rPr lang="en" sz="2000">
                <a:solidFill>
                  <a:srgbClr val="435D74"/>
                </a:solidFill>
                <a:highlight>
                  <a:srgbClr val="94A5B3"/>
                </a:highlight>
                <a:latin typeface="Roboto"/>
                <a:ea typeface="Roboto"/>
                <a:cs typeface="Roboto"/>
                <a:sym typeface="Roboto"/>
              </a:rPr>
              <a:t>more Dense layers</a:t>
            </a:r>
            <a:r>
              <a:rPr lang="en" sz="2000">
                <a:solidFill>
                  <a:srgbClr val="435D74"/>
                </a:solidFill>
                <a:highlight>
                  <a:srgbClr val="D9D2E9"/>
                </a:highlight>
                <a:latin typeface="Roboto"/>
                <a:ea typeface="Roboto"/>
                <a:cs typeface="Roboto"/>
                <a:sym typeface="Roboto"/>
              </a:rPr>
              <a:t> to evaluate the model</a:t>
            </a:r>
            <a:endParaRPr sz="2000">
              <a:solidFill>
                <a:srgbClr val="435D74"/>
              </a:solidFill>
              <a:highlight>
                <a:srgbClr val="D9D2E9"/>
              </a:highlight>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2" name="Shape 3502"/>
        <p:cNvGrpSpPr/>
        <p:nvPr/>
      </p:nvGrpSpPr>
      <p:grpSpPr>
        <a:xfrm>
          <a:off x="0" y="0"/>
          <a:ext cx="0" cy="0"/>
          <a:chOff x="0" y="0"/>
          <a:chExt cx="0" cy="0"/>
        </a:xfrm>
      </p:grpSpPr>
      <p:sp>
        <p:nvSpPr>
          <p:cNvPr id="3503" name="Google Shape;3503;p96"/>
          <p:cNvSpPr txBox="1"/>
          <p:nvPr>
            <p:ph type="ctrTitle"/>
          </p:nvPr>
        </p:nvSpPr>
        <p:spPr>
          <a:xfrm>
            <a:off x="616125" y="1083725"/>
            <a:ext cx="3847200" cy="68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THANKS!</a:t>
            </a:r>
            <a:endParaRPr/>
          </a:p>
        </p:txBody>
      </p:sp>
      <p:sp>
        <p:nvSpPr>
          <p:cNvPr id="3504" name="Google Shape;3504;p96"/>
          <p:cNvSpPr txBox="1"/>
          <p:nvPr>
            <p:ph idx="1" type="subTitle"/>
          </p:nvPr>
        </p:nvSpPr>
        <p:spPr>
          <a:xfrm>
            <a:off x="850500" y="1766825"/>
            <a:ext cx="4616100" cy="50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Do you have any questions?</a:t>
            </a:r>
            <a:endParaRPr/>
          </a:p>
        </p:txBody>
      </p:sp>
      <p:grpSp>
        <p:nvGrpSpPr>
          <p:cNvPr id="3505" name="Google Shape;3505;p96"/>
          <p:cNvGrpSpPr/>
          <p:nvPr/>
        </p:nvGrpSpPr>
        <p:grpSpPr>
          <a:xfrm>
            <a:off x="5762053" y="1349752"/>
            <a:ext cx="2639320" cy="2415425"/>
            <a:chOff x="292525" y="1138400"/>
            <a:chExt cx="1632838" cy="1494324"/>
          </a:xfrm>
        </p:grpSpPr>
        <p:sp>
          <p:nvSpPr>
            <p:cNvPr id="3506" name="Google Shape;3506;p96"/>
            <p:cNvSpPr/>
            <p:nvPr/>
          </p:nvSpPr>
          <p:spPr>
            <a:xfrm>
              <a:off x="292525" y="1349367"/>
              <a:ext cx="702918" cy="1283342"/>
            </a:xfrm>
            <a:custGeom>
              <a:rect b="b" l="l" r="r" t="t"/>
              <a:pathLst>
                <a:path extrusionOk="0" h="25951" w="14214">
                  <a:moveTo>
                    <a:pt x="11109" y="0"/>
                  </a:moveTo>
                  <a:cubicBezTo>
                    <a:pt x="10753" y="0"/>
                    <a:pt x="10387" y="62"/>
                    <a:pt x="10026" y="194"/>
                  </a:cubicBezTo>
                  <a:cubicBezTo>
                    <a:pt x="6238" y="2160"/>
                    <a:pt x="3399" y="5522"/>
                    <a:pt x="2139" y="9537"/>
                  </a:cubicBezTo>
                  <a:lnTo>
                    <a:pt x="1285" y="12246"/>
                  </a:lnTo>
                  <a:cubicBezTo>
                    <a:pt x="411" y="15028"/>
                    <a:pt x="0" y="17933"/>
                    <a:pt x="74" y="20847"/>
                  </a:cubicBezTo>
                  <a:lnTo>
                    <a:pt x="102" y="22019"/>
                  </a:lnTo>
                  <a:cubicBezTo>
                    <a:pt x="162" y="24217"/>
                    <a:pt x="1995" y="25950"/>
                    <a:pt x="4207" y="25950"/>
                  </a:cubicBezTo>
                  <a:cubicBezTo>
                    <a:pt x="4297" y="25950"/>
                    <a:pt x="4387" y="25947"/>
                    <a:pt x="4479" y="25941"/>
                  </a:cubicBezTo>
                  <a:lnTo>
                    <a:pt x="10132" y="25582"/>
                  </a:lnTo>
                  <a:cubicBezTo>
                    <a:pt x="12435" y="25432"/>
                    <a:pt x="14214" y="23550"/>
                    <a:pt x="14190" y="21291"/>
                  </a:cubicBezTo>
                  <a:lnTo>
                    <a:pt x="14190" y="3033"/>
                  </a:lnTo>
                  <a:cubicBezTo>
                    <a:pt x="14190" y="1296"/>
                    <a:pt x="12743" y="0"/>
                    <a:pt x="111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96"/>
            <p:cNvSpPr/>
            <p:nvPr/>
          </p:nvSpPr>
          <p:spPr>
            <a:xfrm>
              <a:off x="794081" y="2614230"/>
              <a:ext cx="1632" cy="247"/>
            </a:xfrm>
            <a:custGeom>
              <a:rect b="b" l="l" r="r" t="t"/>
              <a:pathLst>
                <a:path extrusionOk="0" h="5" w="33">
                  <a:moveTo>
                    <a:pt x="5" y="0"/>
                  </a:moveTo>
                  <a:lnTo>
                    <a:pt x="0" y="5"/>
                  </a:lnTo>
                  <a:lnTo>
                    <a:pt x="5" y="0"/>
                  </a:lnTo>
                  <a:close/>
                  <a:moveTo>
                    <a:pt x="9" y="0"/>
                  </a:moveTo>
                  <a:lnTo>
                    <a:pt x="9" y="0"/>
                  </a:lnTo>
                  <a:lnTo>
                    <a:pt x="9" y="0"/>
                  </a:lnTo>
                  <a:close/>
                  <a:moveTo>
                    <a:pt x="24" y="0"/>
                  </a:moveTo>
                  <a:lnTo>
                    <a:pt x="18" y="0"/>
                  </a:lnTo>
                  <a:lnTo>
                    <a:pt x="24" y="0"/>
                  </a:lnTo>
                  <a:close/>
                  <a:moveTo>
                    <a:pt x="33" y="0"/>
                  </a:moveTo>
                  <a:lnTo>
                    <a:pt x="33" y="0"/>
                  </a:lnTo>
                  <a:close/>
                </a:path>
              </a:pathLst>
            </a:custGeom>
            <a:solidFill>
              <a:srgbClr val="F870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96"/>
            <p:cNvSpPr/>
            <p:nvPr/>
          </p:nvSpPr>
          <p:spPr>
            <a:xfrm>
              <a:off x="421153" y="2538912"/>
              <a:ext cx="482211" cy="93811"/>
            </a:xfrm>
            <a:custGeom>
              <a:rect b="b" l="l" r="r" t="t"/>
              <a:pathLst>
                <a:path extrusionOk="0" h="1897" w="9751">
                  <a:moveTo>
                    <a:pt x="5725" y="0"/>
                  </a:moveTo>
                  <a:cubicBezTo>
                    <a:pt x="4179" y="0"/>
                    <a:pt x="2376" y="327"/>
                    <a:pt x="453" y="1313"/>
                  </a:cubicBezTo>
                  <a:lnTo>
                    <a:pt x="0" y="1574"/>
                  </a:lnTo>
                  <a:cubicBezTo>
                    <a:pt x="495" y="1780"/>
                    <a:pt x="1037" y="1896"/>
                    <a:pt x="1606" y="1896"/>
                  </a:cubicBezTo>
                  <a:cubicBezTo>
                    <a:pt x="1695" y="1896"/>
                    <a:pt x="1788" y="1892"/>
                    <a:pt x="1878" y="1887"/>
                  </a:cubicBezTo>
                  <a:lnTo>
                    <a:pt x="7531" y="1528"/>
                  </a:lnTo>
                  <a:lnTo>
                    <a:pt x="7541" y="1528"/>
                  </a:lnTo>
                  <a:lnTo>
                    <a:pt x="7546" y="1523"/>
                  </a:lnTo>
                  <a:lnTo>
                    <a:pt x="7574" y="1523"/>
                  </a:lnTo>
                  <a:cubicBezTo>
                    <a:pt x="8382" y="1467"/>
                    <a:pt x="9124" y="1192"/>
                    <a:pt x="9750" y="757"/>
                  </a:cubicBezTo>
                  <a:cubicBezTo>
                    <a:pt x="8872" y="416"/>
                    <a:pt x="7462" y="0"/>
                    <a:pt x="57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96"/>
            <p:cNvSpPr/>
            <p:nvPr/>
          </p:nvSpPr>
          <p:spPr>
            <a:xfrm>
              <a:off x="390690" y="1349713"/>
              <a:ext cx="603617" cy="760678"/>
            </a:xfrm>
            <a:custGeom>
              <a:rect b="b" l="l" r="r" t="t"/>
              <a:pathLst>
                <a:path extrusionOk="0" h="15382" w="12206">
                  <a:moveTo>
                    <a:pt x="9324" y="0"/>
                  </a:moveTo>
                  <a:cubicBezTo>
                    <a:pt x="9077" y="19"/>
                    <a:pt x="8820" y="70"/>
                    <a:pt x="8568" y="164"/>
                  </a:cubicBezTo>
                  <a:cubicBezTo>
                    <a:pt x="5738" y="1649"/>
                    <a:pt x="3516" y="4026"/>
                    <a:pt x="2246" y="6901"/>
                  </a:cubicBezTo>
                  <a:lnTo>
                    <a:pt x="2255" y="6911"/>
                  </a:lnTo>
                  <a:cubicBezTo>
                    <a:pt x="2432" y="7041"/>
                    <a:pt x="2615" y="7172"/>
                    <a:pt x="2796" y="7293"/>
                  </a:cubicBezTo>
                  <a:cubicBezTo>
                    <a:pt x="4108" y="5146"/>
                    <a:pt x="6089" y="3371"/>
                    <a:pt x="8522" y="2205"/>
                  </a:cubicBezTo>
                  <a:cubicBezTo>
                    <a:pt x="8839" y="2101"/>
                    <a:pt x="9156" y="2050"/>
                    <a:pt x="9464" y="2050"/>
                  </a:cubicBezTo>
                  <a:cubicBezTo>
                    <a:pt x="10884" y="2050"/>
                    <a:pt x="12140" y="3086"/>
                    <a:pt x="12140" y="4474"/>
                  </a:cubicBezTo>
                  <a:lnTo>
                    <a:pt x="12140" y="9539"/>
                  </a:lnTo>
                  <a:lnTo>
                    <a:pt x="12159" y="9539"/>
                  </a:lnTo>
                  <a:cubicBezTo>
                    <a:pt x="12177" y="9539"/>
                    <a:pt x="12192" y="9545"/>
                    <a:pt x="12205" y="9549"/>
                  </a:cubicBezTo>
                  <a:lnTo>
                    <a:pt x="12205" y="3026"/>
                  </a:lnTo>
                  <a:cubicBezTo>
                    <a:pt x="12205" y="1364"/>
                    <a:pt x="10875" y="103"/>
                    <a:pt x="9324" y="0"/>
                  </a:cubicBezTo>
                  <a:close/>
                  <a:moveTo>
                    <a:pt x="2073" y="7298"/>
                  </a:moveTo>
                  <a:cubicBezTo>
                    <a:pt x="1933" y="7653"/>
                    <a:pt x="1802" y="8013"/>
                    <a:pt x="1686" y="8382"/>
                  </a:cubicBezTo>
                  <a:lnTo>
                    <a:pt x="943" y="10763"/>
                  </a:lnTo>
                  <a:cubicBezTo>
                    <a:pt x="471" y="12267"/>
                    <a:pt x="158" y="13808"/>
                    <a:pt x="0" y="15367"/>
                  </a:cubicBezTo>
                  <a:lnTo>
                    <a:pt x="13" y="15367"/>
                  </a:lnTo>
                  <a:cubicBezTo>
                    <a:pt x="37" y="15372"/>
                    <a:pt x="61" y="15377"/>
                    <a:pt x="84" y="15381"/>
                  </a:cubicBezTo>
                  <a:cubicBezTo>
                    <a:pt x="257" y="14185"/>
                    <a:pt x="541" y="13004"/>
                    <a:pt x="938" y="11851"/>
                  </a:cubicBezTo>
                  <a:lnTo>
                    <a:pt x="1675" y="9679"/>
                  </a:lnTo>
                  <a:cubicBezTo>
                    <a:pt x="1914" y="8979"/>
                    <a:pt x="2222" y="8302"/>
                    <a:pt x="2587" y="7658"/>
                  </a:cubicBezTo>
                  <a:cubicBezTo>
                    <a:pt x="2409" y="7541"/>
                    <a:pt x="2241" y="7425"/>
                    <a:pt x="2073" y="729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96"/>
            <p:cNvSpPr/>
            <p:nvPr/>
          </p:nvSpPr>
          <p:spPr>
            <a:xfrm>
              <a:off x="994268" y="1841970"/>
              <a:ext cx="49" cy="216009"/>
            </a:xfrm>
            <a:custGeom>
              <a:rect b="b" l="l" r="r" t="t"/>
              <a:pathLst>
                <a:path extrusionOk="0" h="4368" w="1">
                  <a:moveTo>
                    <a:pt x="0" y="1"/>
                  </a:moveTo>
                  <a:lnTo>
                    <a:pt x="0" y="1"/>
                  </a:lnTo>
                  <a:lnTo>
                    <a:pt x="0" y="4367"/>
                  </a:lnTo>
                  <a:lnTo>
                    <a:pt x="0" y="4367"/>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96"/>
            <p:cNvSpPr/>
            <p:nvPr/>
          </p:nvSpPr>
          <p:spPr>
            <a:xfrm>
              <a:off x="991053" y="1841970"/>
              <a:ext cx="3264" cy="216009"/>
            </a:xfrm>
            <a:custGeom>
              <a:rect b="b" l="l" r="r" t="t"/>
              <a:pathLst>
                <a:path extrusionOk="0" h="4368" w="66">
                  <a:moveTo>
                    <a:pt x="65" y="1"/>
                  </a:moveTo>
                  <a:cubicBezTo>
                    <a:pt x="56" y="5"/>
                    <a:pt x="42" y="5"/>
                    <a:pt x="28" y="5"/>
                  </a:cubicBezTo>
                  <a:cubicBezTo>
                    <a:pt x="24" y="5"/>
                    <a:pt x="14" y="5"/>
                    <a:pt x="0" y="11"/>
                  </a:cubicBezTo>
                  <a:lnTo>
                    <a:pt x="0" y="4348"/>
                  </a:lnTo>
                  <a:cubicBezTo>
                    <a:pt x="24" y="4354"/>
                    <a:pt x="47" y="4358"/>
                    <a:pt x="65" y="4367"/>
                  </a:cubicBezTo>
                  <a:lnTo>
                    <a:pt x="65" y="1"/>
                  </a:lnTo>
                  <a:close/>
                </a:path>
              </a:pathLst>
            </a:custGeom>
            <a:solidFill>
              <a:srgbClr val="FF9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96"/>
            <p:cNvSpPr/>
            <p:nvPr/>
          </p:nvSpPr>
          <p:spPr>
            <a:xfrm>
              <a:off x="994268" y="2077070"/>
              <a:ext cx="49" cy="202360"/>
            </a:xfrm>
            <a:custGeom>
              <a:rect b="b" l="l" r="r" t="t"/>
              <a:pathLst>
                <a:path extrusionOk="0" h="4092" w="1">
                  <a:moveTo>
                    <a:pt x="0" y="1"/>
                  </a:moveTo>
                  <a:lnTo>
                    <a:pt x="0" y="1"/>
                  </a:lnTo>
                  <a:lnTo>
                    <a:pt x="0" y="4091"/>
                  </a:lnTo>
                  <a:lnTo>
                    <a:pt x="0" y="401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96"/>
            <p:cNvSpPr/>
            <p:nvPr/>
          </p:nvSpPr>
          <p:spPr>
            <a:xfrm>
              <a:off x="384409" y="2077070"/>
              <a:ext cx="609898" cy="401159"/>
            </a:xfrm>
            <a:custGeom>
              <a:rect b="b" l="l" r="r" t="t"/>
              <a:pathLst>
                <a:path extrusionOk="0" h="8112" w="12333">
                  <a:moveTo>
                    <a:pt x="89" y="1074"/>
                  </a:moveTo>
                  <a:cubicBezTo>
                    <a:pt x="24" y="1803"/>
                    <a:pt x="0" y="2536"/>
                    <a:pt x="5" y="3270"/>
                  </a:cubicBezTo>
                  <a:cubicBezTo>
                    <a:pt x="15" y="2541"/>
                    <a:pt x="65" y="1813"/>
                    <a:pt x="155" y="1089"/>
                  </a:cubicBezTo>
                  <a:cubicBezTo>
                    <a:pt x="132" y="1084"/>
                    <a:pt x="108" y="1079"/>
                    <a:pt x="89" y="1074"/>
                  </a:cubicBezTo>
                  <a:close/>
                  <a:moveTo>
                    <a:pt x="12332" y="1"/>
                  </a:moveTo>
                  <a:cubicBezTo>
                    <a:pt x="12314" y="14"/>
                    <a:pt x="12295" y="29"/>
                    <a:pt x="12267" y="48"/>
                  </a:cubicBezTo>
                  <a:lnTo>
                    <a:pt x="12267" y="4380"/>
                  </a:lnTo>
                  <a:cubicBezTo>
                    <a:pt x="12272" y="4576"/>
                    <a:pt x="12253" y="4773"/>
                    <a:pt x="12220" y="4960"/>
                  </a:cubicBezTo>
                  <a:cubicBezTo>
                    <a:pt x="12291" y="4684"/>
                    <a:pt x="12328" y="4390"/>
                    <a:pt x="12332" y="4091"/>
                  </a:cubicBezTo>
                  <a:lnTo>
                    <a:pt x="12332" y="1"/>
                  </a:lnTo>
                  <a:close/>
                  <a:moveTo>
                    <a:pt x="3946" y="8098"/>
                  </a:moveTo>
                  <a:lnTo>
                    <a:pt x="3834" y="8102"/>
                  </a:lnTo>
                  <a:cubicBezTo>
                    <a:pt x="3759" y="8107"/>
                    <a:pt x="3690" y="8111"/>
                    <a:pt x="3615" y="8111"/>
                  </a:cubicBezTo>
                  <a:lnTo>
                    <a:pt x="3619" y="8111"/>
                  </a:lnTo>
                  <a:cubicBezTo>
                    <a:pt x="3699" y="8111"/>
                    <a:pt x="3778" y="8107"/>
                    <a:pt x="3858" y="8102"/>
                  </a:cubicBezTo>
                  <a:lnTo>
                    <a:pt x="3946" y="8098"/>
                  </a:lnTo>
                  <a:close/>
                </a:path>
              </a:pathLst>
            </a:custGeom>
            <a:solidFill>
              <a:srgbClr val="FF9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96"/>
            <p:cNvSpPr/>
            <p:nvPr/>
          </p:nvSpPr>
          <p:spPr>
            <a:xfrm>
              <a:off x="381838" y="1451092"/>
              <a:ext cx="610392" cy="1027030"/>
            </a:xfrm>
            <a:custGeom>
              <a:rect b="b" l="l" r="r" t="t"/>
              <a:pathLst>
                <a:path extrusionOk="0" h="20768" w="12343">
                  <a:moveTo>
                    <a:pt x="9641" y="0"/>
                  </a:moveTo>
                  <a:cubicBezTo>
                    <a:pt x="9332" y="0"/>
                    <a:pt x="9014" y="49"/>
                    <a:pt x="8701" y="155"/>
                  </a:cubicBezTo>
                  <a:cubicBezTo>
                    <a:pt x="5413" y="1728"/>
                    <a:pt x="2953" y="4417"/>
                    <a:pt x="1854" y="7629"/>
                  </a:cubicBezTo>
                  <a:lnTo>
                    <a:pt x="1117" y="9801"/>
                  </a:lnTo>
                  <a:cubicBezTo>
                    <a:pt x="356" y="12028"/>
                    <a:pt x="1" y="14353"/>
                    <a:pt x="67" y="16684"/>
                  </a:cubicBezTo>
                  <a:lnTo>
                    <a:pt x="89" y="17622"/>
                  </a:lnTo>
                  <a:cubicBezTo>
                    <a:pt x="139" y="19380"/>
                    <a:pt x="1731" y="20767"/>
                    <a:pt x="3647" y="20767"/>
                  </a:cubicBezTo>
                  <a:cubicBezTo>
                    <a:pt x="3726" y="20767"/>
                    <a:pt x="3806" y="20765"/>
                    <a:pt x="3886" y="20760"/>
                  </a:cubicBezTo>
                  <a:lnTo>
                    <a:pt x="8798" y="20471"/>
                  </a:lnTo>
                  <a:cubicBezTo>
                    <a:pt x="10792" y="20354"/>
                    <a:pt x="12343" y="18846"/>
                    <a:pt x="12319" y="17038"/>
                  </a:cubicBezTo>
                  <a:lnTo>
                    <a:pt x="12319" y="2424"/>
                  </a:lnTo>
                  <a:cubicBezTo>
                    <a:pt x="12319" y="1035"/>
                    <a:pt x="11063" y="0"/>
                    <a:pt x="964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96"/>
            <p:cNvSpPr/>
            <p:nvPr/>
          </p:nvSpPr>
          <p:spPr>
            <a:xfrm>
              <a:off x="484157" y="1689159"/>
              <a:ext cx="17605" cy="21462"/>
            </a:xfrm>
            <a:custGeom>
              <a:rect b="b" l="l" r="r" t="t"/>
              <a:pathLst>
                <a:path extrusionOk="0" h="434" w="356">
                  <a:moveTo>
                    <a:pt x="239" y="0"/>
                  </a:moveTo>
                  <a:cubicBezTo>
                    <a:pt x="173" y="0"/>
                    <a:pt x="113" y="28"/>
                    <a:pt x="71" y="84"/>
                  </a:cubicBezTo>
                  <a:cubicBezTo>
                    <a:pt x="1" y="173"/>
                    <a:pt x="20" y="308"/>
                    <a:pt x="108" y="378"/>
                  </a:cubicBezTo>
                  <a:cubicBezTo>
                    <a:pt x="136" y="397"/>
                    <a:pt x="160" y="416"/>
                    <a:pt x="183" y="434"/>
                  </a:cubicBezTo>
                  <a:cubicBezTo>
                    <a:pt x="239" y="299"/>
                    <a:pt x="295" y="168"/>
                    <a:pt x="356" y="37"/>
                  </a:cubicBezTo>
                  <a:cubicBezTo>
                    <a:pt x="318" y="14"/>
                    <a:pt x="276" y="0"/>
                    <a:pt x="239" y="0"/>
                  </a:cubicBezTo>
                  <a:close/>
                </a:path>
              </a:pathLst>
            </a:custGeom>
            <a:solidFill>
              <a:srgbClr val="FF78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96"/>
            <p:cNvSpPr/>
            <p:nvPr/>
          </p:nvSpPr>
          <p:spPr>
            <a:xfrm>
              <a:off x="994268" y="1821941"/>
              <a:ext cx="8357" cy="20078"/>
            </a:xfrm>
            <a:custGeom>
              <a:rect b="b" l="l" r="r" t="t"/>
              <a:pathLst>
                <a:path extrusionOk="0" h="406" w="169">
                  <a:moveTo>
                    <a:pt x="0" y="0"/>
                  </a:moveTo>
                  <a:lnTo>
                    <a:pt x="0" y="406"/>
                  </a:lnTo>
                  <a:cubicBezTo>
                    <a:pt x="99" y="388"/>
                    <a:pt x="168" y="298"/>
                    <a:pt x="164" y="192"/>
                  </a:cubicBezTo>
                  <a:cubicBezTo>
                    <a:pt x="159" y="98"/>
                    <a:pt x="89" y="18"/>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96"/>
            <p:cNvSpPr/>
            <p:nvPr/>
          </p:nvSpPr>
          <p:spPr>
            <a:xfrm>
              <a:off x="493207" y="1690989"/>
              <a:ext cx="35804" cy="37436"/>
            </a:xfrm>
            <a:custGeom>
              <a:rect b="b" l="l" r="r" t="t"/>
              <a:pathLst>
                <a:path extrusionOk="0" h="757" w="724">
                  <a:moveTo>
                    <a:pt x="173" y="0"/>
                  </a:moveTo>
                  <a:cubicBezTo>
                    <a:pt x="112" y="131"/>
                    <a:pt x="56" y="262"/>
                    <a:pt x="0" y="397"/>
                  </a:cubicBezTo>
                  <a:cubicBezTo>
                    <a:pt x="168" y="524"/>
                    <a:pt x="336" y="640"/>
                    <a:pt x="514" y="757"/>
                  </a:cubicBezTo>
                  <a:cubicBezTo>
                    <a:pt x="583" y="636"/>
                    <a:pt x="654" y="515"/>
                    <a:pt x="723" y="392"/>
                  </a:cubicBezTo>
                  <a:cubicBezTo>
                    <a:pt x="542" y="271"/>
                    <a:pt x="359" y="140"/>
                    <a:pt x="182" y="10"/>
                  </a:cubicBezTo>
                  <a:lnTo>
                    <a:pt x="1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96"/>
            <p:cNvSpPr/>
            <p:nvPr/>
          </p:nvSpPr>
          <p:spPr>
            <a:xfrm>
              <a:off x="994268" y="1821941"/>
              <a:ext cx="49" cy="20078"/>
            </a:xfrm>
            <a:custGeom>
              <a:rect b="b" l="l" r="r" t="t"/>
              <a:pathLst>
                <a:path extrusionOk="0" h="406" w="1">
                  <a:moveTo>
                    <a:pt x="0" y="0"/>
                  </a:moveTo>
                  <a:lnTo>
                    <a:pt x="0" y="406"/>
                  </a:lnTo>
                  <a:lnTo>
                    <a:pt x="0" y="406"/>
                  </a:lnTo>
                  <a:lnTo>
                    <a:pt x="0" y="0"/>
                  </a:lnTo>
                  <a:close/>
                </a:path>
              </a:pathLst>
            </a:custGeom>
            <a:solidFill>
              <a:srgbClr val="FFA4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96"/>
            <p:cNvSpPr/>
            <p:nvPr/>
          </p:nvSpPr>
          <p:spPr>
            <a:xfrm>
              <a:off x="991053" y="1821447"/>
              <a:ext cx="3264" cy="21116"/>
            </a:xfrm>
            <a:custGeom>
              <a:rect b="b" l="l" r="r" t="t"/>
              <a:pathLst>
                <a:path extrusionOk="0" h="427" w="66">
                  <a:moveTo>
                    <a:pt x="0" y="0"/>
                  </a:moveTo>
                  <a:lnTo>
                    <a:pt x="0" y="426"/>
                  </a:lnTo>
                  <a:cubicBezTo>
                    <a:pt x="14" y="420"/>
                    <a:pt x="24" y="420"/>
                    <a:pt x="28" y="420"/>
                  </a:cubicBezTo>
                  <a:cubicBezTo>
                    <a:pt x="42" y="420"/>
                    <a:pt x="56" y="420"/>
                    <a:pt x="65" y="416"/>
                  </a:cubicBezTo>
                  <a:lnTo>
                    <a:pt x="65" y="10"/>
                  </a:lnTo>
                  <a:cubicBezTo>
                    <a:pt x="52" y="6"/>
                    <a:pt x="37" y="0"/>
                    <a:pt x="1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96"/>
            <p:cNvSpPr/>
            <p:nvPr/>
          </p:nvSpPr>
          <p:spPr>
            <a:xfrm>
              <a:off x="518576" y="1710375"/>
              <a:ext cx="472519" cy="132384"/>
            </a:xfrm>
            <a:custGeom>
              <a:rect b="b" l="l" r="r" t="t"/>
              <a:pathLst>
                <a:path extrusionOk="0" h="2677" w="9555">
                  <a:moveTo>
                    <a:pt x="210" y="0"/>
                  </a:moveTo>
                  <a:cubicBezTo>
                    <a:pt x="141" y="123"/>
                    <a:pt x="70" y="244"/>
                    <a:pt x="1" y="365"/>
                  </a:cubicBezTo>
                  <a:cubicBezTo>
                    <a:pt x="3242" y="2489"/>
                    <a:pt x="7645" y="2677"/>
                    <a:pt x="9101" y="2677"/>
                  </a:cubicBezTo>
                  <a:cubicBezTo>
                    <a:pt x="9330" y="2677"/>
                    <a:pt x="9489" y="2672"/>
                    <a:pt x="9554" y="2672"/>
                  </a:cubicBezTo>
                  <a:lnTo>
                    <a:pt x="9554" y="2246"/>
                  </a:lnTo>
                  <a:cubicBezTo>
                    <a:pt x="9522" y="2252"/>
                    <a:pt x="9395" y="2256"/>
                    <a:pt x="9194" y="2256"/>
                  </a:cubicBezTo>
                  <a:cubicBezTo>
                    <a:pt x="7887" y="2256"/>
                    <a:pt x="3400" y="2093"/>
                    <a:pt x="21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96"/>
            <p:cNvSpPr/>
            <p:nvPr/>
          </p:nvSpPr>
          <p:spPr>
            <a:xfrm>
              <a:off x="994268" y="2057931"/>
              <a:ext cx="7171" cy="19188"/>
            </a:xfrm>
            <a:custGeom>
              <a:rect b="b" l="l" r="r" t="t"/>
              <a:pathLst>
                <a:path extrusionOk="0" h="388" w="145">
                  <a:moveTo>
                    <a:pt x="0" y="0"/>
                  </a:moveTo>
                  <a:lnTo>
                    <a:pt x="0" y="388"/>
                  </a:lnTo>
                  <a:cubicBezTo>
                    <a:pt x="24" y="369"/>
                    <a:pt x="38" y="355"/>
                    <a:pt x="47" y="351"/>
                  </a:cubicBezTo>
                  <a:cubicBezTo>
                    <a:pt x="136" y="276"/>
                    <a:pt x="145" y="145"/>
                    <a:pt x="71" y="56"/>
                  </a:cubicBezTo>
                  <a:cubicBezTo>
                    <a:pt x="52" y="33"/>
                    <a:pt x="28" y="1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96"/>
            <p:cNvSpPr/>
            <p:nvPr/>
          </p:nvSpPr>
          <p:spPr>
            <a:xfrm>
              <a:off x="378425" y="2109412"/>
              <a:ext cx="12314" cy="20820"/>
            </a:xfrm>
            <a:custGeom>
              <a:rect b="b" l="l" r="r" t="t"/>
              <a:pathLst>
                <a:path extrusionOk="0" h="421" w="249">
                  <a:moveTo>
                    <a:pt x="225" y="0"/>
                  </a:moveTo>
                  <a:cubicBezTo>
                    <a:pt x="121" y="0"/>
                    <a:pt x="37" y="75"/>
                    <a:pt x="18" y="178"/>
                  </a:cubicBezTo>
                  <a:cubicBezTo>
                    <a:pt x="0" y="290"/>
                    <a:pt x="74" y="397"/>
                    <a:pt x="192" y="420"/>
                  </a:cubicBezTo>
                  <a:lnTo>
                    <a:pt x="210" y="420"/>
                  </a:lnTo>
                  <a:cubicBezTo>
                    <a:pt x="220" y="280"/>
                    <a:pt x="233" y="140"/>
                    <a:pt x="248" y="5"/>
                  </a:cubicBezTo>
                  <a:cubicBezTo>
                    <a:pt x="238" y="0"/>
                    <a:pt x="229" y="0"/>
                    <a:pt x="225" y="0"/>
                  </a:cubicBezTo>
                  <a:close/>
                </a:path>
              </a:pathLst>
            </a:custGeom>
            <a:solidFill>
              <a:srgbClr val="FF78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96"/>
            <p:cNvSpPr/>
            <p:nvPr/>
          </p:nvSpPr>
          <p:spPr>
            <a:xfrm>
              <a:off x="994268" y="2057931"/>
              <a:ext cx="49" cy="19188"/>
            </a:xfrm>
            <a:custGeom>
              <a:rect b="b" l="l" r="r" t="t"/>
              <a:pathLst>
                <a:path extrusionOk="0" h="388" w="1">
                  <a:moveTo>
                    <a:pt x="0" y="0"/>
                  </a:moveTo>
                  <a:lnTo>
                    <a:pt x="0" y="388"/>
                  </a:lnTo>
                  <a:lnTo>
                    <a:pt x="0" y="388"/>
                  </a:lnTo>
                  <a:lnTo>
                    <a:pt x="0" y="0"/>
                  </a:lnTo>
                  <a:close/>
                </a:path>
              </a:pathLst>
            </a:custGeom>
            <a:solidFill>
              <a:srgbClr val="FFA4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96"/>
            <p:cNvSpPr/>
            <p:nvPr/>
          </p:nvSpPr>
          <p:spPr>
            <a:xfrm>
              <a:off x="388761" y="2056992"/>
              <a:ext cx="605546" cy="73931"/>
            </a:xfrm>
            <a:custGeom>
              <a:rect b="b" l="l" r="r" t="t"/>
              <a:pathLst>
                <a:path extrusionOk="0" h="1495" w="12245">
                  <a:moveTo>
                    <a:pt x="12179" y="0"/>
                  </a:moveTo>
                  <a:lnTo>
                    <a:pt x="12179" y="454"/>
                  </a:lnTo>
                  <a:cubicBezTo>
                    <a:pt x="12207" y="435"/>
                    <a:pt x="12226" y="420"/>
                    <a:pt x="12244" y="407"/>
                  </a:cubicBezTo>
                  <a:lnTo>
                    <a:pt x="12244" y="19"/>
                  </a:lnTo>
                  <a:cubicBezTo>
                    <a:pt x="12226" y="10"/>
                    <a:pt x="12203" y="6"/>
                    <a:pt x="12179" y="0"/>
                  </a:cubicBezTo>
                  <a:close/>
                  <a:moveTo>
                    <a:pt x="39" y="1065"/>
                  </a:moveTo>
                  <a:cubicBezTo>
                    <a:pt x="24" y="1200"/>
                    <a:pt x="11" y="1340"/>
                    <a:pt x="1" y="1480"/>
                  </a:cubicBezTo>
                  <a:cubicBezTo>
                    <a:pt x="20" y="1485"/>
                    <a:pt x="44" y="1490"/>
                    <a:pt x="67" y="1495"/>
                  </a:cubicBezTo>
                  <a:cubicBezTo>
                    <a:pt x="81" y="1355"/>
                    <a:pt x="100" y="1215"/>
                    <a:pt x="123" y="1079"/>
                  </a:cubicBezTo>
                  <a:cubicBezTo>
                    <a:pt x="100" y="1075"/>
                    <a:pt x="76" y="1070"/>
                    <a:pt x="52" y="106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96"/>
            <p:cNvSpPr/>
            <p:nvPr/>
          </p:nvSpPr>
          <p:spPr>
            <a:xfrm>
              <a:off x="392075" y="2056992"/>
              <a:ext cx="599018" cy="97965"/>
            </a:xfrm>
            <a:custGeom>
              <a:rect b="b" l="l" r="r" t="t"/>
              <a:pathLst>
                <a:path extrusionOk="0" h="1981" w="12113">
                  <a:moveTo>
                    <a:pt x="12089" y="0"/>
                  </a:moveTo>
                  <a:cubicBezTo>
                    <a:pt x="12042" y="0"/>
                    <a:pt x="11991" y="15"/>
                    <a:pt x="11953" y="47"/>
                  </a:cubicBezTo>
                  <a:cubicBezTo>
                    <a:pt x="11930" y="66"/>
                    <a:pt x="10071" y="1551"/>
                    <a:pt x="5225" y="1551"/>
                  </a:cubicBezTo>
                  <a:cubicBezTo>
                    <a:pt x="3777" y="1551"/>
                    <a:pt x="2063" y="1420"/>
                    <a:pt x="56" y="1079"/>
                  </a:cubicBezTo>
                  <a:cubicBezTo>
                    <a:pt x="33" y="1215"/>
                    <a:pt x="14" y="1355"/>
                    <a:pt x="0" y="1495"/>
                  </a:cubicBezTo>
                  <a:cubicBezTo>
                    <a:pt x="2054" y="1845"/>
                    <a:pt x="3805" y="1980"/>
                    <a:pt x="5285" y="1980"/>
                  </a:cubicBezTo>
                  <a:cubicBezTo>
                    <a:pt x="9656" y="1980"/>
                    <a:pt x="11640" y="790"/>
                    <a:pt x="12112" y="454"/>
                  </a:cubicBezTo>
                  <a:lnTo>
                    <a:pt x="12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96"/>
            <p:cNvSpPr/>
            <p:nvPr/>
          </p:nvSpPr>
          <p:spPr>
            <a:xfrm rot="10800000">
              <a:off x="592608" y="2273412"/>
              <a:ext cx="154836" cy="103306"/>
            </a:xfrm>
            <a:custGeom>
              <a:rect b="b" l="l" r="r" t="t"/>
              <a:pathLst>
                <a:path extrusionOk="0" h="2089" w="3131">
                  <a:moveTo>
                    <a:pt x="1731" y="0"/>
                  </a:moveTo>
                  <a:cubicBezTo>
                    <a:pt x="1667" y="0"/>
                    <a:pt x="1601" y="6"/>
                    <a:pt x="1534" y="19"/>
                  </a:cubicBezTo>
                  <a:cubicBezTo>
                    <a:pt x="1441" y="33"/>
                    <a:pt x="1352" y="57"/>
                    <a:pt x="1258" y="94"/>
                  </a:cubicBezTo>
                  <a:cubicBezTo>
                    <a:pt x="47" y="599"/>
                    <a:pt x="1" y="2089"/>
                    <a:pt x="689" y="2089"/>
                  </a:cubicBezTo>
                  <a:cubicBezTo>
                    <a:pt x="751" y="2089"/>
                    <a:pt x="820" y="2077"/>
                    <a:pt x="894" y="2050"/>
                  </a:cubicBezTo>
                  <a:cubicBezTo>
                    <a:pt x="1786" y="1738"/>
                    <a:pt x="2809" y="1714"/>
                    <a:pt x="2809" y="1714"/>
                  </a:cubicBezTo>
                  <a:cubicBezTo>
                    <a:pt x="3098" y="1630"/>
                    <a:pt x="3131" y="1284"/>
                    <a:pt x="2982" y="925"/>
                  </a:cubicBezTo>
                  <a:cubicBezTo>
                    <a:pt x="2939" y="827"/>
                    <a:pt x="2888" y="729"/>
                    <a:pt x="2818" y="630"/>
                  </a:cubicBezTo>
                  <a:cubicBezTo>
                    <a:pt x="2669" y="443"/>
                    <a:pt x="2439" y="210"/>
                    <a:pt x="2155" y="85"/>
                  </a:cubicBezTo>
                  <a:cubicBezTo>
                    <a:pt x="2024" y="32"/>
                    <a:pt x="1882" y="0"/>
                    <a:pt x="1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96"/>
            <p:cNvSpPr/>
            <p:nvPr/>
          </p:nvSpPr>
          <p:spPr>
            <a:xfrm>
              <a:off x="435445" y="2128254"/>
              <a:ext cx="70915" cy="44705"/>
            </a:xfrm>
            <a:custGeom>
              <a:rect b="b" l="l" r="r" t="t"/>
              <a:pathLst>
                <a:path extrusionOk="0" h="904" w="1434">
                  <a:moveTo>
                    <a:pt x="916" y="0"/>
                  </a:moveTo>
                  <a:cubicBezTo>
                    <a:pt x="795" y="0"/>
                    <a:pt x="658" y="25"/>
                    <a:pt x="518" y="86"/>
                  </a:cubicBezTo>
                  <a:cubicBezTo>
                    <a:pt x="216" y="222"/>
                    <a:pt x="57" y="464"/>
                    <a:pt x="29" y="632"/>
                  </a:cubicBezTo>
                  <a:cubicBezTo>
                    <a:pt x="1" y="810"/>
                    <a:pt x="85" y="903"/>
                    <a:pt x="182" y="903"/>
                  </a:cubicBezTo>
                  <a:cubicBezTo>
                    <a:pt x="186" y="904"/>
                    <a:pt x="190" y="904"/>
                    <a:pt x="194" y="904"/>
                  </a:cubicBezTo>
                  <a:cubicBezTo>
                    <a:pt x="293" y="904"/>
                    <a:pt x="388" y="850"/>
                    <a:pt x="486" y="800"/>
                  </a:cubicBezTo>
                  <a:cubicBezTo>
                    <a:pt x="589" y="744"/>
                    <a:pt x="692" y="694"/>
                    <a:pt x="785" y="656"/>
                  </a:cubicBezTo>
                  <a:cubicBezTo>
                    <a:pt x="874" y="614"/>
                    <a:pt x="981" y="572"/>
                    <a:pt x="1093" y="530"/>
                  </a:cubicBezTo>
                  <a:cubicBezTo>
                    <a:pt x="1196" y="488"/>
                    <a:pt x="1308" y="455"/>
                    <a:pt x="1373" y="376"/>
                  </a:cubicBezTo>
                  <a:cubicBezTo>
                    <a:pt x="1434" y="302"/>
                    <a:pt x="1420" y="179"/>
                    <a:pt x="1266" y="86"/>
                  </a:cubicBezTo>
                  <a:cubicBezTo>
                    <a:pt x="1184" y="36"/>
                    <a:pt x="1061" y="0"/>
                    <a:pt x="9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96"/>
            <p:cNvSpPr/>
            <p:nvPr/>
          </p:nvSpPr>
          <p:spPr>
            <a:xfrm>
              <a:off x="791064" y="2097148"/>
              <a:ext cx="76503" cy="36545"/>
            </a:xfrm>
            <a:custGeom>
              <a:rect b="b" l="l" r="r" t="t"/>
              <a:pathLst>
                <a:path extrusionOk="0" h="739" w="1547">
                  <a:moveTo>
                    <a:pt x="729" y="1"/>
                  </a:moveTo>
                  <a:cubicBezTo>
                    <a:pt x="446" y="1"/>
                    <a:pt x="222" y="123"/>
                    <a:pt x="117" y="248"/>
                  </a:cubicBezTo>
                  <a:cubicBezTo>
                    <a:pt x="1" y="393"/>
                    <a:pt x="19" y="524"/>
                    <a:pt x="98" y="580"/>
                  </a:cubicBezTo>
                  <a:cubicBezTo>
                    <a:pt x="182" y="636"/>
                    <a:pt x="303" y="636"/>
                    <a:pt x="416" y="640"/>
                  </a:cubicBezTo>
                  <a:cubicBezTo>
                    <a:pt x="533" y="645"/>
                    <a:pt x="650" y="655"/>
                    <a:pt x="747" y="664"/>
                  </a:cubicBezTo>
                  <a:cubicBezTo>
                    <a:pt x="850" y="673"/>
                    <a:pt x="962" y="692"/>
                    <a:pt x="1074" y="711"/>
                  </a:cubicBezTo>
                  <a:cubicBezTo>
                    <a:pt x="1149" y="722"/>
                    <a:pt x="1222" y="738"/>
                    <a:pt x="1291" y="738"/>
                  </a:cubicBezTo>
                  <a:cubicBezTo>
                    <a:pt x="1329" y="738"/>
                    <a:pt x="1366" y="733"/>
                    <a:pt x="1402" y="720"/>
                  </a:cubicBezTo>
                  <a:cubicBezTo>
                    <a:pt x="1495" y="683"/>
                    <a:pt x="1546" y="561"/>
                    <a:pt x="1467" y="398"/>
                  </a:cubicBezTo>
                  <a:cubicBezTo>
                    <a:pt x="1392" y="235"/>
                    <a:pt x="1163" y="43"/>
                    <a:pt x="831" y="6"/>
                  </a:cubicBezTo>
                  <a:cubicBezTo>
                    <a:pt x="797" y="3"/>
                    <a:pt x="763" y="1"/>
                    <a:pt x="7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96"/>
            <p:cNvSpPr/>
            <p:nvPr/>
          </p:nvSpPr>
          <p:spPr>
            <a:xfrm>
              <a:off x="470062" y="2235666"/>
              <a:ext cx="50194" cy="49106"/>
            </a:xfrm>
            <a:custGeom>
              <a:rect b="b" l="l" r="r" t="t"/>
              <a:pathLst>
                <a:path extrusionOk="0" h="993" w="1015">
                  <a:moveTo>
                    <a:pt x="511" y="1"/>
                  </a:moveTo>
                  <a:cubicBezTo>
                    <a:pt x="503" y="1"/>
                    <a:pt x="494" y="1"/>
                    <a:pt x="486" y="1"/>
                  </a:cubicBezTo>
                  <a:cubicBezTo>
                    <a:pt x="211" y="11"/>
                    <a:pt x="1" y="244"/>
                    <a:pt x="10" y="516"/>
                  </a:cubicBezTo>
                  <a:cubicBezTo>
                    <a:pt x="20" y="786"/>
                    <a:pt x="244" y="992"/>
                    <a:pt x="508" y="992"/>
                  </a:cubicBezTo>
                  <a:cubicBezTo>
                    <a:pt x="513" y="992"/>
                    <a:pt x="519" y="992"/>
                    <a:pt x="524" y="992"/>
                  </a:cubicBezTo>
                  <a:cubicBezTo>
                    <a:pt x="799" y="982"/>
                    <a:pt x="1014" y="749"/>
                    <a:pt x="1001" y="477"/>
                  </a:cubicBezTo>
                  <a:cubicBezTo>
                    <a:pt x="991" y="211"/>
                    <a:pt x="775" y="1"/>
                    <a:pt x="5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96"/>
            <p:cNvSpPr/>
            <p:nvPr/>
          </p:nvSpPr>
          <p:spPr>
            <a:xfrm>
              <a:off x="464524" y="2269640"/>
              <a:ext cx="71904" cy="36100"/>
            </a:xfrm>
            <a:custGeom>
              <a:rect b="b" l="l" r="r" t="t"/>
              <a:pathLst>
                <a:path extrusionOk="0" h="730" w="1454">
                  <a:moveTo>
                    <a:pt x="781" y="1"/>
                  </a:moveTo>
                  <a:cubicBezTo>
                    <a:pt x="479" y="1"/>
                    <a:pt x="225" y="157"/>
                    <a:pt x="104" y="281"/>
                  </a:cubicBezTo>
                  <a:cubicBezTo>
                    <a:pt x="1" y="384"/>
                    <a:pt x="1" y="547"/>
                    <a:pt x="98" y="650"/>
                  </a:cubicBezTo>
                  <a:cubicBezTo>
                    <a:pt x="150" y="702"/>
                    <a:pt x="221" y="730"/>
                    <a:pt x="290" y="730"/>
                  </a:cubicBezTo>
                  <a:cubicBezTo>
                    <a:pt x="356" y="730"/>
                    <a:pt x="421" y="702"/>
                    <a:pt x="473" y="654"/>
                  </a:cubicBezTo>
                  <a:cubicBezTo>
                    <a:pt x="501" y="626"/>
                    <a:pt x="617" y="526"/>
                    <a:pt x="774" y="526"/>
                  </a:cubicBezTo>
                  <a:cubicBezTo>
                    <a:pt x="845" y="526"/>
                    <a:pt x="925" y="546"/>
                    <a:pt x="1009" y="603"/>
                  </a:cubicBezTo>
                  <a:cubicBezTo>
                    <a:pt x="1054" y="632"/>
                    <a:pt x="1104" y="646"/>
                    <a:pt x="1153" y="646"/>
                  </a:cubicBezTo>
                  <a:cubicBezTo>
                    <a:pt x="1238" y="646"/>
                    <a:pt x="1321" y="605"/>
                    <a:pt x="1374" y="529"/>
                  </a:cubicBezTo>
                  <a:cubicBezTo>
                    <a:pt x="1453" y="407"/>
                    <a:pt x="1421" y="244"/>
                    <a:pt x="1299" y="165"/>
                  </a:cubicBezTo>
                  <a:cubicBezTo>
                    <a:pt x="1121" y="46"/>
                    <a:pt x="944" y="1"/>
                    <a:pt x="7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96"/>
            <p:cNvSpPr/>
            <p:nvPr/>
          </p:nvSpPr>
          <p:spPr>
            <a:xfrm>
              <a:off x="805158" y="2217220"/>
              <a:ext cx="50392" cy="49304"/>
            </a:xfrm>
            <a:custGeom>
              <a:rect b="b" l="l" r="r" t="t"/>
              <a:pathLst>
                <a:path extrusionOk="0" h="997" w="1019">
                  <a:moveTo>
                    <a:pt x="507" y="1"/>
                  </a:moveTo>
                  <a:cubicBezTo>
                    <a:pt x="501" y="1"/>
                    <a:pt x="496" y="1"/>
                    <a:pt x="490" y="1"/>
                  </a:cubicBezTo>
                  <a:cubicBezTo>
                    <a:pt x="215" y="16"/>
                    <a:pt x="1" y="244"/>
                    <a:pt x="14" y="520"/>
                  </a:cubicBezTo>
                  <a:cubicBezTo>
                    <a:pt x="24" y="784"/>
                    <a:pt x="248" y="996"/>
                    <a:pt x="512" y="996"/>
                  </a:cubicBezTo>
                  <a:cubicBezTo>
                    <a:pt x="517" y="996"/>
                    <a:pt x="523" y="996"/>
                    <a:pt x="528" y="996"/>
                  </a:cubicBezTo>
                  <a:cubicBezTo>
                    <a:pt x="803" y="982"/>
                    <a:pt x="1018" y="753"/>
                    <a:pt x="1005" y="477"/>
                  </a:cubicBezTo>
                  <a:cubicBezTo>
                    <a:pt x="995" y="212"/>
                    <a:pt x="771" y="1"/>
                    <a:pt x="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96"/>
            <p:cNvSpPr/>
            <p:nvPr/>
          </p:nvSpPr>
          <p:spPr>
            <a:xfrm>
              <a:off x="802389" y="2252084"/>
              <a:ext cx="71854" cy="36100"/>
            </a:xfrm>
            <a:custGeom>
              <a:rect b="b" l="l" r="r" t="t"/>
              <a:pathLst>
                <a:path extrusionOk="0" h="730" w="1453">
                  <a:moveTo>
                    <a:pt x="783" y="0"/>
                  </a:moveTo>
                  <a:cubicBezTo>
                    <a:pt x="480" y="0"/>
                    <a:pt x="227" y="156"/>
                    <a:pt x="102" y="281"/>
                  </a:cubicBezTo>
                  <a:cubicBezTo>
                    <a:pt x="0" y="384"/>
                    <a:pt x="0" y="548"/>
                    <a:pt x="102" y="650"/>
                  </a:cubicBezTo>
                  <a:cubicBezTo>
                    <a:pt x="154" y="701"/>
                    <a:pt x="220" y="729"/>
                    <a:pt x="290" y="729"/>
                  </a:cubicBezTo>
                  <a:cubicBezTo>
                    <a:pt x="355" y="729"/>
                    <a:pt x="425" y="701"/>
                    <a:pt x="477" y="650"/>
                  </a:cubicBezTo>
                  <a:cubicBezTo>
                    <a:pt x="483" y="643"/>
                    <a:pt x="605" y="524"/>
                    <a:pt x="778" y="524"/>
                  </a:cubicBezTo>
                  <a:cubicBezTo>
                    <a:pt x="848" y="524"/>
                    <a:pt x="927" y="544"/>
                    <a:pt x="1009" y="599"/>
                  </a:cubicBezTo>
                  <a:cubicBezTo>
                    <a:pt x="1054" y="631"/>
                    <a:pt x="1106" y="646"/>
                    <a:pt x="1157" y="646"/>
                  </a:cubicBezTo>
                  <a:cubicBezTo>
                    <a:pt x="1241" y="646"/>
                    <a:pt x="1324" y="604"/>
                    <a:pt x="1373" y="529"/>
                  </a:cubicBezTo>
                  <a:cubicBezTo>
                    <a:pt x="1453" y="408"/>
                    <a:pt x="1419" y="244"/>
                    <a:pt x="1303" y="164"/>
                  </a:cubicBezTo>
                  <a:cubicBezTo>
                    <a:pt x="1123" y="45"/>
                    <a:pt x="946" y="0"/>
                    <a:pt x="78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96"/>
            <p:cNvSpPr/>
            <p:nvPr/>
          </p:nvSpPr>
          <p:spPr>
            <a:xfrm>
              <a:off x="548842" y="1925100"/>
              <a:ext cx="204585" cy="218976"/>
            </a:xfrm>
            <a:custGeom>
              <a:rect b="b" l="l" r="r" t="t"/>
              <a:pathLst>
                <a:path extrusionOk="0" h="4428" w="4137">
                  <a:moveTo>
                    <a:pt x="3876" y="1"/>
                  </a:moveTo>
                  <a:cubicBezTo>
                    <a:pt x="3727" y="1"/>
                    <a:pt x="3610" y="118"/>
                    <a:pt x="3610" y="263"/>
                  </a:cubicBezTo>
                  <a:cubicBezTo>
                    <a:pt x="3610" y="1309"/>
                    <a:pt x="2760" y="2158"/>
                    <a:pt x="1718" y="2158"/>
                  </a:cubicBezTo>
                  <a:lnTo>
                    <a:pt x="1677" y="2158"/>
                  </a:lnTo>
                  <a:cubicBezTo>
                    <a:pt x="752" y="2158"/>
                    <a:pt x="0" y="2910"/>
                    <a:pt x="0" y="3830"/>
                  </a:cubicBezTo>
                  <a:lnTo>
                    <a:pt x="0" y="4166"/>
                  </a:lnTo>
                  <a:cubicBezTo>
                    <a:pt x="0" y="4311"/>
                    <a:pt x="121" y="4428"/>
                    <a:pt x="266" y="4428"/>
                  </a:cubicBezTo>
                  <a:cubicBezTo>
                    <a:pt x="411" y="4428"/>
                    <a:pt x="528" y="4311"/>
                    <a:pt x="528" y="4166"/>
                  </a:cubicBezTo>
                  <a:lnTo>
                    <a:pt x="528" y="3830"/>
                  </a:lnTo>
                  <a:cubicBezTo>
                    <a:pt x="528" y="3199"/>
                    <a:pt x="1042" y="2686"/>
                    <a:pt x="1677" y="2686"/>
                  </a:cubicBezTo>
                  <a:lnTo>
                    <a:pt x="1718" y="2686"/>
                  </a:lnTo>
                  <a:cubicBezTo>
                    <a:pt x="3050" y="2686"/>
                    <a:pt x="4137" y="1598"/>
                    <a:pt x="4137" y="263"/>
                  </a:cubicBezTo>
                  <a:cubicBezTo>
                    <a:pt x="4137" y="118"/>
                    <a:pt x="4020" y="1"/>
                    <a:pt x="38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96"/>
            <p:cNvSpPr/>
            <p:nvPr/>
          </p:nvSpPr>
          <p:spPr>
            <a:xfrm>
              <a:off x="777662" y="1789846"/>
              <a:ext cx="90548" cy="152165"/>
            </a:xfrm>
            <a:custGeom>
              <a:rect b="b" l="l" r="r" t="t"/>
              <a:pathLst>
                <a:path extrusionOk="0" h="3077" w="1831">
                  <a:moveTo>
                    <a:pt x="262" y="0"/>
                  </a:moveTo>
                  <a:cubicBezTo>
                    <a:pt x="117" y="0"/>
                    <a:pt x="1" y="117"/>
                    <a:pt x="1" y="262"/>
                  </a:cubicBezTo>
                  <a:lnTo>
                    <a:pt x="1" y="831"/>
                  </a:lnTo>
                  <a:cubicBezTo>
                    <a:pt x="1" y="1279"/>
                    <a:pt x="365" y="1643"/>
                    <a:pt x="813" y="1643"/>
                  </a:cubicBezTo>
                  <a:cubicBezTo>
                    <a:pt x="1084" y="1643"/>
                    <a:pt x="1308" y="1867"/>
                    <a:pt x="1308" y="2139"/>
                  </a:cubicBezTo>
                  <a:lnTo>
                    <a:pt x="1308" y="2811"/>
                  </a:lnTo>
                  <a:cubicBezTo>
                    <a:pt x="1308" y="2960"/>
                    <a:pt x="1425" y="3077"/>
                    <a:pt x="1570" y="3077"/>
                  </a:cubicBezTo>
                  <a:cubicBezTo>
                    <a:pt x="1714" y="3077"/>
                    <a:pt x="1831" y="2960"/>
                    <a:pt x="1831" y="2811"/>
                  </a:cubicBezTo>
                  <a:lnTo>
                    <a:pt x="1831" y="2139"/>
                  </a:lnTo>
                  <a:cubicBezTo>
                    <a:pt x="1831" y="1578"/>
                    <a:pt x="1373" y="1121"/>
                    <a:pt x="813" y="1121"/>
                  </a:cubicBezTo>
                  <a:cubicBezTo>
                    <a:pt x="654" y="1121"/>
                    <a:pt x="524" y="990"/>
                    <a:pt x="524" y="831"/>
                  </a:cubicBezTo>
                  <a:lnTo>
                    <a:pt x="524" y="262"/>
                  </a:lnTo>
                  <a:cubicBezTo>
                    <a:pt x="524" y="117"/>
                    <a:pt x="406" y="0"/>
                    <a:pt x="26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96"/>
            <p:cNvSpPr/>
            <p:nvPr/>
          </p:nvSpPr>
          <p:spPr>
            <a:xfrm>
              <a:off x="788987" y="1927227"/>
              <a:ext cx="104691" cy="223575"/>
            </a:xfrm>
            <a:custGeom>
              <a:rect b="b" l="l" r="r" t="t"/>
              <a:pathLst>
                <a:path extrusionOk="0" h="4521" w="2117">
                  <a:moveTo>
                    <a:pt x="261" y="1"/>
                  </a:moveTo>
                  <a:cubicBezTo>
                    <a:pt x="117" y="1"/>
                    <a:pt x="0" y="117"/>
                    <a:pt x="0" y="262"/>
                  </a:cubicBezTo>
                  <a:lnTo>
                    <a:pt x="0" y="1457"/>
                  </a:lnTo>
                  <a:cubicBezTo>
                    <a:pt x="0" y="2018"/>
                    <a:pt x="453" y="2475"/>
                    <a:pt x="1013" y="2475"/>
                  </a:cubicBezTo>
                  <a:cubicBezTo>
                    <a:pt x="1332" y="2475"/>
                    <a:pt x="1588" y="2732"/>
                    <a:pt x="1588" y="3050"/>
                  </a:cubicBezTo>
                  <a:lnTo>
                    <a:pt x="1588" y="4259"/>
                  </a:lnTo>
                  <a:cubicBezTo>
                    <a:pt x="1588" y="4404"/>
                    <a:pt x="1709" y="4520"/>
                    <a:pt x="1854" y="4520"/>
                  </a:cubicBezTo>
                  <a:cubicBezTo>
                    <a:pt x="1998" y="4520"/>
                    <a:pt x="2116" y="4404"/>
                    <a:pt x="2116" y="4259"/>
                  </a:cubicBezTo>
                  <a:lnTo>
                    <a:pt x="2116" y="3050"/>
                  </a:lnTo>
                  <a:cubicBezTo>
                    <a:pt x="2116" y="2442"/>
                    <a:pt x="1621" y="1952"/>
                    <a:pt x="1013" y="1952"/>
                  </a:cubicBezTo>
                  <a:cubicBezTo>
                    <a:pt x="743" y="1952"/>
                    <a:pt x="524" y="1727"/>
                    <a:pt x="524" y="1457"/>
                  </a:cubicBezTo>
                  <a:lnTo>
                    <a:pt x="524" y="262"/>
                  </a:lnTo>
                  <a:cubicBezTo>
                    <a:pt x="524" y="117"/>
                    <a:pt x="407" y="1"/>
                    <a:pt x="2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96"/>
            <p:cNvSpPr/>
            <p:nvPr/>
          </p:nvSpPr>
          <p:spPr>
            <a:xfrm>
              <a:off x="1222445" y="1349367"/>
              <a:ext cx="702918" cy="1283342"/>
            </a:xfrm>
            <a:custGeom>
              <a:rect b="b" l="l" r="r" t="t"/>
              <a:pathLst>
                <a:path extrusionOk="0" h="25951" w="14214">
                  <a:moveTo>
                    <a:pt x="3105" y="0"/>
                  </a:moveTo>
                  <a:cubicBezTo>
                    <a:pt x="1470" y="0"/>
                    <a:pt x="24" y="1296"/>
                    <a:pt x="24" y="3033"/>
                  </a:cubicBezTo>
                  <a:lnTo>
                    <a:pt x="24" y="21291"/>
                  </a:lnTo>
                  <a:cubicBezTo>
                    <a:pt x="0" y="23550"/>
                    <a:pt x="1779" y="25432"/>
                    <a:pt x="4081" y="25582"/>
                  </a:cubicBezTo>
                  <a:lnTo>
                    <a:pt x="9735" y="25941"/>
                  </a:lnTo>
                  <a:cubicBezTo>
                    <a:pt x="9826" y="25947"/>
                    <a:pt x="9917" y="25950"/>
                    <a:pt x="10006" y="25950"/>
                  </a:cubicBezTo>
                  <a:cubicBezTo>
                    <a:pt x="12213" y="25950"/>
                    <a:pt x="14052" y="24217"/>
                    <a:pt x="14106" y="22019"/>
                  </a:cubicBezTo>
                  <a:lnTo>
                    <a:pt x="14139" y="20847"/>
                  </a:lnTo>
                  <a:cubicBezTo>
                    <a:pt x="14213" y="17933"/>
                    <a:pt x="13803" y="15028"/>
                    <a:pt x="12929" y="12246"/>
                  </a:cubicBezTo>
                  <a:lnTo>
                    <a:pt x="12075" y="9537"/>
                  </a:lnTo>
                  <a:cubicBezTo>
                    <a:pt x="10810" y="5522"/>
                    <a:pt x="7976" y="2160"/>
                    <a:pt x="4188" y="194"/>
                  </a:cubicBezTo>
                  <a:cubicBezTo>
                    <a:pt x="3827" y="62"/>
                    <a:pt x="3461" y="0"/>
                    <a:pt x="31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96"/>
            <p:cNvSpPr/>
            <p:nvPr/>
          </p:nvSpPr>
          <p:spPr>
            <a:xfrm>
              <a:off x="1423523" y="2614230"/>
              <a:ext cx="297" cy="247"/>
            </a:xfrm>
            <a:custGeom>
              <a:rect b="b" l="l" r="r" t="t"/>
              <a:pathLst>
                <a:path extrusionOk="0" h="5" w="6">
                  <a:moveTo>
                    <a:pt x="1" y="0"/>
                  </a:moveTo>
                  <a:cubicBezTo>
                    <a:pt x="1" y="5"/>
                    <a:pt x="1" y="5"/>
                    <a:pt x="5" y="5"/>
                  </a:cubicBezTo>
                  <a:cubicBezTo>
                    <a:pt x="5" y="5"/>
                    <a:pt x="1" y="5"/>
                    <a:pt x="1" y="0"/>
                  </a:cubicBezTo>
                  <a:close/>
                </a:path>
              </a:pathLst>
            </a:custGeom>
            <a:solidFill>
              <a:srgbClr val="F870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96"/>
            <p:cNvSpPr/>
            <p:nvPr/>
          </p:nvSpPr>
          <p:spPr>
            <a:xfrm>
              <a:off x="1314527" y="2538912"/>
              <a:ext cx="482211" cy="93811"/>
            </a:xfrm>
            <a:custGeom>
              <a:rect b="b" l="l" r="r" t="t"/>
              <a:pathLst>
                <a:path extrusionOk="0" h="1897" w="9751">
                  <a:moveTo>
                    <a:pt x="4026" y="0"/>
                  </a:moveTo>
                  <a:cubicBezTo>
                    <a:pt x="2284" y="0"/>
                    <a:pt x="875" y="416"/>
                    <a:pt x="1" y="757"/>
                  </a:cubicBezTo>
                  <a:cubicBezTo>
                    <a:pt x="623" y="1192"/>
                    <a:pt x="1369" y="1467"/>
                    <a:pt x="2177" y="1523"/>
                  </a:cubicBezTo>
                  <a:lnTo>
                    <a:pt x="2205" y="1523"/>
                  </a:lnTo>
                  <a:cubicBezTo>
                    <a:pt x="2205" y="1528"/>
                    <a:pt x="2209" y="1528"/>
                    <a:pt x="2209" y="1528"/>
                  </a:cubicBezTo>
                  <a:lnTo>
                    <a:pt x="2219" y="1528"/>
                  </a:lnTo>
                  <a:lnTo>
                    <a:pt x="7873" y="1887"/>
                  </a:lnTo>
                  <a:cubicBezTo>
                    <a:pt x="7963" y="1892"/>
                    <a:pt x="8051" y="1896"/>
                    <a:pt x="8144" y="1896"/>
                  </a:cubicBezTo>
                  <a:cubicBezTo>
                    <a:pt x="8709" y="1896"/>
                    <a:pt x="9256" y="1780"/>
                    <a:pt x="9750" y="1574"/>
                  </a:cubicBezTo>
                  <a:lnTo>
                    <a:pt x="9293" y="1313"/>
                  </a:lnTo>
                  <a:cubicBezTo>
                    <a:pt x="7375" y="327"/>
                    <a:pt x="5571" y="0"/>
                    <a:pt x="40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96"/>
            <p:cNvSpPr/>
            <p:nvPr/>
          </p:nvSpPr>
          <p:spPr>
            <a:xfrm>
              <a:off x="1223583" y="1349713"/>
              <a:ext cx="609898" cy="1128506"/>
            </a:xfrm>
            <a:custGeom>
              <a:rect b="b" l="l" r="r" t="t"/>
              <a:pathLst>
                <a:path extrusionOk="0" h="22820" w="12333">
                  <a:moveTo>
                    <a:pt x="2876" y="0"/>
                  </a:moveTo>
                  <a:cubicBezTo>
                    <a:pt x="1331" y="103"/>
                    <a:pt x="1" y="1364"/>
                    <a:pt x="1" y="3026"/>
                  </a:cubicBezTo>
                  <a:lnTo>
                    <a:pt x="1" y="9549"/>
                  </a:lnTo>
                  <a:cubicBezTo>
                    <a:pt x="14" y="9545"/>
                    <a:pt x="29" y="9539"/>
                    <a:pt x="46" y="9539"/>
                  </a:cubicBezTo>
                  <a:lnTo>
                    <a:pt x="66" y="9539"/>
                  </a:lnTo>
                  <a:lnTo>
                    <a:pt x="66" y="4474"/>
                  </a:lnTo>
                  <a:cubicBezTo>
                    <a:pt x="66" y="3086"/>
                    <a:pt x="1322" y="2050"/>
                    <a:pt x="2742" y="2050"/>
                  </a:cubicBezTo>
                  <a:cubicBezTo>
                    <a:pt x="3050" y="2050"/>
                    <a:pt x="3367" y="2101"/>
                    <a:pt x="3680" y="2205"/>
                  </a:cubicBezTo>
                  <a:cubicBezTo>
                    <a:pt x="6113" y="3371"/>
                    <a:pt x="8097" y="5146"/>
                    <a:pt x="9404" y="7293"/>
                  </a:cubicBezTo>
                  <a:cubicBezTo>
                    <a:pt x="9591" y="7172"/>
                    <a:pt x="9774" y="7041"/>
                    <a:pt x="9951" y="6911"/>
                  </a:cubicBezTo>
                  <a:cubicBezTo>
                    <a:pt x="9951" y="6906"/>
                    <a:pt x="9955" y="6901"/>
                    <a:pt x="9960" y="6901"/>
                  </a:cubicBezTo>
                  <a:cubicBezTo>
                    <a:pt x="8690" y="4026"/>
                    <a:pt x="6468" y="1649"/>
                    <a:pt x="3638" y="164"/>
                  </a:cubicBezTo>
                  <a:cubicBezTo>
                    <a:pt x="3386" y="70"/>
                    <a:pt x="3128" y="19"/>
                    <a:pt x="2876" y="0"/>
                  </a:cubicBezTo>
                  <a:close/>
                  <a:moveTo>
                    <a:pt x="1" y="9955"/>
                  </a:moveTo>
                  <a:lnTo>
                    <a:pt x="1" y="14321"/>
                  </a:lnTo>
                  <a:cubicBezTo>
                    <a:pt x="18" y="14312"/>
                    <a:pt x="42" y="14302"/>
                    <a:pt x="66" y="14302"/>
                  </a:cubicBezTo>
                  <a:lnTo>
                    <a:pt x="66" y="9965"/>
                  </a:lnTo>
                  <a:cubicBezTo>
                    <a:pt x="52" y="9959"/>
                    <a:pt x="42" y="9959"/>
                    <a:pt x="38" y="9959"/>
                  </a:cubicBezTo>
                  <a:cubicBezTo>
                    <a:pt x="24" y="9959"/>
                    <a:pt x="10" y="9959"/>
                    <a:pt x="1" y="9955"/>
                  </a:cubicBezTo>
                  <a:close/>
                  <a:moveTo>
                    <a:pt x="10133" y="7298"/>
                  </a:moveTo>
                  <a:cubicBezTo>
                    <a:pt x="9964" y="7425"/>
                    <a:pt x="9792" y="7541"/>
                    <a:pt x="9619" y="7658"/>
                  </a:cubicBezTo>
                  <a:cubicBezTo>
                    <a:pt x="9983" y="8302"/>
                    <a:pt x="10287" y="8979"/>
                    <a:pt x="10530" y="9679"/>
                  </a:cubicBezTo>
                  <a:lnTo>
                    <a:pt x="11268" y="11851"/>
                  </a:lnTo>
                  <a:cubicBezTo>
                    <a:pt x="11664" y="13004"/>
                    <a:pt x="11949" y="14185"/>
                    <a:pt x="12122" y="15381"/>
                  </a:cubicBezTo>
                  <a:cubicBezTo>
                    <a:pt x="12145" y="15377"/>
                    <a:pt x="12169" y="15372"/>
                    <a:pt x="12192" y="15367"/>
                  </a:cubicBezTo>
                  <a:lnTo>
                    <a:pt x="12206" y="15367"/>
                  </a:lnTo>
                  <a:cubicBezTo>
                    <a:pt x="12048" y="13808"/>
                    <a:pt x="11729" y="12267"/>
                    <a:pt x="11263" y="10763"/>
                  </a:cubicBezTo>
                  <a:lnTo>
                    <a:pt x="10520" y="8382"/>
                  </a:lnTo>
                  <a:cubicBezTo>
                    <a:pt x="10404" y="8013"/>
                    <a:pt x="10273" y="7653"/>
                    <a:pt x="10133" y="7298"/>
                  </a:cubicBezTo>
                  <a:close/>
                  <a:moveTo>
                    <a:pt x="12244" y="15782"/>
                  </a:moveTo>
                  <a:cubicBezTo>
                    <a:pt x="12225" y="15787"/>
                    <a:pt x="12201" y="15792"/>
                    <a:pt x="12178" y="15797"/>
                  </a:cubicBezTo>
                  <a:cubicBezTo>
                    <a:pt x="12267" y="16521"/>
                    <a:pt x="12318" y="17249"/>
                    <a:pt x="12328" y="17978"/>
                  </a:cubicBezTo>
                  <a:cubicBezTo>
                    <a:pt x="12332" y="17244"/>
                    <a:pt x="12304" y="16511"/>
                    <a:pt x="12244" y="15782"/>
                  </a:cubicBezTo>
                  <a:close/>
                  <a:moveTo>
                    <a:pt x="1" y="14709"/>
                  </a:moveTo>
                  <a:lnTo>
                    <a:pt x="1" y="18799"/>
                  </a:lnTo>
                  <a:cubicBezTo>
                    <a:pt x="1" y="19098"/>
                    <a:pt x="42" y="19392"/>
                    <a:pt x="113" y="19668"/>
                  </a:cubicBezTo>
                  <a:cubicBezTo>
                    <a:pt x="80" y="19481"/>
                    <a:pt x="61" y="19284"/>
                    <a:pt x="66" y="19088"/>
                  </a:cubicBezTo>
                  <a:lnTo>
                    <a:pt x="66" y="14756"/>
                  </a:lnTo>
                  <a:cubicBezTo>
                    <a:pt x="38" y="14737"/>
                    <a:pt x="14" y="14722"/>
                    <a:pt x="1" y="14709"/>
                  </a:cubicBezTo>
                  <a:close/>
                  <a:moveTo>
                    <a:pt x="8382" y="22806"/>
                  </a:moveTo>
                  <a:lnTo>
                    <a:pt x="8475" y="22810"/>
                  </a:lnTo>
                  <a:cubicBezTo>
                    <a:pt x="8555" y="22815"/>
                    <a:pt x="8634" y="22819"/>
                    <a:pt x="8714" y="22819"/>
                  </a:cubicBezTo>
                  <a:lnTo>
                    <a:pt x="8718" y="22819"/>
                  </a:lnTo>
                  <a:cubicBezTo>
                    <a:pt x="8643" y="22819"/>
                    <a:pt x="8569" y="22815"/>
                    <a:pt x="8494" y="22810"/>
                  </a:cubicBezTo>
                  <a:lnTo>
                    <a:pt x="8382" y="22806"/>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96"/>
            <p:cNvSpPr/>
            <p:nvPr/>
          </p:nvSpPr>
          <p:spPr>
            <a:xfrm>
              <a:off x="1225660" y="1451092"/>
              <a:ext cx="610343" cy="1027030"/>
            </a:xfrm>
            <a:custGeom>
              <a:rect b="b" l="l" r="r" t="t"/>
              <a:pathLst>
                <a:path extrusionOk="0" h="20768" w="12342">
                  <a:moveTo>
                    <a:pt x="2699" y="0"/>
                  </a:moveTo>
                  <a:cubicBezTo>
                    <a:pt x="1280" y="0"/>
                    <a:pt x="24" y="1035"/>
                    <a:pt x="24" y="2424"/>
                  </a:cubicBezTo>
                  <a:lnTo>
                    <a:pt x="24" y="17038"/>
                  </a:lnTo>
                  <a:cubicBezTo>
                    <a:pt x="0" y="18846"/>
                    <a:pt x="1545" y="20354"/>
                    <a:pt x="3545" y="20471"/>
                  </a:cubicBezTo>
                  <a:lnTo>
                    <a:pt x="8452" y="20760"/>
                  </a:lnTo>
                  <a:cubicBezTo>
                    <a:pt x="8532" y="20765"/>
                    <a:pt x="8612" y="20767"/>
                    <a:pt x="8691" y="20767"/>
                  </a:cubicBezTo>
                  <a:cubicBezTo>
                    <a:pt x="10608" y="20767"/>
                    <a:pt x="12204" y="19380"/>
                    <a:pt x="12253" y="17622"/>
                  </a:cubicBezTo>
                  <a:lnTo>
                    <a:pt x="12276" y="16684"/>
                  </a:lnTo>
                  <a:cubicBezTo>
                    <a:pt x="12342" y="14353"/>
                    <a:pt x="11987" y="12028"/>
                    <a:pt x="11226" y="9801"/>
                  </a:cubicBezTo>
                  <a:lnTo>
                    <a:pt x="10488" y="7629"/>
                  </a:lnTo>
                  <a:cubicBezTo>
                    <a:pt x="9390" y="4417"/>
                    <a:pt x="6925" y="1728"/>
                    <a:pt x="3638" y="155"/>
                  </a:cubicBezTo>
                  <a:cubicBezTo>
                    <a:pt x="3325" y="49"/>
                    <a:pt x="3008" y="0"/>
                    <a:pt x="26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96"/>
            <p:cNvSpPr/>
            <p:nvPr/>
          </p:nvSpPr>
          <p:spPr>
            <a:xfrm>
              <a:off x="1215275" y="1821941"/>
              <a:ext cx="8357" cy="20078"/>
            </a:xfrm>
            <a:custGeom>
              <a:rect b="b" l="l" r="r" t="t"/>
              <a:pathLst>
                <a:path extrusionOk="0" h="406" w="169">
                  <a:moveTo>
                    <a:pt x="169" y="0"/>
                  </a:moveTo>
                  <a:cubicBezTo>
                    <a:pt x="74" y="18"/>
                    <a:pt x="9" y="98"/>
                    <a:pt x="5" y="192"/>
                  </a:cubicBezTo>
                  <a:cubicBezTo>
                    <a:pt x="0" y="298"/>
                    <a:pt x="70" y="388"/>
                    <a:pt x="169" y="406"/>
                  </a:cubicBezTo>
                  <a:lnTo>
                    <a:pt x="16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96"/>
            <p:cNvSpPr/>
            <p:nvPr/>
          </p:nvSpPr>
          <p:spPr>
            <a:xfrm>
              <a:off x="1716089" y="1689159"/>
              <a:ext cx="17655" cy="21462"/>
            </a:xfrm>
            <a:custGeom>
              <a:rect b="b" l="l" r="r" t="t"/>
              <a:pathLst>
                <a:path extrusionOk="0" h="434" w="357">
                  <a:moveTo>
                    <a:pt x="117" y="0"/>
                  </a:moveTo>
                  <a:cubicBezTo>
                    <a:pt x="76" y="0"/>
                    <a:pt x="39" y="14"/>
                    <a:pt x="1" y="37"/>
                  </a:cubicBezTo>
                  <a:cubicBezTo>
                    <a:pt x="61" y="168"/>
                    <a:pt x="117" y="299"/>
                    <a:pt x="174" y="434"/>
                  </a:cubicBezTo>
                  <a:cubicBezTo>
                    <a:pt x="197" y="416"/>
                    <a:pt x="221" y="397"/>
                    <a:pt x="244" y="378"/>
                  </a:cubicBezTo>
                  <a:cubicBezTo>
                    <a:pt x="337" y="308"/>
                    <a:pt x="356" y="173"/>
                    <a:pt x="286" y="84"/>
                  </a:cubicBezTo>
                  <a:cubicBezTo>
                    <a:pt x="244" y="28"/>
                    <a:pt x="179" y="0"/>
                    <a:pt x="117" y="0"/>
                  </a:cubicBezTo>
                  <a:close/>
                </a:path>
              </a:pathLst>
            </a:custGeom>
            <a:solidFill>
              <a:srgbClr val="FF78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96"/>
            <p:cNvSpPr/>
            <p:nvPr/>
          </p:nvSpPr>
          <p:spPr>
            <a:xfrm>
              <a:off x="1223583" y="1821941"/>
              <a:ext cx="49" cy="20078"/>
            </a:xfrm>
            <a:custGeom>
              <a:rect b="b" l="l" r="r" t="t"/>
              <a:pathLst>
                <a:path extrusionOk="0" h="406" w="1">
                  <a:moveTo>
                    <a:pt x="1" y="0"/>
                  </a:moveTo>
                  <a:lnTo>
                    <a:pt x="1" y="0"/>
                  </a:lnTo>
                  <a:lnTo>
                    <a:pt x="1" y="406"/>
                  </a:lnTo>
                  <a:lnTo>
                    <a:pt x="1" y="406"/>
                  </a:lnTo>
                  <a:close/>
                </a:path>
              </a:pathLst>
            </a:custGeom>
            <a:solidFill>
              <a:srgbClr val="FFA4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96"/>
            <p:cNvSpPr/>
            <p:nvPr/>
          </p:nvSpPr>
          <p:spPr>
            <a:xfrm>
              <a:off x="1223583" y="1690989"/>
              <a:ext cx="501102" cy="151572"/>
            </a:xfrm>
            <a:custGeom>
              <a:rect b="b" l="l" r="r" t="t"/>
              <a:pathLst>
                <a:path extrusionOk="0" h="3065" w="10133">
                  <a:moveTo>
                    <a:pt x="9960" y="0"/>
                  </a:moveTo>
                  <a:cubicBezTo>
                    <a:pt x="9955" y="0"/>
                    <a:pt x="9951" y="5"/>
                    <a:pt x="9951" y="10"/>
                  </a:cubicBezTo>
                  <a:cubicBezTo>
                    <a:pt x="9774" y="140"/>
                    <a:pt x="9591" y="271"/>
                    <a:pt x="9404" y="392"/>
                  </a:cubicBezTo>
                  <a:cubicBezTo>
                    <a:pt x="9479" y="515"/>
                    <a:pt x="9550" y="636"/>
                    <a:pt x="9619" y="757"/>
                  </a:cubicBezTo>
                  <a:cubicBezTo>
                    <a:pt x="9792" y="640"/>
                    <a:pt x="9964" y="524"/>
                    <a:pt x="10133" y="397"/>
                  </a:cubicBezTo>
                  <a:cubicBezTo>
                    <a:pt x="10076" y="262"/>
                    <a:pt x="10020" y="131"/>
                    <a:pt x="9960" y="0"/>
                  </a:cubicBezTo>
                  <a:close/>
                  <a:moveTo>
                    <a:pt x="46" y="2638"/>
                  </a:moveTo>
                  <a:cubicBezTo>
                    <a:pt x="29" y="2638"/>
                    <a:pt x="14" y="2644"/>
                    <a:pt x="1" y="2648"/>
                  </a:cubicBezTo>
                  <a:lnTo>
                    <a:pt x="1" y="3054"/>
                  </a:lnTo>
                  <a:cubicBezTo>
                    <a:pt x="10" y="3058"/>
                    <a:pt x="24" y="3058"/>
                    <a:pt x="38" y="3058"/>
                  </a:cubicBezTo>
                  <a:cubicBezTo>
                    <a:pt x="42" y="3058"/>
                    <a:pt x="52" y="3058"/>
                    <a:pt x="66" y="3064"/>
                  </a:cubicBezTo>
                  <a:lnTo>
                    <a:pt x="66" y="2638"/>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96"/>
            <p:cNvSpPr/>
            <p:nvPr/>
          </p:nvSpPr>
          <p:spPr>
            <a:xfrm>
              <a:off x="1226797" y="1710375"/>
              <a:ext cx="472519" cy="132384"/>
            </a:xfrm>
            <a:custGeom>
              <a:rect b="b" l="l" r="r" t="t"/>
              <a:pathLst>
                <a:path extrusionOk="0" h="2677" w="9555">
                  <a:moveTo>
                    <a:pt x="9339" y="0"/>
                  </a:moveTo>
                  <a:cubicBezTo>
                    <a:pt x="6151" y="2093"/>
                    <a:pt x="1662" y="2256"/>
                    <a:pt x="360" y="2256"/>
                  </a:cubicBezTo>
                  <a:cubicBezTo>
                    <a:pt x="160" y="2256"/>
                    <a:pt x="33" y="2252"/>
                    <a:pt x="1" y="2246"/>
                  </a:cubicBezTo>
                  <a:lnTo>
                    <a:pt x="1" y="2672"/>
                  </a:lnTo>
                  <a:cubicBezTo>
                    <a:pt x="66" y="2672"/>
                    <a:pt x="220" y="2677"/>
                    <a:pt x="453" y="2677"/>
                  </a:cubicBezTo>
                  <a:cubicBezTo>
                    <a:pt x="1910" y="2677"/>
                    <a:pt x="6309" y="2489"/>
                    <a:pt x="9554" y="365"/>
                  </a:cubicBezTo>
                  <a:cubicBezTo>
                    <a:pt x="9485" y="244"/>
                    <a:pt x="9414" y="123"/>
                    <a:pt x="93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96"/>
            <p:cNvSpPr/>
            <p:nvPr/>
          </p:nvSpPr>
          <p:spPr>
            <a:xfrm>
              <a:off x="1216165" y="2057931"/>
              <a:ext cx="7467" cy="19188"/>
            </a:xfrm>
            <a:custGeom>
              <a:rect b="b" l="l" r="r" t="t"/>
              <a:pathLst>
                <a:path extrusionOk="0" h="388" w="151">
                  <a:moveTo>
                    <a:pt x="151" y="0"/>
                  </a:moveTo>
                  <a:cubicBezTo>
                    <a:pt x="123" y="15"/>
                    <a:pt x="99" y="33"/>
                    <a:pt x="75" y="56"/>
                  </a:cubicBezTo>
                  <a:cubicBezTo>
                    <a:pt x="0" y="145"/>
                    <a:pt x="15" y="276"/>
                    <a:pt x="103" y="351"/>
                  </a:cubicBezTo>
                  <a:cubicBezTo>
                    <a:pt x="108" y="355"/>
                    <a:pt x="127" y="369"/>
                    <a:pt x="151" y="388"/>
                  </a:cubicBezTo>
                  <a:lnTo>
                    <a:pt x="1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96"/>
            <p:cNvSpPr/>
            <p:nvPr/>
          </p:nvSpPr>
          <p:spPr>
            <a:xfrm>
              <a:off x="1827161" y="2109412"/>
              <a:ext cx="12314" cy="20820"/>
            </a:xfrm>
            <a:custGeom>
              <a:rect b="b" l="l" r="r" t="t"/>
              <a:pathLst>
                <a:path extrusionOk="0" h="421" w="249">
                  <a:moveTo>
                    <a:pt x="24" y="0"/>
                  </a:moveTo>
                  <a:cubicBezTo>
                    <a:pt x="15" y="0"/>
                    <a:pt x="11" y="0"/>
                    <a:pt x="1" y="5"/>
                  </a:cubicBezTo>
                  <a:cubicBezTo>
                    <a:pt x="15" y="140"/>
                    <a:pt x="29" y="280"/>
                    <a:pt x="39" y="420"/>
                  </a:cubicBezTo>
                  <a:lnTo>
                    <a:pt x="57" y="420"/>
                  </a:lnTo>
                  <a:cubicBezTo>
                    <a:pt x="174" y="397"/>
                    <a:pt x="248" y="290"/>
                    <a:pt x="230" y="178"/>
                  </a:cubicBezTo>
                  <a:cubicBezTo>
                    <a:pt x="211" y="75"/>
                    <a:pt x="123" y="0"/>
                    <a:pt x="24" y="0"/>
                  </a:cubicBezTo>
                  <a:close/>
                </a:path>
              </a:pathLst>
            </a:custGeom>
            <a:solidFill>
              <a:srgbClr val="FF78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8" name="Google Shape;3548;p96"/>
            <p:cNvSpPr/>
            <p:nvPr/>
          </p:nvSpPr>
          <p:spPr>
            <a:xfrm>
              <a:off x="1223583" y="2057931"/>
              <a:ext cx="49" cy="19188"/>
            </a:xfrm>
            <a:custGeom>
              <a:rect b="b" l="l" r="r" t="t"/>
              <a:pathLst>
                <a:path extrusionOk="0" h="388" w="1">
                  <a:moveTo>
                    <a:pt x="1" y="0"/>
                  </a:moveTo>
                  <a:lnTo>
                    <a:pt x="1" y="0"/>
                  </a:lnTo>
                  <a:lnTo>
                    <a:pt x="1" y="388"/>
                  </a:lnTo>
                  <a:lnTo>
                    <a:pt x="1" y="388"/>
                  </a:lnTo>
                  <a:close/>
                </a:path>
              </a:pathLst>
            </a:custGeom>
            <a:solidFill>
              <a:srgbClr val="FFA4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96"/>
            <p:cNvSpPr/>
            <p:nvPr/>
          </p:nvSpPr>
          <p:spPr>
            <a:xfrm>
              <a:off x="1223583" y="2056992"/>
              <a:ext cx="605496" cy="73931"/>
            </a:xfrm>
            <a:custGeom>
              <a:rect b="b" l="l" r="r" t="t"/>
              <a:pathLst>
                <a:path extrusionOk="0" h="1495" w="12244">
                  <a:moveTo>
                    <a:pt x="66" y="0"/>
                  </a:moveTo>
                  <a:cubicBezTo>
                    <a:pt x="42" y="0"/>
                    <a:pt x="18" y="10"/>
                    <a:pt x="1" y="19"/>
                  </a:cubicBezTo>
                  <a:lnTo>
                    <a:pt x="1" y="407"/>
                  </a:lnTo>
                  <a:cubicBezTo>
                    <a:pt x="14" y="420"/>
                    <a:pt x="38" y="435"/>
                    <a:pt x="66" y="454"/>
                  </a:cubicBezTo>
                  <a:lnTo>
                    <a:pt x="66" y="0"/>
                  </a:lnTo>
                  <a:close/>
                  <a:moveTo>
                    <a:pt x="12192" y="1065"/>
                  </a:moveTo>
                  <a:cubicBezTo>
                    <a:pt x="12169" y="1070"/>
                    <a:pt x="12145" y="1075"/>
                    <a:pt x="12122" y="1079"/>
                  </a:cubicBezTo>
                  <a:cubicBezTo>
                    <a:pt x="12141" y="1215"/>
                    <a:pt x="12160" y="1355"/>
                    <a:pt x="12178" y="1495"/>
                  </a:cubicBezTo>
                  <a:cubicBezTo>
                    <a:pt x="12201" y="1490"/>
                    <a:pt x="12225" y="1485"/>
                    <a:pt x="12244" y="1480"/>
                  </a:cubicBezTo>
                  <a:cubicBezTo>
                    <a:pt x="12234" y="1340"/>
                    <a:pt x="12220" y="1200"/>
                    <a:pt x="12206" y="106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96"/>
            <p:cNvSpPr/>
            <p:nvPr/>
          </p:nvSpPr>
          <p:spPr>
            <a:xfrm>
              <a:off x="1226797" y="2056992"/>
              <a:ext cx="599018" cy="97965"/>
            </a:xfrm>
            <a:custGeom>
              <a:rect b="b" l="l" r="r" t="t"/>
              <a:pathLst>
                <a:path extrusionOk="0" h="1981" w="12113">
                  <a:moveTo>
                    <a:pt x="1" y="0"/>
                  </a:moveTo>
                  <a:lnTo>
                    <a:pt x="1" y="454"/>
                  </a:lnTo>
                  <a:cubicBezTo>
                    <a:pt x="472" y="790"/>
                    <a:pt x="2457" y="1980"/>
                    <a:pt x="6828" y="1980"/>
                  </a:cubicBezTo>
                  <a:cubicBezTo>
                    <a:pt x="8308" y="1980"/>
                    <a:pt x="10059" y="1845"/>
                    <a:pt x="12113" y="1495"/>
                  </a:cubicBezTo>
                  <a:cubicBezTo>
                    <a:pt x="12095" y="1355"/>
                    <a:pt x="12076" y="1215"/>
                    <a:pt x="12057" y="1079"/>
                  </a:cubicBezTo>
                  <a:cubicBezTo>
                    <a:pt x="10050" y="1420"/>
                    <a:pt x="8336" y="1551"/>
                    <a:pt x="6888" y="1551"/>
                  </a:cubicBezTo>
                  <a:cubicBezTo>
                    <a:pt x="2050" y="1551"/>
                    <a:pt x="188" y="71"/>
                    <a:pt x="160" y="47"/>
                  </a:cubicBezTo>
                  <a:cubicBezTo>
                    <a:pt x="117" y="15"/>
                    <a:pt x="71" y="0"/>
                    <a:pt x="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96"/>
            <p:cNvSpPr/>
            <p:nvPr/>
          </p:nvSpPr>
          <p:spPr>
            <a:xfrm>
              <a:off x="1662085" y="2180723"/>
              <a:ext cx="70915" cy="44903"/>
            </a:xfrm>
            <a:custGeom>
              <a:rect b="b" l="l" r="r" t="t"/>
              <a:pathLst>
                <a:path extrusionOk="0" h="908" w="1434">
                  <a:moveTo>
                    <a:pt x="517" y="1"/>
                  </a:moveTo>
                  <a:cubicBezTo>
                    <a:pt x="373" y="1"/>
                    <a:pt x="252" y="35"/>
                    <a:pt x="173" y="86"/>
                  </a:cubicBezTo>
                  <a:cubicBezTo>
                    <a:pt x="19" y="179"/>
                    <a:pt x="0" y="305"/>
                    <a:pt x="61" y="379"/>
                  </a:cubicBezTo>
                  <a:cubicBezTo>
                    <a:pt x="127" y="454"/>
                    <a:pt x="239" y="491"/>
                    <a:pt x="347" y="534"/>
                  </a:cubicBezTo>
                  <a:cubicBezTo>
                    <a:pt x="453" y="571"/>
                    <a:pt x="561" y="613"/>
                    <a:pt x="655" y="655"/>
                  </a:cubicBezTo>
                  <a:cubicBezTo>
                    <a:pt x="743" y="697"/>
                    <a:pt x="851" y="748"/>
                    <a:pt x="948" y="799"/>
                  </a:cubicBezTo>
                  <a:cubicBezTo>
                    <a:pt x="1048" y="849"/>
                    <a:pt x="1146" y="907"/>
                    <a:pt x="1246" y="907"/>
                  </a:cubicBezTo>
                  <a:cubicBezTo>
                    <a:pt x="1249" y="907"/>
                    <a:pt x="1253" y="907"/>
                    <a:pt x="1257" y="907"/>
                  </a:cubicBezTo>
                  <a:cubicBezTo>
                    <a:pt x="1350" y="903"/>
                    <a:pt x="1434" y="810"/>
                    <a:pt x="1406" y="636"/>
                  </a:cubicBezTo>
                  <a:cubicBezTo>
                    <a:pt x="1383" y="468"/>
                    <a:pt x="1220" y="221"/>
                    <a:pt x="916" y="86"/>
                  </a:cubicBezTo>
                  <a:cubicBezTo>
                    <a:pt x="776" y="25"/>
                    <a:pt x="639" y="1"/>
                    <a:pt x="5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96"/>
            <p:cNvSpPr/>
            <p:nvPr/>
          </p:nvSpPr>
          <p:spPr>
            <a:xfrm>
              <a:off x="1365118" y="2174295"/>
              <a:ext cx="76701" cy="36249"/>
            </a:xfrm>
            <a:custGeom>
              <a:rect b="b" l="l" r="r" t="t"/>
              <a:pathLst>
                <a:path extrusionOk="0" h="733" w="1551">
                  <a:moveTo>
                    <a:pt x="816" y="0"/>
                  </a:moveTo>
                  <a:cubicBezTo>
                    <a:pt x="785" y="0"/>
                    <a:pt x="753" y="2"/>
                    <a:pt x="720" y="5"/>
                  </a:cubicBezTo>
                  <a:cubicBezTo>
                    <a:pt x="388" y="37"/>
                    <a:pt x="160" y="229"/>
                    <a:pt x="80" y="388"/>
                  </a:cubicBezTo>
                  <a:cubicBezTo>
                    <a:pt x="1" y="552"/>
                    <a:pt x="52" y="677"/>
                    <a:pt x="145" y="710"/>
                  </a:cubicBezTo>
                  <a:cubicBezTo>
                    <a:pt x="182" y="727"/>
                    <a:pt x="222" y="732"/>
                    <a:pt x="265" y="732"/>
                  </a:cubicBezTo>
                  <a:cubicBezTo>
                    <a:pt x="330" y="732"/>
                    <a:pt x="400" y="719"/>
                    <a:pt x="468" y="710"/>
                  </a:cubicBezTo>
                  <a:cubicBezTo>
                    <a:pt x="585" y="687"/>
                    <a:pt x="697" y="673"/>
                    <a:pt x="799" y="664"/>
                  </a:cubicBezTo>
                  <a:cubicBezTo>
                    <a:pt x="897" y="654"/>
                    <a:pt x="1014" y="645"/>
                    <a:pt x="1130" y="640"/>
                  </a:cubicBezTo>
                  <a:cubicBezTo>
                    <a:pt x="1242" y="636"/>
                    <a:pt x="1365" y="640"/>
                    <a:pt x="1449" y="580"/>
                  </a:cubicBezTo>
                  <a:cubicBezTo>
                    <a:pt x="1527" y="528"/>
                    <a:pt x="1551" y="397"/>
                    <a:pt x="1430" y="253"/>
                  </a:cubicBezTo>
                  <a:cubicBezTo>
                    <a:pt x="1329" y="126"/>
                    <a:pt x="1102" y="0"/>
                    <a:pt x="8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96"/>
            <p:cNvSpPr/>
            <p:nvPr/>
          </p:nvSpPr>
          <p:spPr>
            <a:xfrm>
              <a:off x="1662283" y="2262024"/>
              <a:ext cx="72102" cy="36051"/>
            </a:xfrm>
            <a:custGeom>
              <a:rect b="b" l="l" r="r" t="t"/>
              <a:pathLst>
                <a:path extrusionOk="0" h="729" w="1458">
                  <a:moveTo>
                    <a:pt x="674" y="0"/>
                  </a:moveTo>
                  <a:cubicBezTo>
                    <a:pt x="511" y="0"/>
                    <a:pt x="335" y="45"/>
                    <a:pt x="155" y="164"/>
                  </a:cubicBezTo>
                  <a:cubicBezTo>
                    <a:pt x="34" y="244"/>
                    <a:pt x="1" y="407"/>
                    <a:pt x="85" y="528"/>
                  </a:cubicBezTo>
                  <a:cubicBezTo>
                    <a:pt x="134" y="604"/>
                    <a:pt x="217" y="646"/>
                    <a:pt x="301" y="646"/>
                  </a:cubicBezTo>
                  <a:cubicBezTo>
                    <a:pt x="352" y="646"/>
                    <a:pt x="403" y="631"/>
                    <a:pt x="449" y="599"/>
                  </a:cubicBezTo>
                  <a:cubicBezTo>
                    <a:pt x="531" y="544"/>
                    <a:pt x="609" y="524"/>
                    <a:pt x="680" y="524"/>
                  </a:cubicBezTo>
                  <a:cubicBezTo>
                    <a:pt x="839" y="524"/>
                    <a:pt x="957" y="625"/>
                    <a:pt x="987" y="655"/>
                  </a:cubicBezTo>
                  <a:cubicBezTo>
                    <a:pt x="1037" y="706"/>
                    <a:pt x="1103" y="729"/>
                    <a:pt x="1168" y="729"/>
                  </a:cubicBezTo>
                  <a:cubicBezTo>
                    <a:pt x="1239" y="729"/>
                    <a:pt x="1304" y="701"/>
                    <a:pt x="1356" y="650"/>
                  </a:cubicBezTo>
                  <a:cubicBezTo>
                    <a:pt x="1458" y="547"/>
                    <a:pt x="1458" y="384"/>
                    <a:pt x="1356" y="281"/>
                  </a:cubicBezTo>
                  <a:cubicBezTo>
                    <a:pt x="1231" y="157"/>
                    <a:pt x="977" y="0"/>
                    <a:pt x="6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96"/>
            <p:cNvSpPr/>
            <p:nvPr/>
          </p:nvSpPr>
          <p:spPr>
            <a:xfrm>
              <a:off x="1342024" y="2252084"/>
              <a:ext cx="71854" cy="36100"/>
            </a:xfrm>
            <a:custGeom>
              <a:rect b="b" l="l" r="r" t="t"/>
              <a:pathLst>
                <a:path extrusionOk="0" h="730" w="1453">
                  <a:moveTo>
                    <a:pt x="670" y="0"/>
                  </a:moveTo>
                  <a:cubicBezTo>
                    <a:pt x="507" y="0"/>
                    <a:pt x="330" y="45"/>
                    <a:pt x="151" y="164"/>
                  </a:cubicBezTo>
                  <a:cubicBezTo>
                    <a:pt x="28" y="244"/>
                    <a:pt x="0" y="408"/>
                    <a:pt x="80" y="529"/>
                  </a:cubicBezTo>
                  <a:cubicBezTo>
                    <a:pt x="130" y="604"/>
                    <a:pt x="212" y="646"/>
                    <a:pt x="297" y="646"/>
                  </a:cubicBezTo>
                  <a:cubicBezTo>
                    <a:pt x="347" y="646"/>
                    <a:pt x="399" y="631"/>
                    <a:pt x="444" y="599"/>
                  </a:cubicBezTo>
                  <a:cubicBezTo>
                    <a:pt x="526" y="545"/>
                    <a:pt x="604" y="525"/>
                    <a:pt x="675" y="525"/>
                  </a:cubicBezTo>
                  <a:cubicBezTo>
                    <a:pt x="834" y="525"/>
                    <a:pt x="952" y="626"/>
                    <a:pt x="981" y="655"/>
                  </a:cubicBezTo>
                  <a:cubicBezTo>
                    <a:pt x="1033" y="701"/>
                    <a:pt x="1098" y="729"/>
                    <a:pt x="1164" y="729"/>
                  </a:cubicBezTo>
                  <a:cubicBezTo>
                    <a:pt x="1233" y="729"/>
                    <a:pt x="1299" y="701"/>
                    <a:pt x="1350" y="650"/>
                  </a:cubicBezTo>
                  <a:cubicBezTo>
                    <a:pt x="1453" y="548"/>
                    <a:pt x="1453" y="384"/>
                    <a:pt x="1350" y="281"/>
                  </a:cubicBezTo>
                  <a:cubicBezTo>
                    <a:pt x="1226" y="156"/>
                    <a:pt x="973" y="0"/>
                    <a:pt x="6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96"/>
            <p:cNvSpPr/>
            <p:nvPr/>
          </p:nvSpPr>
          <p:spPr>
            <a:xfrm rot="9899951">
              <a:off x="1468327" y="2278938"/>
              <a:ext cx="113000" cy="53557"/>
            </a:xfrm>
            <a:custGeom>
              <a:rect b="b" l="l" r="r" t="t"/>
              <a:pathLst>
                <a:path extrusionOk="0" h="1083" w="2285">
                  <a:moveTo>
                    <a:pt x="1061" y="0"/>
                  </a:moveTo>
                  <a:cubicBezTo>
                    <a:pt x="487" y="0"/>
                    <a:pt x="108" y="462"/>
                    <a:pt x="95" y="485"/>
                  </a:cubicBezTo>
                  <a:cubicBezTo>
                    <a:pt x="0" y="598"/>
                    <a:pt x="19" y="761"/>
                    <a:pt x="132" y="850"/>
                  </a:cubicBezTo>
                  <a:cubicBezTo>
                    <a:pt x="180" y="890"/>
                    <a:pt x="239" y="909"/>
                    <a:pt x="298" y="909"/>
                  </a:cubicBezTo>
                  <a:cubicBezTo>
                    <a:pt x="374" y="909"/>
                    <a:pt x="450" y="876"/>
                    <a:pt x="500" y="813"/>
                  </a:cubicBezTo>
                  <a:cubicBezTo>
                    <a:pt x="505" y="813"/>
                    <a:pt x="743" y="527"/>
                    <a:pt x="1061" y="527"/>
                  </a:cubicBezTo>
                  <a:lnTo>
                    <a:pt x="1065" y="527"/>
                  </a:lnTo>
                  <a:cubicBezTo>
                    <a:pt x="1299" y="527"/>
                    <a:pt x="1541" y="682"/>
                    <a:pt x="1780" y="981"/>
                  </a:cubicBezTo>
                  <a:cubicBezTo>
                    <a:pt x="1832" y="1046"/>
                    <a:pt x="1911" y="1083"/>
                    <a:pt x="1985" y="1083"/>
                  </a:cubicBezTo>
                  <a:cubicBezTo>
                    <a:pt x="2046" y="1083"/>
                    <a:pt x="2102" y="1065"/>
                    <a:pt x="2149" y="1022"/>
                  </a:cubicBezTo>
                  <a:cubicBezTo>
                    <a:pt x="2265" y="934"/>
                    <a:pt x="2284" y="770"/>
                    <a:pt x="2191" y="654"/>
                  </a:cubicBezTo>
                  <a:cubicBezTo>
                    <a:pt x="1845" y="219"/>
                    <a:pt x="146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96"/>
            <p:cNvSpPr/>
            <p:nvPr/>
          </p:nvSpPr>
          <p:spPr>
            <a:xfrm>
              <a:off x="1462789" y="1925100"/>
              <a:ext cx="204634" cy="218976"/>
            </a:xfrm>
            <a:custGeom>
              <a:rect b="b" l="l" r="r" t="t"/>
              <a:pathLst>
                <a:path extrusionOk="0" h="4428" w="4138">
                  <a:moveTo>
                    <a:pt x="263" y="1"/>
                  </a:moveTo>
                  <a:cubicBezTo>
                    <a:pt x="118" y="1"/>
                    <a:pt x="0" y="118"/>
                    <a:pt x="0" y="263"/>
                  </a:cubicBezTo>
                  <a:cubicBezTo>
                    <a:pt x="0" y="1598"/>
                    <a:pt x="1089" y="2686"/>
                    <a:pt x="2420" y="2686"/>
                  </a:cubicBezTo>
                  <a:lnTo>
                    <a:pt x="2461" y="2686"/>
                  </a:lnTo>
                  <a:cubicBezTo>
                    <a:pt x="3097" y="2686"/>
                    <a:pt x="3610" y="3199"/>
                    <a:pt x="3610" y="3830"/>
                  </a:cubicBezTo>
                  <a:lnTo>
                    <a:pt x="3610" y="4166"/>
                  </a:lnTo>
                  <a:cubicBezTo>
                    <a:pt x="3610" y="4311"/>
                    <a:pt x="3727" y="4428"/>
                    <a:pt x="3872" y="4428"/>
                  </a:cubicBezTo>
                  <a:cubicBezTo>
                    <a:pt x="4017" y="4428"/>
                    <a:pt x="4138" y="4311"/>
                    <a:pt x="4138" y="4166"/>
                  </a:cubicBezTo>
                  <a:lnTo>
                    <a:pt x="4138" y="3830"/>
                  </a:lnTo>
                  <a:cubicBezTo>
                    <a:pt x="4138" y="2910"/>
                    <a:pt x="3386" y="2158"/>
                    <a:pt x="2461" y="2158"/>
                  </a:cubicBezTo>
                  <a:lnTo>
                    <a:pt x="2420" y="2158"/>
                  </a:lnTo>
                  <a:cubicBezTo>
                    <a:pt x="1379" y="2158"/>
                    <a:pt x="528" y="1309"/>
                    <a:pt x="528" y="263"/>
                  </a:cubicBezTo>
                  <a:cubicBezTo>
                    <a:pt x="528" y="118"/>
                    <a:pt x="407" y="1"/>
                    <a:pt x="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96"/>
            <p:cNvSpPr/>
            <p:nvPr/>
          </p:nvSpPr>
          <p:spPr>
            <a:xfrm>
              <a:off x="1348057" y="1789846"/>
              <a:ext cx="90548" cy="152165"/>
            </a:xfrm>
            <a:custGeom>
              <a:rect b="b" l="l" r="r" t="t"/>
              <a:pathLst>
                <a:path extrusionOk="0" h="3077" w="1831">
                  <a:moveTo>
                    <a:pt x="1570" y="0"/>
                  </a:moveTo>
                  <a:cubicBezTo>
                    <a:pt x="1424" y="0"/>
                    <a:pt x="1307" y="117"/>
                    <a:pt x="1307" y="262"/>
                  </a:cubicBezTo>
                  <a:lnTo>
                    <a:pt x="1307" y="831"/>
                  </a:lnTo>
                  <a:cubicBezTo>
                    <a:pt x="1307" y="990"/>
                    <a:pt x="1177" y="1121"/>
                    <a:pt x="1018" y="1121"/>
                  </a:cubicBezTo>
                  <a:cubicBezTo>
                    <a:pt x="458" y="1121"/>
                    <a:pt x="1" y="1578"/>
                    <a:pt x="1" y="2139"/>
                  </a:cubicBezTo>
                  <a:lnTo>
                    <a:pt x="1" y="2811"/>
                  </a:lnTo>
                  <a:cubicBezTo>
                    <a:pt x="1" y="2960"/>
                    <a:pt x="117" y="3077"/>
                    <a:pt x="262" y="3077"/>
                  </a:cubicBezTo>
                  <a:cubicBezTo>
                    <a:pt x="406" y="3077"/>
                    <a:pt x="523" y="2960"/>
                    <a:pt x="523" y="2811"/>
                  </a:cubicBezTo>
                  <a:lnTo>
                    <a:pt x="523" y="2139"/>
                  </a:lnTo>
                  <a:cubicBezTo>
                    <a:pt x="523" y="1867"/>
                    <a:pt x="747" y="1643"/>
                    <a:pt x="1018" y="1643"/>
                  </a:cubicBezTo>
                  <a:cubicBezTo>
                    <a:pt x="1466" y="1643"/>
                    <a:pt x="1831" y="1279"/>
                    <a:pt x="1831" y="831"/>
                  </a:cubicBezTo>
                  <a:lnTo>
                    <a:pt x="1831" y="262"/>
                  </a:lnTo>
                  <a:cubicBezTo>
                    <a:pt x="1831" y="117"/>
                    <a:pt x="1714" y="0"/>
                    <a:pt x="15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96"/>
            <p:cNvSpPr/>
            <p:nvPr/>
          </p:nvSpPr>
          <p:spPr>
            <a:xfrm>
              <a:off x="1322638" y="1927227"/>
              <a:ext cx="104641" cy="223575"/>
            </a:xfrm>
            <a:custGeom>
              <a:rect b="b" l="l" r="r" t="t"/>
              <a:pathLst>
                <a:path extrusionOk="0" h="4521" w="2116">
                  <a:moveTo>
                    <a:pt x="1854" y="1"/>
                  </a:moveTo>
                  <a:cubicBezTo>
                    <a:pt x="1709" y="1"/>
                    <a:pt x="1593" y="117"/>
                    <a:pt x="1593" y="262"/>
                  </a:cubicBezTo>
                  <a:lnTo>
                    <a:pt x="1593" y="1457"/>
                  </a:lnTo>
                  <a:cubicBezTo>
                    <a:pt x="1593" y="1727"/>
                    <a:pt x="1369" y="1952"/>
                    <a:pt x="1103" y="1952"/>
                  </a:cubicBezTo>
                  <a:cubicBezTo>
                    <a:pt x="496" y="1952"/>
                    <a:pt x="0" y="2442"/>
                    <a:pt x="0" y="3050"/>
                  </a:cubicBezTo>
                  <a:lnTo>
                    <a:pt x="0" y="4259"/>
                  </a:lnTo>
                  <a:cubicBezTo>
                    <a:pt x="0" y="4404"/>
                    <a:pt x="117" y="4520"/>
                    <a:pt x="262" y="4520"/>
                  </a:cubicBezTo>
                  <a:cubicBezTo>
                    <a:pt x="407" y="4520"/>
                    <a:pt x="528" y="4404"/>
                    <a:pt x="528" y="4259"/>
                  </a:cubicBezTo>
                  <a:lnTo>
                    <a:pt x="528" y="3050"/>
                  </a:lnTo>
                  <a:cubicBezTo>
                    <a:pt x="528" y="2732"/>
                    <a:pt x="785" y="2475"/>
                    <a:pt x="1103" y="2475"/>
                  </a:cubicBezTo>
                  <a:cubicBezTo>
                    <a:pt x="1663" y="2475"/>
                    <a:pt x="2116" y="2018"/>
                    <a:pt x="2116" y="1457"/>
                  </a:cubicBezTo>
                  <a:lnTo>
                    <a:pt x="2116" y="262"/>
                  </a:lnTo>
                  <a:cubicBezTo>
                    <a:pt x="2116" y="117"/>
                    <a:pt x="1999" y="1"/>
                    <a:pt x="18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96"/>
            <p:cNvSpPr/>
            <p:nvPr/>
          </p:nvSpPr>
          <p:spPr>
            <a:xfrm>
              <a:off x="609323" y="1138400"/>
              <a:ext cx="997605" cy="815768"/>
            </a:xfrm>
            <a:custGeom>
              <a:rect b="b" l="l" r="r" t="t"/>
              <a:pathLst>
                <a:path extrusionOk="0" h="16496" w="20173">
                  <a:moveTo>
                    <a:pt x="10077" y="0"/>
                  </a:moveTo>
                  <a:cubicBezTo>
                    <a:pt x="9872" y="0"/>
                    <a:pt x="9708" y="164"/>
                    <a:pt x="9708" y="370"/>
                  </a:cubicBezTo>
                  <a:lnTo>
                    <a:pt x="9708" y="486"/>
                  </a:lnTo>
                  <a:cubicBezTo>
                    <a:pt x="9699" y="495"/>
                    <a:pt x="9694" y="500"/>
                    <a:pt x="9694" y="500"/>
                  </a:cubicBezTo>
                  <a:cubicBezTo>
                    <a:pt x="9694" y="500"/>
                    <a:pt x="9493" y="8807"/>
                    <a:pt x="9269" y="12551"/>
                  </a:cubicBezTo>
                  <a:cubicBezTo>
                    <a:pt x="9111" y="15256"/>
                    <a:pt x="8513" y="15368"/>
                    <a:pt x="7775" y="15671"/>
                  </a:cubicBezTo>
                  <a:cubicBezTo>
                    <a:pt x="7775" y="15671"/>
                    <a:pt x="7784" y="15689"/>
                    <a:pt x="7808" y="15723"/>
                  </a:cubicBezTo>
                  <a:lnTo>
                    <a:pt x="2092" y="15723"/>
                  </a:lnTo>
                  <a:cubicBezTo>
                    <a:pt x="1345" y="15723"/>
                    <a:pt x="739" y="15116"/>
                    <a:pt x="739" y="14368"/>
                  </a:cubicBezTo>
                  <a:lnTo>
                    <a:pt x="739" y="13435"/>
                  </a:lnTo>
                  <a:cubicBezTo>
                    <a:pt x="739" y="13234"/>
                    <a:pt x="570" y="13066"/>
                    <a:pt x="370" y="13066"/>
                  </a:cubicBezTo>
                  <a:cubicBezTo>
                    <a:pt x="164" y="13066"/>
                    <a:pt x="0" y="13234"/>
                    <a:pt x="0" y="13435"/>
                  </a:cubicBezTo>
                  <a:lnTo>
                    <a:pt x="0" y="14368"/>
                  </a:lnTo>
                  <a:cubicBezTo>
                    <a:pt x="0" y="15521"/>
                    <a:pt x="939" y="16456"/>
                    <a:pt x="2092" y="16456"/>
                  </a:cubicBezTo>
                  <a:lnTo>
                    <a:pt x="7896" y="16456"/>
                  </a:lnTo>
                  <a:cubicBezTo>
                    <a:pt x="8340" y="16456"/>
                    <a:pt x="8760" y="16344"/>
                    <a:pt x="9125" y="16143"/>
                  </a:cubicBezTo>
                  <a:cubicBezTo>
                    <a:pt x="9391" y="16026"/>
                    <a:pt x="9699" y="15797"/>
                    <a:pt x="10045" y="15396"/>
                  </a:cubicBezTo>
                  <a:cubicBezTo>
                    <a:pt x="10045" y="15396"/>
                    <a:pt x="10942" y="16495"/>
                    <a:pt x="12405" y="16495"/>
                  </a:cubicBezTo>
                  <a:cubicBezTo>
                    <a:pt x="12559" y="16495"/>
                    <a:pt x="12721" y="16483"/>
                    <a:pt x="12888" y="16456"/>
                  </a:cubicBezTo>
                  <a:lnTo>
                    <a:pt x="18081" y="16456"/>
                  </a:lnTo>
                  <a:cubicBezTo>
                    <a:pt x="19234" y="16456"/>
                    <a:pt x="20172" y="15521"/>
                    <a:pt x="20172" y="14368"/>
                  </a:cubicBezTo>
                  <a:lnTo>
                    <a:pt x="20172" y="13435"/>
                  </a:lnTo>
                  <a:cubicBezTo>
                    <a:pt x="20172" y="13234"/>
                    <a:pt x="20010" y="13066"/>
                    <a:pt x="19803" y="13066"/>
                  </a:cubicBezTo>
                  <a:cubicBezTo>
                    <a:pt x="19603" y="13066"/>
                    <a:pt x="19435" y="13234"/>
                    <a:pt x="19435" y="13435"/>
                  </a:cubicBezTo>
                  <a:lnTo>
                    <a:pt x="19435" y="14368"/>
                  </a:lnTo>
                  <a:cubicBezTo>
                    <a:pt x="19435" y="15116"/>
                    <a:pt x="18827" y="15723"/>
                    <a:pt x="18081" y="15723"/>
                  </a:cubicBezTo>
                  <a:lnTo>
                    <a:pt x="12809" y="15723"/>
                  </a:lnTo>
                  <a:cubicBezTo>
                    <a:pt x="11935" y="15419"/>
                    <a:pt x="10955" y="14695"/>
                    <a:pt x="10806" y="13000"/>
                  </a:cubicBezTo>
                  <a:cubicBezTo>
                    <a:pt x="10596" y="10661"/>
                    <a:pt x="10693" y="6281"/>
                    <a:pt x="10465" y="1103"/>
                  </a:cubicBezTo>
                  <a:lnTo>
                    <a:pt x="10465" y="370"/>
                  </a:lnTo>
                  <a:cubicBezTo>
                    <a:pt x="10465" y="164"/>
                    <a:pt x="10301" y="0"/>
                    <a:pt x="100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96"/>
            <p:cNvSpPr/>
            <p:nvPr/>
          </p:nvSpPr>
          <p:spPr>
            <a:xfrm>
              <a:off x="1050595" y="1444861"/>
              <a:ext cx="113444" cy="15726"/>
            </a:xfrm>
            <a:custGeom>
              <a:rect b="b" l="l" r="r" t="t"/>
              <a:pathLst>
                <a:path extrusionOk="0" h="318" w="2294">
                  <a:moveTo>
                    <a:pt x="1" y="0"/>
                  </a:moveTo>
                  <a:lnTo>
                    <a:pt x="1" y="317"/>
                  </a:lnTo>
                  <a:lnTo>
                    <a:pt x="2294" y="317"/>
                  </a:lnTo>
                  <a:lnTo>
                    <a:pt x="22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96"/>
            <p:cNvSpPr/>
            <p:nvPr/>
          </p:nvSpPr>
          <p:spPr>
            <a:xfrm>
              <a:off x="1050595" y="1336262"/>
              <a:ext cx="113444" cy="15825"/>
            </a:xfrm>
            <a:custGeom>
              <a:rect b="b" l="l" r="r" t="t"/>
              <a:pathLst>
                <a:path extrusionOk="0" h="320" w="2294">
                  <a:moveTo>
                    <a:pt x="1" y="1"/>
                  </a:moveTo>
                  <a:lnTo>
                    <a:pt x="1" y="319"/>
                  </a:lnTo>
                  <a:lnTo>
                    <a:pt x="2294" y="319"/>
                  </a:lnTo>
                  <a:lnTo>
                    <a:pt x="22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96"/>
            <p:cNvSpPr/>
            <p:nvPr/>
          </p:nvSpPr>
          <p:spPr>
            <a:xfrm>
              <a:off x="1050595" y="1231916"/>
              <a:ext cx="113444" cy="15726"/>
            </a:xfrm>
            <a:custGeom>
              <a:rect b="b" l="l" r="r" t="t"/>
              <a:pathLst>
                <a:path extrusionOk="0" h="318" w="2294">
                  <a:moveTo>
                    <a:pt x="1" y="1"/>
                  </a:moveTo>
                  <a:lnTo>
                    <a:pt x="1" y="318"/>
                  </a:lnTo>
                  <a:lnTo>
                    <a:pt x="2294" y="318"/>
                  </a:lnTo>
                  <a:lnTo>
                    <a:pt x="22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96"/>
            <p:cNvSpPr/>
            <p:nvPr/>
          </p:nvSpPr>
          <p:spPr>
            <a:xfrm>
              <a:off x="1050595" y="1747118"/>
              <a:ext cx="113444" cy="15726"/>
            </a:xfrm>
            <a:custGeom>
              <a:rect b="b" l="l" r="r" t="t"/>
              <a:pathLst>
                <a:path extrusionOk="0" h="318" w="2294">
                  <a:moveTo>
                    <a:pt x="1" y="0"/>
                  </a:moveTo>
                  <a:lnTo>
                    <a:pt x="1" y="318"/>
                  </a:lnTo>
                  <a:lnTo>
                    <a:pt x="2294" y="318"/>
                  </a:lnTo>
                  <a:lnTo>
                    <a:pt x="22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96"/>
            <p:cNvSpPr/>
            <p:nvPr/>
          </p:nvSpPr>
          <p:spPr>
            <a:xfrm>
              <a:off x="1050595" y="1638569"/>
              <a:ext cx="113444" cy="15775"/>
            </a:xfrm>
            <a:custGeom>
              <a:rect b="b" l="l" r="r" t="t"/>
              <a:pathLst>
                <a:path extrusionOk="0" h="319" w="2294">
                  <a:moveTo>
                    <a:pt x="1" y="0"/>
                  </a:moveTo>
                  <a:lnTo>
                    <a:pt x="1" y="318"/>
                  </a:lnTo>
                  <a:lnTo>
                    <a:pt x="2294" y="318"/>
                  </a:lnTo>
                  <a:lnTo>
                    <a:pt x="22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96"/>
            <p:cNvSpPr/>
            <p:nvPr/>
          </p:nvSpPr>
          <p:spPr>
            <a:xfrm>
              <a:off x="1050595" y="1534173"/>
              <a:ext cx="113444" cy="15726"/>
            </a:xfrm>
            <a:custGeom>
              <a:rect b="b" l="l" r="r" t="t"/>
              <a:pathLst>
                <a:path extrusionOk="0" h="318" w="2294">
                  <a:moveTo>
                    <a:pt x="1" y="1"/>
                  </a:moveTo>
                  <a:lnTo>
                    <a:pt x="1" y="318"/>
                  </a:lnTo>
                  <a:lnTo>
                    <a:pt x="2294" y="318"/>
                  </a:lnTo>
                  <a:lnTo>
                    <a:pt x="22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66" name="Google Shape;3566;p96"/>
          <p:cNvSpPr/>
          <p:nvPr/>
        </p:nvSpPr>
        <p:spPr>
          <a:xfrm>
            <a:off x="659625" y="2571750"/>
            <a:ext cx="4507200" cy="2031900"/>
          </a:xfrm>
          <a:prstGeom prst="roundRect">
            <a:avLst>
              <a:gd fmla="val 16667"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96"/>
          <p:cNvSpPr txBox="1"/>
          <p:nvPr/>
        </p:nvSpPr>
        <p:spPr>
          <a:xfrm>
            <a:off x="3421650" y="2571750"/>
            <a:ext cx="41232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Open Sans ExtraBold"/>
                <a:ea typeface="Open Sans ExtraBold"/>
                <a:cs typeface="Open Sans ExtraBold"/>
                <a:sym typeface="Open Sans ExtraBold"/>
              </a:rPr>
              <a:t>صفيه حمدي عبدالحميد </a:t>
            </a:r>
            <a:endParaRPr sz="1500">
              <a:solidFill>
                <a:schemeClr val="lt1"/>
              </a:solidFill>
              <a:latin typeface="Open Sans ExtraBold"/>
              <a:ea typeface="Open Sans ExtraBold"/>
              <a:cs typeface="Open Sans ExtraBold"/>
              <a:sym typeface="Open Sans ExtraBold"/>
            </a:endParaRPr>
          </a:p>
          <a:p>
            <a:pPr indent="0" lvl="0" marL="0" rtl="0" algn="l">
              <a:spcBef>
                <a:spcPts val="0"/>
              </a:spcBef>
              <a:spcAft>
                <a:spcPts val="0"/>
              </a:spcAft>
              <a:buNone/>
            </a:pPr>
            <a:r>
              <a:rPr lang="en" sz="1500">
                <a:solidFill>
                  <a:schemeClr val="lt1"/>
                </a:solidFill>
                <a:latin typeface="Open Sans ExtraBold"/>
                <a:ea typeface="Open Sans ExtraBold"/>
                <a:cs typeface="Open Sans ExtraBold"/>
                <a:sym typeface="Open Sans ExtraBold"/>
              </a:rPr>
              <a:t>2020</a:t>
            </a:r>
            <a:r>
              <a:rPr lang="en" sz="1500">
                <a:solidFill>
                  <a:schemeClr val="lt1"/>
                </a:solidFill>
                <a:latin typeface="Open Sans ExtraBold"/>
                <a:ea typeface="Open Sans ExtraBold"/>
                <a:cs typeface="Open Sans ExtraBold"/>
                <a:sym typeface="Open Sans ExtraBold"/>
              </a:rPr>
              <a:t>00466</a:t>
            </a:r>
            <a:endParaRPr sz="1500">
              <a:solidFill>
                <a:schemeClr val="lt1"/>
              </a:solidFill>
              <a:latin typeface="Open Sans ExtraBold"/>
              <a:ea typeface="Open Sans ExtraBold"/>
              <a:cs typeface="Open Sans ExtraBold"/>
              <a:sym typeface="Open Sans ExtraBold"/>
            </a:endParaRPr>
          </a:p>
          <a:p>
            <a:pPr indent="0" lvl="0" marL="0" rtl="0" algn="l">
              <a:spcBef>
                <a:spcPts val="0"/>
              </a:spcBef>
              <a:spcAft>
                <a:spcPts val="0"/>
              </a:spcAft>
              <a:buNone/>
            </a:pPr>
            <a:r>
              <a:t/>
            </a:r>
            <a:endParaRPr sz="1500">
              <a:solidFill>
                <a:schemeClr val="lt1"/>
              </a:solidFill>
              <a:latin typeface="Open Sans ExtraBold"/>
              <a:ea typeface="Open Sans ExtraBold"/>
              <a:cs typeface="Open Sans ExtraBold"/>
              <a:sym typeface="Open Sans ExtraBold"/>
            </a:endParaRPr>
          </a:p>
          <a:p>
            <a:pPr indent="0" lvl="0" marL="0" rtl="0" algn="l">
              <a:spcBef>
                <a:spcPts val="0"/>
              </a:spcBef>
              <a:spcAft>
                <a:spcPts val="0"/>
              </a:spcAft>
              <a:buNone/>
            </a:pPr>
            <a:r>
              <a:rPr lang="en" sz="1500">
                <a:solidFill>
                  <a:schemeClr val="lt1"/>
                </a:solidFill>
                <a:latin typeface="Open Sans ExtraBold"/>
                <a:ea typeface="Open Sans ExtraBold"/>
                <a:cs typeface="Open Sans ExtraBold"/>
                <a:sym typeface="Open Sans ExtraBold"/>
              </a:rPr>
              <a:t>حبيبة ياسر سعيد محمد</a:t>
            </a:r>
            <a:endParaRPr sz="1500">
              <a:solidFill>
                <a:schemeClr val="lt1"/>
              </a:solidFill>
              <a:latin typeface="Open Sans ExtraBold"/>
              <a:ea typeface="Open Sans ExtraBold"/>
              <a:cs typeface="Open Sans ExtraBold"/>
              <a:sym typeface="Open Sans ExtraBold"/>
            </a:endParaRPr>
          </a:p>
          <a:p>
            <a:pPr indent="0" lvl="0" marL="0" rtl="0" algn="l">
              <a:spcBef>
                <a:spcPts val="0"/>
              </a:spcBef>
              <a:spcAft>
                <a:spcPts val="0"/>
              </a:spcAft>
              <a:buNone/>
            </a:pPr>
            <a:r>
              <a:rPr lang="en" sz="1500">
                <a:solidFill>
                  <a:schemeClr val="lt1"/>
                </a:solidFill>
                <a:latin typeface="Open Sans ExtraBold"/>
                <a:ea typeface="Open Sans ExtraBold"/>
                <a:cs typeface="Open Sans ExtraBold"/>
                <a:sym typeface="Open Sans ExtraBold"/>
              </a:rPr>
              <a:t>202000262</a:t>
            </a:r>
            <a:endParaRPr sz="1500">
              <a:solidFill>
                <a:schemeClr val="lt1"/>
              </a:solidFill>
              <a:latin typeface="Open Sans ExtraBold"/>
              <a:ea typeface="Open Sans ExtraBold"/>
              <a:cs typeface="Open Sans ExtraBold"/>
              <a:sym typeface="Open Sans ExtraBold"/>
            </a:endParaRPr>
          </a:p>
          <a:p>
            <a:pPr indent="0" lvl="0" marL="0" rtl="0" algn="l">
              <a:spcBef>
                <a:spcPts val="0"/>
              </a:spcBef>
              <a:spcAft>
                <a:spcPts val="0"/>
              </a:spcAft>
              <a:buNone/>
            </a:pPr>
            <a:r>
              <a:t/>
            </a:r>
            <a:endParaRPr sz="1500">
              <a:solidFill>
                <a:schemeClr val="lt1"/>
              </a:solidFill>
              <a:latin typeface="Open Sans ExtraBold"/>
              <a:ea typeface="Open Sans ExtraBold"/>
              <a:cs typeface="Open Sans ExtraBold"/>
              <a:sym typeface="Open Sans ExtraBold"/>
            </a:endParaRPr>
          </a:p>
          <a:p>
            <a:pPr indent="0" lvl="0" marL="0" rtl="0" algn="l">
              <a:spcBef>
                <a:spcPts val="0"/>
              </a:spcBef>
              <a:spcAft>
                <a:spcPts val="0"/>
              </a:spcAft>
              <a:buNone/>
            </a:pPr>
            <a:r>
              <a:rPr lang="en" sz="1500">
                <a:solidFill>
                  <a:schemeClr val="lt1"/>
                </a:solidFill>
                <a:latin typeface="Open Sans ExtraBold"/>
                <a:ea typeface="Open Sans ExtraBold"/>
                <a:cs typeface="Open Sans ExtraBold"/>
                <a:sym typeface="Open Sans ExtraBold"/>
              </a:rPr>
              <a:t>صفاء محمود محمد</a:t>
            </a:r>
            <a:endParaRPr sz="1500">
              <a:solidFill>
                <a:schemeClr val="lt1"/>
              </a:solidFill>
              <a:latin typeface="Open Sans ExtraBold"/>
              <a:ea typeface="Open Sans ExtraBold"/>
              <a:cs typeface="Open Sans ExtraBold"/>
              <a:sym typeface="Open Sans ExtraBold"/>
            </a:endParaRPr>
          </a:p>
          <a:p>
            <a:pPr indent="0" lvl="0" marL="0" rtl="0" algn="l">
              <a:spcBef>
                <a:spcPts val="0"/>
              </a:spcBef>
              <a:spcAft>
                <a:spcPts val="0"/>
              </a:spcAft>
              <a:buNone/>
            </a:pPr>
            <a:r>
              <a:rPr lang="en" sz="1500">
                <a:solidFill>
                  <a:schemeClr val="lt1"/>
                </a:solidFill>
                <a:latin typeface="Open Sans ExtraBold"/>
                <a:ea typeface="Open Sans ExtraBold"/>
                <a:cs typeface="Open Sans ExtraBold"/>
                <a:sym typeface="Open Sans ExtraBold"/>
              </a:rPr>
              <a:t>202000465</a:t>
            </a:r>
            <a:endParaRPr sz="1500">
              <a:solidFill>
                <a:schemeClr val="lt1"/>
              </a:solidFill>
              <a:latin typeface="Open Sans ExtraBold"/>
              <a:ea typeface="Open Sans ExtraBold"/>
              <a:cs typeface="Open Sans ExtraBold"/>
              <a:sym typeface="Open Sans ExtraBold"/>
            </a:endParaRPr>
          </a:p>
          <a:p>
            <a:pPr indent="0" lvl="0" marL="0" rtl="0" algn="l">
              <a:spcBef>
                <a:spcPts val="0"/>
              </a:spcBef>
              <a:spcAft>
                <a:spcPts val="0"/>
              </a:spcAft>
              <a:buNone/>
            </a:pPr>
            <a:r>
              <a:t/>
            </a:r>
            <a:endParaRPr sz="1500">
              <a:solidFill>
                <a:schemeClr val="lt1"/>
              </a:solidFill>
              <a:latin typeface="Open Sans ExtraBold"/>
              <a:ea typeface="Open Sans ExtraBold"/>
              <a:cs typeface="Open Sans ExtraBold"/>
              <a:sym typeface="Open Sans ExtraBold"/>
            </a:endParaRPr>
          </a:p>
          <a:p>
            <a:pPr indent="0" lvl="0" marL="0" rtl="0" algn="l">
              <a:spcBef>
                <a:spcPts val="0"/>
              </a:spcBef>
              <a:spcAft>
                <a:spcPts val="0"/>
              </a:spcAft>
              <a:buNone/>
            </a:pPr>
            <a:r>
              <a:t/>
            </a:r>
            <a:endParaRPr sz="1900">
              <a:solidFill>
                <a:schemeClr val="lt1"/>
              </a:solidFill>
              <a:latin typeface="Open Sans ExtraBold"/>
              <a:ea typeface="Open Sans ExtraBold"/>
              <a:cs typeface="Open Sans ExtraBold"/>
              <a:sym typeface="Open Sans ExtraBold"/>
            </a:endParaRPr>
          </a:p>
        </p:txBody>
      </p:sp>
      <p:sp>
        <p:nvSpPr>
          <p:cNvPr id="3568" name="Google Shape;3568;p96"/>
          <p:cNvSpPr txBox="1"/>
          <p:nvPr/>
        </p:nvSpPr>
        <p:spPr>
          <a:xfrm>
            <a:off x="-2231300" y="2571750"/>
            <a:ext cx="5141400" cy="20319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500">
                <a:solidFill>
                  <a:schemeClr val="lt1"/>
                </a:solidFill>
                <a:latin typeface="Open Sans ExtraBold"/>
                <a:ea typeface="Open Sans ExtraBold"/>
                <a:cs typeface="Open Sans ExtraBold"/>
                <a:sym typeface="Open Sans ExtraBold"/>
              </a:rPr>
              <a:t>اميره اسامه محمد عبدالله </a:t>
            </a:r>
            <a:endParaRPr sz="1500">
              <a:solidFill>
                <a:schemeClr val="lt1"/>
              </a:solidFill>
              <a:latin typeface="Open Sans ExtraBold"/>
              <a:ea typeface="Open Sans ExtraBold"/>
              <a:cs typeface="Open Sans ExtraBold"/>
              <a:sym typeface="Open Sans ExtraBold"/>
            </a:endParaRPr>
          </a:p>
          <a:p>
            <a:pPr indent="0" lvl="0" marL="0" rtl="0" algn="r">
              <a:spcBef>
                <a:spcPts val="0"/>
              </a:spcBef>
              <a:spcAft>
                <a:spcPts val="0"/>
              </a:spcAft>
              <a:buNone/>
            </a:pPr>
            <a:r>
              <a:rPr lang="en" sz="1500">
                <a:solidFill>
                  <a:schemeClr val="lt1"/>
                </a:solidFill>
                <a:latin typeface="Open Sans ExtraBold"/>
                <a:ea typeface="Open Sans ExtraBold"/>
                <a:cs typeface="Open Sans ExtraBold"/>
                <a:sym typeface="Open Sans ExtraBold"/>
              </a:rPr>
              <a:t>202000162</a:t>
            </a:r>
            <a:endParaRPr sz="1500">
              <a:solidFill>
                <a:schemeClr val="lt1"/>
              </a:solidFill>
              <a:latin typeface="Open Sans ExtraBold"/>
              <a:ea typeface="Open Sans ExtraBold"/>
              <a:cs typeface="Open Sans ExtraBold"/>
              <a:sym typeface="Open Sans ExtraBold"/>
            </a:endParaRPr>
          </a:p>
          <a:p>
            <a:pPr indent="0" lvl="0" marL="0" rtl="0" algn="r">
              <a:spcBef>
                <a:spcPts val="0"/>
              </a:spcBef>
              <a:spcAft>
                <a:spcPts val="0"/>
              </a:spcAft>
              <a:buNone/>
            </a:pPr>
            <a:r>
              <a:t/>
            </a:r>
            <a:endParaRPr sz="1500">
              <a:solidFill>
                <a:schemeClr val="lt1"/>
              </a:solidFill>
              <a:latin typeface="Open Sans ExtraBold"/>
              <a:ea typeface="Open Sans ExtraBold"/>
              <a:cs typeface="Open Sans ExtraBold"/>
              <a:sym typeface="Open Sans ExtraBold"/>
            </a:endParaRPr>
          </a:p>
          <a:p>
            <a:pPr indent="0" lvl="0" marL="0" rtl="0" algn="r">
              <a:spcBef>
                <a:spcPts val="0"/>
              </a:spcBef>
              <a:spcAft>
                <a:spcPts val="0"/>
              </a:spcAft>
              <a:buNone/>
            </a:pPr>
            <a:r>
              <a:rPr lang="en" sz="1500">
                <a:solidFill>
                  <a:schemeClr val="lt1"/>
                </a:solidFill>
                <a:latin typeface="Open Sans ExtraBold"/>
                <a:ea typeface="Open Sans ExtraBold"/>
                <a:cs typeface="Open Sans ExtraBold"/>
                <a:sym typeface="Open Sans ExtraBold"/>
              </a:rPr>
              <a:t>زينب محمد متولي علي</a:t>
            </a:r>
            <a:endParaRPr sz="1500">
              <a:solidFill>
                <a:schemeClr val="lt1"/>
              </a:solidFill>
              <a:latin typeface="Open Sans ExtraBold"/>
              <a:ea typeface="Open Sans ExtraBold"/>
              <a:cs typeface="Open Sans ExtraBold"/>
              <a:sym typeface="Open Sans ExtraBold"/>
            </a:endParaRPr>
          </a:p>
          <a:p>
            <a:pPr indent="0" lvl="0" marL="0" rtl="0" algn="r">
              <a:spcBef>
                <a:spcPts val="0"/>
              </a:spcBef>
              <a:spcAft>
                <a:spcPts val="0"/>
              </a:spcAft>
              <a:buNone/>
            </a:pPr>
            <a:r>
              <a:rPr lang="en" sz="1500">
                <a:solidFill>
                  <a:schemeClr val="lt1"/>
                </a:solidFill>
                <a:latin typeface="Open Sans ExtraBold"/>
                <a:ea typeface="Open Sans ExtraBold"/>
                <a:cs typeface="Open Sans ExtraBold"/>
                <a:sym typeface="Open Sans ExtraBold"/>
              </a:rPr>
              <a:t> 202000366</a:t>
            </a:r>
            <a:endParaRPr sz="1500">
              <a:solidFill>
                <a:schemeClr val="lt1"/>
              </a:solidFill>
              <a:latin typeface="Open Sans ExtraBold"/>
              <a:ea typeface="Open Sans ExtraBold"/>
              <a:cs typeface="Open Sans ExtraBold"/>
              <a:sym typeface="Open Sans ExtraBold"/>
            </a:endParaRPr>
          </a:p>
          <a:p>
            <a:pPr indent="0" lvl="0" marL="0" rtl="0" algn="r">
              <a:spcBef>
                <a:spcPts val="0"/>
              </a:spcBef>
              <a:spcAft>
                <a:spcPts val="0"/>
              </a:spcAft>
              <a:buNone/>
            </a:pPr>
            <a:r>
              <a:t/>
            </a:r>
            <a:endParaRPr sz="1500">
              <a:solidFill>
                <a:schemeClr val="lt1"/>
              </a:solidFill>
              <a:latin typeface="Open Sans ExtraBold"/>
              <a:ea typeface="Open Sans ExtraBold"/>
              <a:cs typeface="Open Sans ExtraBold"/>
              <a:sym typeface="Open Sans ExtraBold"/>
            </a:endParaRPr>
          </a:p>
          <a:p>
            <a:pPr indent="0" lvl="0" marL="0" rtl="0" algn="r">
              <a:spcBef>
                <a:spcPts val="0"/>
              </a:spcBef>
              <a:spcAft>
                <a:spcPts val="0"/>
              </a:spcAft>
              <a:buNone/>
            </a:pPr>
            <a:r>
              <a:rPr lang="en" sz="1500">
                <a:solidFill>
                  <a:schemeClr val="lt1"/>
                </a:solidFill>
                <a:latin typeface="Open Sans ExtraBold"/>
                <a:ea typeface="Open Sans ExtraBold"/>
                <a:cs typeface="Open Sans ExtraBold"/>
                <a:sym typeface="Open Sans ExtraBold"/>
              </a:rPr>
              <a:t>ريم اسماعيل حسن احمد </a:t>
            </a:r>
            <a:endParaRPr sz="1500">
              <a:solidFill>
                <a:schemeClr val="lt1"/>
              </a:solidFill>
              <a:latin typeface="Open Sans ExtraBold"/>
              <a:ea typeface="Open Sans ExtraBold"/>
              <a:cs typeface="Open Sans ExtraBold"/>
              <a:sym typeface="Open Sans ExtraBold"/>
            </a:endParaRPr>
          </a:p>
          <a:p>
            <a:pPr indent="0" lvl="0" marL="0" rtl="0" algn="r">
              <a:spcBef>
                <a:spcPts val="0"/>
              </a:spcBef>
              <a:spcAft>
                <a:spcPts val="0"/>
              </a:spcAft>
              <a:buNone/>
            </a:pPr>
            <a:r>
              <a:rPr lang="en" sz="1500">
                <a:solidFill>
                  <a:schemeClr val="lt1"/>
                </a:solidFill>
                <a:latin typeface="Open Sans ExtraBold"/>
                <a:ea typeface="Open Sans ExtraBold"/>
                <a:cs typeface="Open Sans ExtraBold"/>
                <a:sym typeface="Open Sans ExtraBold"/>
              </a:rPr>
              <a:t>202000346</a:t>
            </a:r>
            <a:endParaRPr sz="1500">
              <a:solidFill>
                <a:schemeClr val="lt1"/>
              </a:solidFill>
              <a:latin typeface="Open Sans ExtraBold"/>
              <a:ea typeface="Open Sans ExtraBold"/>
              <a:cs typeface="Open Sans ExtraBold"/>
              <a:sym typeface="Open Sans Extra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9" name="Shape 3009"/>
        <p:cNvGrpSpPr/>
        <p:nvPr/>
      </p:nvGrpSpPr>
      <p:grpSpPr>
        <a:xfrm>
          <a:off x="0" y="0"/>
          <a:ext cx="0" cy="0"/>
          <a:chOff x="0" y="0"/>
          <a:chExt cx="0" cy="0"/>
        </a:xfrm>
      </p:grpSpPr>
      <p:grpSp>
        <p:nvGrpSpPr>
          <p:cNvPr id="3010" name="Google Shape;3010;p61"/>
          <p:cNvGrpSpPr/>
          <p:nvPr/>
        </p:nvGrpSpPr>
        <p:grpSpPr>
          <a:xfrm>
            <a:off x="-1304867" y="1147686"/>
            <a:ext cx="3187957" cy="4182289"/>
            <a:chOff x="1821275" y="238000"/>
            <a:chExt cx="3976000" cy="5216125"/>
          </a:xfrm>
        </p:grpSpPr>
        <p:sp>
          <p:nvSpPr>
            <p:cNvPr id="3011" name="Google Shape;3011;p61"/>
            <p:cNvSpPr/>
            <p:nvPr/>
          </p:nvSpPr>
          <p:spPr>
            <a:xfrm>
              <a:off x="3668475" y="3083600"/>
              <a:ext cx="1150450" cy="1123425"/>
            </a:xfrm>
            <a:custGeom>
              <a:rect b="b" l="l" r="r" t="t"/>
              <a:pathLst>
                <a:path extrusionOk="0" h="44937" w="46018">
                  <a:moveTo>
                    <a:pt x="10524" y="0"/>
                  </a:moveTo>
                  <a:cubicBezTo>
                    <a:pt x="7566" y="12685"/>
                    <a:pt x="4438" y="32024"/>
                    <a:pt x="1" y="44936"/>
                  </a:cubicBezTo>
                  <a:cubicBezTo>
                    <a:pt x="6966" y="44177"/>
                    <a:pt x="13774" y="43972"/>
                    <a:pt x="20669" y="43972"/>
                  </a:cubicBezTo>
                  <a:cubicBezTo>
                    <a:pt x="28754" y="43972"/>
                    <a:pt x="36958" y="44254"/>
                    <a:pt x="45676" y="44254"/>
                  </a:cubicBezTo>
                  <a:cubicBezTo>
                    <a:pt x="44766" y="34356"/>
                    <a:pt x="44880" y="18202"/>
                    <a:pt x="46017" y="8305"/>
                  </a:cubicBezTo>
                  <a:cubicBezTo>
                    <a:pt x="34357" y="4835"/>
                    <a:pt x="22526" y="2048"/>
                    <a:pt x="105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61"/>
            <p:cNvSpPr/>
            <p:nvPr/>
          </p:nvSpPr>
          <p:spPr>
            <a:xfrm>
              <a:off x="4241550" y="5152650"/>
              <a:ext cx="662700" cy="301475"/>
            </a:xfrm>
            <a:custGeom>
              <a:rect b="b" l="l" r="r" t="t"/>
              <a:pathLst>
                <a:path extrusionOk="0" h="12059" w="26508">
                  <a:moveTo>
                    <a:pt x="5689" y="0"/>
                  </a:moveTo>
                  <a:lnTo>
                    <a:pt x="2959" y="1251"/>
                  </a:lnTo>
                  <a:cubicBezTo>
                    <a:pt x="2276" y="3470"/>
                    <a:pt x="968" y="5802"/>
                    <a:pt x="342" y="9385"/>
                  </a:cubicBezTo>
                  <a:cubicBezTo>
                    <a:pt x="171" y="10125"/>
                    <a:pt x="58" y="10864"/>
                    <a:pt x="1" y="11718"/>
                  </a:cubicBezTo>
                  <a:lnTo>
                    <a:pt x="26109" y="12059"/>
                  </a:lnTo>
                  <a:cubicBezTo>
                    <a:pt x="26109" y="12059"/>
                    <a:pt x="26507" y="10921"/>
                    <a:pt x="25825" y="9385"/>
                  </a:cubicBezTo>
                  <a:cubicBezTo>
                    <a:pt x="25085" y="7622"/>
                    <a:pt x="22981" y="5347"/>
                    <a:pt x="17293" y="3697"/>
                  </a:cubicBezTo>
                  <a:cubicBezTo>
                    <a:pt x="9159" y="1365"/>
                    <a:pt x="5689" y="0"/>
                    <a:pt x="56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61"/>
            <p:cNvSpPr/>
            <p:nvPr/>
          </p:nvSpPr>
          <p:spPr>
            <a:xfrm>
              <a:off x="4241550" y="5387275"/>
              <a:ext cx="662700" cy="66850"/>
            </a:xfrm>
            <a:custGeom>
              <a:rect b="b" l="l" r="r" t="t"/>
              <a:pathLst>
                <a:path extrusionOk="0" h="2674" w="26508">
                  <a:moveTo>
                    <a:pt x="342" y="0"/>
                  </a:moveTo>
                  <a:cubicBezTo>
                    <a:pt x="171" y="740"/>
                    <a:pt x="58" y="1479"/>
                    <a:pt x="1" y="2333"/>
                  </a:cubicBezTo>
                  <a:lnTo>
                    <a:pt x="26109" y="2674"/>
                  </a:lnTo>
                  <a:cubicBezTo>
                    <a:pt x="26109" y="2674"/>
                    <a:pt x="26507" y="1536"/>
                    <a:pt x="2582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61"/>
            <p:cNvSpPr/>
            <p:nvPr/>
          </p:nvSpPr>
          <p:spPr>
            <a:xfrm>
              <a:off x="3412525" y="5152650"/>
              <a:ext cx="662675" cy="301475"/>
            </a:xfrm>
            <a:custGeom>
              <a:rect b="b" l="l" r="r" t="t"/>
              <a:pathLst>
                <a:path extrusionOk="0" h="12059" w="26507">
                  <a:moveTo>
                    <a:pt x="20819" y="0"/>
                  </a:moveTo>
                  <a:cubicBezTo>
                    <a:pt x="20819" y="0"/>
                    <a:pt x="17292" y="1365"/>
                    <a:pt x="9158" y="3697"/>
                  </a:cubicBezTo>
                  <a:cubicBezTo>
                    <a:pt x="3527" y="5347"/>
                    <a:pt x="1422" y="7622"/>
                    <a:pt x="626" y="9385"/>
                  </a:cubicBezTo>
                  <a:cubicBezTo>
                    <a:pt x="0" y="10921"/>
                    <a:pt x="398" y="12059"/>
                    <a:pt x="398" y="12059"/>
                  </a:cubicBezTo>
                  <a:lnTo>
                    <a:pt x="26507" y="11718"/>
                  </a:lnTo>
                  <a:cubicBezTo>
                    <a:pt x="26393" y="10864"/>
                    <a:pt x="26279" y="10125"/>
                    <a:pt x="26166" y="9385"/>
                  </a:cubicBezTo>
                  <a:cubicBezTo>
                    <a:pt x="25483" y="5802"/>
                    <a:pt x="24232" y="3470"/>
                    <a:pt x="23492" y="1251"/>
                  </a:cubicBezTo>
                  <a:lnTo>
                    <a:pt x="208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61"/>
            <p:cNvSpPr/>
            <p:nvPr/>
          </p:nvSpPr>
          <p:spPr>
            <a:xfrm>
              <a:off x="3412525" y="5387275"/>
              <a:ext cx="662675" cy="66850"/>
            </a:xfrm>
            <a:custGeom>
              <a:rect b="b" l="l" r="r" t="t"/>
              <a:pathLst>
                <a:path extrusionOk="0" h="2674" w="26507">
                  <a:moveTo>
                    <a:pt x="626" y="0"/>
                  </a:moveTo>
                  <a:cubicBezTo>
                    <a:pt x="0" y="1536"/>
                    <a:pt x="398" y="2674"/>
                    <a:pt x="398" y="2674"/>
                  </a:cubicBezTo>
                  <a:lnTo>
                    <a:pt x="26507" y="2333"/>
                  </a:lnTo>
                  <a:cubicBezTo>
                    <a:pt x="26393" y="1479"/>
                    <a:pt x="26279" y="740"/>
                    <a:pt x="261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61"/>
            <p:cNvSpPr/>
            <p:nvPr/>
          </p:nvSpPr>
          <p:spPr>
            <a:xfrm>
              <a:off x="3731050" y="2728075"/>
              <a:ext cx="1066550" cy="2507075"/>
            </a:xfrm>
            <a:custGeom>
              <a:rect b="b" l="l" r="r" t="t"/>
              <a:pathLst>
                <a:path extrusionOk="0" h="100283" w="42662">
                  <a:moveTo>
                    <a:pt x="4153" y="1"/>
                  </a:moveTo>
                  <a:lnTo>
                    <a:pt x="1" y="99372"/>
                  </a:lnTo>
                  <a:lnTo>
                    <a:pt x="12059" y="99998"/>
                  </a:lnTo>
                  <a:lnTo>
                    <a:pt x="23094" y="26621"/>
                  </a:lnTo>
                  <a:lnTo>
                    <a:pt x="22184" y="100282"/>
                  </a:lnTo>
                  <a:lnTo>
                    <a:pt x="35836" y="99941"/>
                  </a:lnTo>
                  <a:lnTo>
                    <a:pt x="42661" y="2049"/>
                  </a:lnTo>
                  <a:lnTo>
                    <a:pt x="415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61"/>
            <p:cNvSpPr/>
            <p:nvPr/>
          </p:nvSpPr>
          <p:spPr>
            <a:xfrm>
              <a:off x="4645425" y="1725550"/>
              <a:ext cx="942825" cy="1241925"/>
            </a:xfrm>
            <a:custGeom>
              <a:rect b="b" l="l" r="r" t="t"/>
              <a:pathLst>
                <a:path extrusionOk="0" h="49677" w="37713">
                  <a:moveTo>
                    <a:pt x="1650" y="1"/>
                  </a:moveTo>
                  <a:lnTo>
                    <a:pt x="57" y="10410"/>
                  </a:lnTo>
                  <a:lnTo>
                    <a:pt x="0" y="10410"/>
                  </a:lnTo>
                  <a:lnTo>
                    <a:pt x="1024" y="26052"/>
                  </a:lnTo>
                  <a:cubicBezTo>
                    <a:pt x="1024" y="26052"/>
                    <a:pt x="5916" y="47269"/>
                    <a:pt x="11092" y="49430"/>
                  </a:cubicBezTo>
                  <a:cubicBezTo>
                    <a:pt x="11487" y="49600"/>
                    <a:pt x="12067" y="49676"/>
                    <a:pt x="12790" y="49676"/>
                  </a:cubicBezTo>
                  <a:cubicBezTo>
                    <a:pt x="19348" y="49676"/>
                    <a:pt x="37712" y="43401"/>
                    <a:pt x="37712" y="43401"/>
                  </a:cubicBezTo>
                  <a:lnTo>
                    <a:pt x="36062" y="29294"/>
                  </a:lnTo>
                  <a:lnTo>
                    <a:pt x="16552" y="30489"/>
                  </a:lnTo>
                  <a:cubicBezTo>
                    <a:pt x="16552" y="30489"/>
                    <a:pt x="10352" y="8931"/>
                    <a:pt x="7850" y="4722"/>
                  </a:cubicBezTo>
                  <a:cubicBezTo>
                    <a:pt x="6143" y="1878"/>
                    <a:pt x="1650" y="1"/>
                    <a:pt x="16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61"/>
            <p:cNvSpPr/>
            <p:nvPr/>
          </p:nvSpPr>
          <p:spPr>
            <a:xfrm>
              <a:off x="5630875" y="2273150"/>
              <a:ext cx="166400" cy="177650"/>
            </a:xfrm>
            <a:custGeom>
              <a:rect b="b" l="l" r="r" t="t"/>
              <a:pathLst>
                <a:path extrusionOk="0" h="7106" w="6656">
                  <a:moveTo>
                    <a:pt x="4967" y="0"/>
                  </a:moveTo>
                  <a:cubicBezTo>
                    <a:pt x="3736" y="0"/>
                    <a:pt x="0" y="4262"/>
                    <a:pt x="0" y="4262"/>
                  </a:cubicBezTo>
                  <a:lnTo>
                    <a:pt x="1934" y="7106"/>
                  </a:lnTo>
                  <a:cubicBezTo>
                    <a:pt x="1934" y="7106"/>
                    <a:pt x="6656" y="1759"/>
                    <a:pt x="5234" y="110"/>
                  </a:cubicBezTo>
                  <a:cubicBezTo>
                    <a:pt x="5168" y="35"/>
                    <a:pt x="5077" y="0"/>
                    <a:pt x="4967" y="0"/>
                  </a:cubicBezTo>
                  <a:close/>
                </a:path>
              </a:pathLst>
            </a:custGeom>
            <a:solidFill>
              <a:srgbClr val="F39A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61"/>
            <p:cNvSpPr/>
            <p:nvPr/>
          </p:nvSpPr>
          <p:spPr>
            <a:xfrm>
              <a:off x="5003775" y="2058300"/>
              <a:ext cx="718125" cy="957050"/>
            </a:xfrm>
            <a:custGeom>
              <a:rect b="b" l="l" r="r" t="t"/>
              <a:pathLst>
                <a:path extrusionOk="0" h="38282" w="28725">
                  <a:moveTo>
                    <a:pt x="3583" y="1"/>
                  </a:moveTo>
                  <a:lnTo>
                    <a:pt x="0" y="35779"/>
                  </a:lnTo>
                  <a:lnTo>
                    <a:pt x="25084" y="38282"/>
                  </a:lnTo>
                  <a:lnTo>
                    <a:pt x="28725" y="2560"/>
                  </a:lnTo>
                  <a:lnTo>
                    <a:pt x="358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61"/>
            <p:cNvSpPr/>
            <p:nvPr/>
          </p:nvSpPr>
          <p:spPr>
            <a:xfrm>
              <a:off x="5060650" y="2103825"/>
              <a:ext cx="610075" cy="820525"/>
            </a:xfrm>
            <a:custGeom>
              <a:rect b="b" l="l" r="r" t="t"/>
              <a:pathLst>
                <a:path extrusionOk="0" h="32821" w="24403">
                  <a:moveTo>
                    <a:pt x="3072" y="0"/>
                  </a:moveTo>
                  <a:lnTo>
                    <a:pt x="0" y="30659"/>
                  </a:lnTo>
                  <a:lnTo>
                    <a:pt x="21274" y="32820"/>
                  </a:lnTo>
                  <a:lnTo>
                    <a:pt x="24402" y="2161"/>
                  </a:lnTo>
                  <a:lnTo>
                    <a:pt x="30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61"/>
            <p:cNvSpPr/>
            <p:nvPr/>
          </p:nvSpPr>
          <p:spPr>
            <a:xfrm>
              <a:off x="5261150" y="2041125"/>
              <a:ext cx="280150" cy="116750"/>
            </a:xfrm>
            <a:custGeom>
              <a:rect b="b" l="l" r="r" t="t"/>
              <a:pathLst>
                <a:path extrusionOk="0" h="4670" w="11206">
                  <a:moveTo>
                    <a:pt x="2758" y="0"/>
                  </a:moveTo>
                  <a:cubicBezTo>
                    <a:pt x="1960" y="0"/>
                    <a:pt x="1233" y="448"/>
                    <a:pt x="911" y="1200"/>
                  </a:cubicBezTo>
                  <a:lnTo>
                    <a:pt x="0" y="3532"/>
                  </a:lnTo>
                  <a:lnTo>
                    <a:pt x="11206" y="4669"/>
                  </a:lnTo>
                  <a:lnTo>
                    <a:pt x="10751" y="2167"/>
                  </a:lnTo>
                  <a:cubicBezTo>
                    <a:pt x="10580" y="1370"/>
                    <a:pt x="9898" y="745"/>
                    <a:pt x="9045" y="631"/>
                  </a:cubicBezTo>
                  <a:lnTo>
                    <a:pt x="2901" y="5"/>
                  </a:lnTo>
                  <a:cubicBezTo>
                    <a:pt x="2854" y="2"/>
                    <a:pt x="2806" y="0"/>
                    <a:pt x="275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61"/>
            <p:cNvSpPr/>
            <p:nvPr/>
          </p:nvSpPr>
          <p:spPr>
            <a:xfrm>
              <a:off x="5319450" y="1998575"/>
              <a:ext cx="189150" cy="58325"/>
            </a:xfrm>
            <a:custGeom>
              <a:rect b="b" l="l" r="r" t="t"/>
              <a:pathLst>
                <a:path extrusionOk="0" h="2333" w="7566">
                  <a:moveTo>
                    <a:pt x="1" y="1"/>
                  </a:moveTo>
                  <a:lnTo>
                    <a:pt x="569" y="1707"/>
                  </a:lnTo>
                  <a:lnTo>
                    <a:pt x="6713" y="2333"/>
                  </a:lnTo>
                  <a:lnTo>
                    <a:pt x="7566" y="797"/>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61"/>
            <p:cNvSpPr/>
            <p:nvPr/>
          </p:nvSpPr>
          <p:spPr>
            <a:xfrm>
              <a:off x="5309500" y="2217575"/>
              <a:ext cx="285850" cy="37000"/>
            </a:xfrm>
            <a:custGeom>
              <a:rect b="b" l="l" r="r" t="t"/>
              <a:pathLst>
                <a:path extrusionOk="0" h="1480" w="11434">
                  <a:moveTo>
                    <a:pt x="57" y="1"/>
                  </a:moveTo>
                  <a:lnTo>
                    <a:pt x="0" y="285"/>
                  </a:lnTo>
                  <a:lnTo>
                    <a:pt x="11433" y="1479"/>
                  </a:lnTo>
                  <a:lnTo>
                    <a:pt x="11433" y="1138"/>
                  </a:lnTo>
                  <a:lnTo>
                    <a:pt x="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61"/>
            <p:cNvSpPr/>
            <p:nvPr/>
          </p:nvSpPr>
          <p:spPr>
            <a:xfrm>
              <a:off x="5306650" y="2250275"/>
              <a:ext cx="285850" cy="35575"/>
            </a:xfrm>
            <a:custGeom>
              <a:rect b="b" l="l" r="r" t="t"/>
              <a:pathLst>
                <a:path extrusionOk="0" h="1423" w="11434">
                  <a:moveTo>
                    <a:pt x="1" y="1"/>
                  </a:moveTo>
                  <a:lnTo>
                    <a:pt x="1" y="285"/>
                  </a:lnTo>
                  <a:lnTo>
                    <a:pt x="11377" y="1423"/>
                  </a:lnTo>
                  <a:lnTo>
                    <a:pt x="11434" y="1138"/>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61"/>
            <p:cNvSpPr/>
            <p:nvPr/>
          </p:nvSpPr>
          <p:spPr>
            <a:xfrm>
              <a:off x="5302375" y="2283000"/>
              <a:ext cx="287275" cy="36975"/>
            </a:xfrm>
            <a:custGeom>
              <a:rect b="b" l="l" r="r" t="t"/>
              <a:pathLst>
                <a:path extrusionOk="0" h="1479" w="11491">
                  <a:moveTo>
                    <a:pt x="58" y="0"/>
                  </a:moveTo>
                  <a:lnTo>
                    <a:pt x="1" y="284"/>
                  </a:lnTo>
                  <a:lnTo>
                    <a:pt x="11434" y="1479"/>
                  </a:lnTo>
                  <a:lnTo>
                    <a:pt x="11491" y="1138"/>
                  </a:lnTo>
                  <a:lnTo>
                    <a:pt x="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61"/>
            <p:cNvSpPr/>
            <p:nvPr/>
          </p:nvSpPr>
          <p:spPr>
            <a:xfrm>
              <a:off x="5299550" y="2314275"/>
              <a:ext cx="285850" cy="37000"/>
            </a:xfrm>
            <a:custGeom>
              <a:rect b="b" l="l" r="r" t="t"/>
              <a:pathLst>
                <a:path extrusionOk="0" h="1480" w="11434">
                  <a:moveTo>
                    <a:pt x="57" y="0"/>
                  </a:moveTo>
                  <a:lnTo>
                    <a:pt x="0" y="342"/>
                  </a:lnTo>
                  <a:lnTo>
                    <a:pt x="11433" y="1479"/>
                  </a:lnTo>
                  <a:lnTo>
                    <a:pt x="11433" y="1195"/>
                  </a:lnTo>
                  <a:lnTo>
                    <a:pt x="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61"/>
            <p:cNvSpPr/>
            <p:nvPr/>
          </p:nvSpPr>
          <p:spPr>
            <a:xfrm>
              <a:off x="5181525" y="2209050"/>
              <a:ext cx="108100" cy="112350"/>
            </a:xfrm>
            <a:custGeom>
              <a:rect b="b" l="l" r="r" t="t"/>
              <a:pathLst>
                <a:path extrusionOk="0" fill="none" h="4494" w="4324">
                  <a:moveTo>
                    <a:pt x="0" y="4096"/>
                  </a:moveTo>
                  <a:lnTo>
                    <a:pt x="398" y="0"/>
                  </a:lnTo>
                  <a:lnTo>
                    <a:pt x="4323" y="398"/>
                  </a:lnTo>
                  <a:lnTo>
                    <a:pt x="3925" y="4494"/>
                  </a:lnTo>
                  <a:close/>
                </a:path>
              </a:pathLst>
            </a:custGeom>
            <a:noFill/>
            <a:ln cap="flat" cmpd="sng" w="8525">
              <a:solidFill>
                <a:schemeClr val="dk1"/>
              </a:solidFill>
              <a:prstDash val="solid"/>
              <a:miter lim="568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61"/>
            <p:cNvSpPr/>
            <p:nvPr/>
          </p:nvSpPr>
          <p:spPr>
            <a:xfrm>
              <a:off x="5236975" y="2362625"/>
              <a:ext cx="344150" cy="42675"/>
            </a:xfrm>
            <a:custGeom>
              <a:rect b="b" l="l" r="r" t="t"/>
              <a:pathLst>
                <a:path extrusionOk="0" h="1707" w="13766">
                  <a:moveTo>
                    <a:pt x="0" y="0"/>
                  </a:moveTo>
                  <a:lnTo>
                    <a:pt x="0" y="342"/>
                  </a:lnTo>
                  <a:lnTo>
                    <a:pt x="13709" y="1707"/>
                  </a:lnTo>
                  <a:lnTo>
                    <a:pt x="13766" y="1422"/>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61"/>
            <p:cNvSpPr/>
            <p:nvPr/>
          </p:nvSpPr>
          <p:spPr>
            <a:xfrm>
              <a:off x="5174400" y="2389650"/>
              <a:ext cx="402450" cy="48375"/>
            </a:xfrm>
            <a:custGeom>
              <a:rect b="b" l="l" r="r" t="t"/>
              <a:pathLst>
                <a:path extrusionOk="0" h="1935" w="16098">
                  <a:moveTo>
                    <a:pt x="58" y="0"/>
                  </a:moveTo>
                  <a:lnTo>
                    <a:pt x="1" y="341"/>
                  </a:lnTo>
                  <a:lnTo>
                    <a:pt x="16098" y="1934"/>
                  </a:lnTo>
                  <a:lnTo>
                    <a:pt x="16098" y="1650"/>
                  </a:lnTo>
                  <a:lnTo>
                    <a:pt x="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61"/>
            <p:cNvSpPr/>
            <p:nvPr/>
          </p:nvSpPr>
          <p:spPr>
            <a:xfrm>
              <a:off x="5171550" y="2422350"/>
              <a:ext cx="402475" cy="48375"/>
            </a:xfrm>
            <a:custGeom>
              <a:rect b="b" l="l" r="r" t="t"/>
              <a:pathLst>
                <a:path extrusionOk="0" h="1935" w="16099">
                  <a:moveTo>
                    <a:pt x="58" y="0"/>
                  </a:moveTo>
                  <a:lnTo>
                    <a:pt x="1" y="342"/>
                  </a:lnTo>
                  <a:lnTo>
                    <a:pt x="16098" y="1934"/>
                  </a:lnTo>
                  <a:lnTo>
                    <a:pt x="16098" y="1650"/>
                  </a:lnTo>
                  <a:lnTo>
                    <a:pt x="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61"/>
            <p:cNvSpPr/>
            <p:nvPr/>
          </p:nvSpPr>
          <p:spPr>
            <a:xfrm>
              <a:off x="5168725" y="2455050"/>
              <a:ext cx="402450" cy="48375"/>
            </a:xfrm>
            <a:custGeom>
              <a:rect b="b" l="l" r="r" t="t"/>
              <a:pathLst>
                <a:path extrusionOk="0" h="1935" w="16098">
                  <a:moveTo>
                    <a:pt x="0" y="1"/>
                  </a:moveTo>
                  <a:lnTo>
                    <a:pt x="0" y="342"/>
                  </a:lnTo>
                  <a:lnTo>
                    <a:pt x="16041" y="1935"/>
                  </a:lnTo>
                  <a:lnTo>
                    <a:pt x="16097" y="1650"/>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61"/>
            <p:cNvSpPr/>
            <p:nvPr/>
          </p:nvSpPr>
          <p:spPr>
            <a:xfrm>
              <a:off x="5204275" y="2655550"/>
              <a:ext cx="344150" cy="42700"/>
            </a:xfrm>
            <a:custGeom>
              <a:rect b="b" l="l" r="r" t="t"/>
              <a:pathLst>
                <a:path extrusionOk="0" h="1708" w="13766">
                  <a:moveTo>
                    <a:pt x="0" y="1"/>
                  </a:moveTo>
                  <a:lnTo>
                    <a:pt x="0" y="342"/>
                  </a:lnTo>
                  <a:lnTo>
                    <a:pt x="13708" y="1707"/>
                  </a:lnTo>
                  <a:lnTo>
                    <a:pt x="13765" y="1423"/>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61"/>
            <p:cNvSpPr/>
            <p:nvPr/>
          </p:nvSpPr>
          <p:spPr>
            <a:xfrm>
              <a:off x="5141700" y="2682575"/>
              <a:ext cx="402450" cy="49800"/>
            </a:xfrm>
            <a:custGeom>
              <a:rect b="b" l="l" r="r" t="t"/>
              <a:pathLst>
                <a:path extrusionOk="0" h="1992" w="16098">
                  <a:moveTo>
                    <a:pt x="57" y="1"/>
                  </a:moveTo>
                  <a:lnTo>
                    <a:pt x="0" y="342"/>
                  </a:lnTo>
                  <a:lnTo>
                    <a:pt x="16098" y="1991"/>
                  </a:lnTo>
                  <a:lnTo>
                    <a:pt x="16098" y="1650"/>
                  </a:lnTo>
                  <a:lnTo>
                    <a:pt x="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61"/>
            <p:cNvSpPr/>
            <p:nvPr/>
          </p:nvSpPr>
          <p:spPr>
            <a:xfrm>
              <a:off x="5138850" y="2715275"/>
              <a:ext cx="402450" cy="49800"/>
            </a:xfrm>
            <a:custGeom>
              <a:rect b="b" l="l" r="r" t="t"/>
              <a:pathLst>
                <a:path extrusionOk="0" h="1992" w="16098">
                  <a:moveTo>
                    <a:pt x="58" y="1"/>
                  </a:moveTo>
                  <a:lnTo>
                    <a:pt x="1" y="342"/>
                  </a:lnTo>
                  <a:lnTo>
                    <a:pt x="16098" y="1992"/>
                  </a:lnTo>
                  <a:lnTo>
                    <a:pt x="16098" y="1650"/>
                  </a:lnTo>
                  <a:lnTo>
                    <a:pt x="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61"/>
            <p:cNvSpPr/>
            <p:nvPr/>
          </p:nvSpPr>
          <p:spPr>
            <a:xfrm>
              <a:off x="5134600" y="2748000"/>
              <a:ext cx="402450" cy="48375"/>
            </a:xfrm>
            <a:custGeom>
              <a:rect b="b" l="l" r="r" t="t"/>
              <a:pathLst>
                <a:path extrusionOk="0" h="1935" w="16098">
                  <a:moveTo>
                    <a:pt x="57" y="0"/>
                  </a:moveTo>
                  <a:lnTo>
                    <a:pt x="0" y="341"/>
                  </a:lnTo>
                  <a:lnTo>
                    <a:pt x="16097" y="1934"/>
                  </a:lnTo>
                  <a:lnTo>
                    <a:pt x="16097" y="1593"/>
                  </a:lnTo>
                  <a:lnTo>
                    <a:pt x="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61"/>
            <p:cNvSpPr/>
            <p:nvPr/>
          </p:nvSpPr>
          <p:spPr>
            <a:xfrm>
              <a:off x="5279625" y="2519050"/>
              <a:ext cx="285850" cy="37000"/>
            </a:xfrm>
            <a:custGeom>
              <a:rect b="b" l="l" r="r" t="t"/>
              <a:pathLst>
                <a:path extrusionOk="0" h="1480" w="11434">
                  <a:moveTo>
                    <a:pt x="1" y="0"/>
                  </a:moveTo>
                  <a:lnTo>
                    <a:pt x="1" y="342"/>
                  </a:lnTo>
                  <a:lnTo>
                    <a:pt x="11377" y="1479"/>
                  </a:lnTo>
                  <a:lnTo>
                    <a:pt x="11434" y="1195"/>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61"/>
            <p:cNvSpPr/>
            <p:nvPr/>
          </p:nvSpPr>
          <p:spPr>
            <a:xfrm>
              <a:off x="5275375" y="2551750"/>
              <a:ext cx="287275" cy="37000"/>
            </a:xfrm>
            <a:custGeom>
              <a:rect b="b" l="l" r="r" t="t"/>
              <a:pathLst>
                <a:path extrusionOk="0" h="1480" w="11491">
                  <a:moveTo>
                    <a:pt x="57" y="1"/>
                  </a:moveTo>
                  <a:lnTo>
                    <a:pt x="0" y="342"/>
                  </a:lnTo>
                  <a:lnTo>
                    <a:pt x="11433" y="1479"/>
                  </a:lnTo>
                  <a:lnTo>
                    <a:pt x="11490" y="1138"/>
                  </a:lnTo>
                  <a:lnTo>
                    <a:pt x="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61"/>
            <p:cNvSpPr/>
            <p:nvPr/>
          </p:nvSpPr>
          <p:spPr>
            <a:xfrm>
              <a:off x="5272525" y="2584450"/>
              <a:ext cx="285850" cy="37000"/>
            </a:xfrm>
            <a:custGeom>
              <a:rect b="b" l="l" r="r" t="t"/>
              <a:pathLst>
                <a:path extrusionOk="0" h="1480" w="11434">
                  <a:moveTo>
                    <a:pt x="57" y="1"/>
                  </a:moveTo>
                  <a:lnTo>
                    <a:pt x="0" y="342"/>
                  </a:lnTo>
                  <a:lnTo>
                    <a:pt x="11434" y="1480"/>
                  </a:lnTo>
                  <a:lnTo>
                    <a:pt x="11434" y="1138"/>
                  </a:lnTo>
                  <a:lnTo>
                    <a:pt x="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61"/>
            <p:cNvSpPr/>
            <p:nvPr/>
          </p:nvSpPr>
          <p:spPr>
            <a:xfrm>
              <a:off x="5269675" y="2617175"/>
              <a:ext cx="285850" cy="36975"/>
            </a:xfrm>
            <a:custGeom>
              <a:rect b="b" l="l" r="r" t="t"/>
              <a:pathLst>
                <a:path extrusionOk="0" h="1479" w="11434">
                  <a:moveTo>
                    <a:pt x="1" y="0"/>
                  </a:moveTo>
                  <a:lnTo>
                    <a:pt x="1" y="341"/>
                  </a:lnTo>
                  <a:lnTo>
                    <a:pt x="11377" y="1479"/>
                  </a:lnTo>
                  <a:lnTo>
                    <a:pt x="11434" y="1138"/>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61"/>
            <p:cNvSpPr/>
            <p:nvPr/>
          </p:nvSpPr>
          <p:spPr>
            <a:xfrm>
              <a:off x="5151650" y="2511925"/>
              <a:ext cx="108100" cy="110950"/>
            </a:xfrm>
            <a:custGeom>
              <a:rect b="b" l="l" r="r" t="t"/>
              <a:pathLst>
                <a:path extrusionOk="0" fill="none" h="4438" w="4324">
                  <a:moveTo>
                    <a:pt x="1" y="4039"/>
                  </a:moveTo>
                  <a:lnTo>
                    <a:pt x="399" y="1"/>
                  </a:lnTo>
                  <a:lnTo>
                    <a:pt x="4324" y="399"/>
                  </a:lnTo>
                  <a:lnTo>
                    <a:pt x="3869" y="4438"/>
                  </a:lnTo>
                  <a:close/>
                </a:path>
              </a:pathLst>
            </a:custGeom>
            <a:noFill/>
            <a:ln cap="flat" cmpd="sng" w="8525">
              <a:solidFill>
                <a:schemeClr val="dk1"/>
              </a:solidFill>
              <a:prstDash val="solid"/>
              <a:miter lim="568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61"/>
            <p:cNvSpPr/>
            <p:nvPr/>
          </p:nvSpPr>
          <p:spPr>
            <a:xfrm>
              <a:off x="5591050" y="2379400"/>
              <a:ext cx="176375" cy="128550"/>
            </a:xfrm>
            <a:custGeom>
              <a:rect b="b" l="l" r="r" t="t"/>
              <a:pathLst>
                <a:path extrusionOk="0" h="5142" w="7055">
                  <a:moveTo>
                    <a:pt x="5893" y="1"/>
                  </a:moveTo>
                  <a:cubicBezTo>
                    <a:pt x="5597" y="1"/>
                    <a:pt x="5302" y="149"/>
                    <a:pt x="5006" y="296"/>
                  </a:cubicBezTo>
                  <a:cubicBezTo>
                    <a:pt x="3869" y="865"/>
                    <a:pt x="2845" y="1491"/>
                    <a:pt x="1821" y="2230"/>
                  </a:cubicBezTo>
                  <a:cubicBezTo>
                    <a:pt x="683" y="3027"/>
                    <a:pt x="285" y="3197"/>
                    <a:pt x="115" y="3595"/>
                  </a:cubicBezTo>
                  <a:cubicBezTo>
                    <a:pt x="1" y="3994"/>
                    <a:pt x="1" y="4449"/>
                    <a:pt x="285" y="4790"/>
                  </a:cubicBezTo>
                  <a:cubicBezTo>
                    <a:pt x="542" y="5047"/>
                    <a:pt x="892" y="5141"/>
                    <a:pt x="1267" y="5141"/>
                  </a:cubicBezTo>
                  <a:cubicBezTo>
                    <a:pt x="1721" y="5141"/>
                    <a:pt x="2212" y="5003"/>
                    <a:pt x="2617" y="4847"/>
                  </a:cubicBezTo>
                  <a:cubicBezTo>
                    <a:pt x="4267" y="4221"/>
                    <a:pt x="6087" y="3482"/>
                    <a:pt x="6770" y="2003"/>
                  </a:cubicBezTo>
                  <a:cubicBezTo>
                    <a:pt x="6940" y="1605"/>
                    <a:pt x="7054" y="1206"/>
                    <a:pt x="6940" y="808"/>
                  </a:cubicBezTo>
                  <a:cubicBezTo>
                    <a:pt x="6827" y="410"/>
                    <a:pt x="6485" y="69"/>
                    <a:pt x="6030" y="12"/>
                  </a:cubicBezTo>
                  <a:cubicBezTo>
                    <a:pt x="5984" y="4"/>
                    <a:pt x="5939" y="1"/>
                    <a:pt x="58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61"/>
            <p:cNvSpPr/>
            <p:nvPr/>
          </p:nvSpPr>
          <p:spPr>
            <a:xfrm>
              <a:off x="5591050" y="2443400"/>
              <a:ext cx="176375" cy="128550"/>
            </a:xfrm>
            <a:custGeom>
              <a:rect b="b" l="l" r="r" t="t"/>
              <a:pathLst>
                <a:path extrusionOk="0" h="5142" w="7055">
                  <a:moveTo>
                    <a:pt x="5893" y="0"/>
                  </a:moveTo>
                  <a:cubicBezTo>
                    <a:pt x="5597" y="0"/>
                    <a:pt x="5302" y="148"/>
                    <a:pt x="5006" y="296"/>
                  </a:cubicBezTo>
                  <a:cubicBezTo>
                    <a:pt x="3869" y="865"/>
                    <a:pt x="2845" y="1547"/>
                    <a:pt x="1821" y="2230"/>
                  </a:cubicBezTo>
                  <a:cubicBezTo>
                    <a:pt x="683" y="3026"/>
                    <a:pt x="285" y="3254"/>
                    <a:pt x="115" y="3652"/>
                  </a:cubicBezTo>
                  <a:cubicBezTo>
                    <a:pt x="1" y="4050"/>
                    <a:pt x="1" y="4505"/>
                    <a:pt x="285" y="4790"/>
                  </a:cubicBezTo>
                  <a:cubicBezTo>
                    <a:pt x="542" y="5047"/>
                    <a:pt x="892" y="5141"/>
                    <a:pt x="1267" y="5141"/>
                  </a:cubicBezTo>
                  <a:cubicBezTo>
                    <a:pt x="1721" y="5141"/>
                    <a:pt x="2212" y="5002"/>
                    <a:pt x="2617" y="4846"/>
                  </a:cubicBezTo>
                  <a:cubicBezTo>
                    <a:pt x="4267" y="4278"/>
                    <a:pt x="6087" y="3538"/>
                    <a:pt x="6770" y="2002"/>
                  </a:cubicBezTo>
                  <a:cubicBezTo>
                    <a:pt x="6940" y="1661"/>
                    <a:pt x="7054" y="1206"/>
                    <a:pt x="6940" y="808"/>
                  </a:cubicBezTo>
                  <a:cubicBezTo>
                    <a:pt x="6827" y="410"/>
                    <a:pt x="6485" y="68"/>
                    <a:pt x="6030" y="12"/>
                  </a:cubicBezTo>
                  <a:cubicBezTo>
                    <a:pt x="5984" y="4"/>
                    <a:pt x="5939" y="0"/>
                    <a:pt x="58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61"/>
            <p:cNvSpPr/>
            <p:nvPr/>
          </p:nvSpPr>
          <p:spPr>
            <a:xfrm>
              <a:off x="5591050" y="2507675"/>
              <a:ext cx="176375" cy="129675"/>
            </a:xfrm>
            <a:custGeom>
              <a:rect b="b" l="l" r="r" t="t"/>
              <a:pathLst>
                <a:path extrusionOk="0" h="5187" w="7055">
                  <a:moveTo>
                    <a:pt x="6030" y="0"/>
                  </a:moveTo>
                  <a:cubicBezTo>
                    <a:pt x="5689" y="0"/>
                    <a:pt x="5348" y="171"/>
                    <a:pt x="5006" y="342"/>
                  </a:cubicBezTo>
                  <a:cubicBezTo>
                    <a:pt x="3869" y="910"/>
                    <a:pt x="2845" y="1536"/>
                    <a:pt x="1821" y="2275"/>
                  </a:cubicBezTo>
                  <a:cubicBezTo>
                    <a:pt x="683" y="3072"/>
                    <a:pt x="285" y="3242"/>
                    <a:pt x="115" y="3641"/>
                  </a:cubicBezTo>
                  <a:cubicBezTo>
                    <a:pt x="1" y="4039"/>
                    <a:pt x="1" y="4494"/>
                    <a:pt x="285" y="4835"/>
                  </a:cubicBezTo>
                  <a:cubicBezTo>
                    <a:pt x="542" y="5092"/>
                    <a:pt x="892" y="5187"/>
                    <a:pt x="1267" y="5187"/>
                  </a:cubicBezTo>
                  <a:cubicBezTo>
                    <a:pt x="1721" y="5187"/>
                    <a:pt x="2212" y="5048"/>
                    <a:pt x="2617" y="4892"/>
                  </a:cubicBezTo>
                  <a:cubicBezTo>
                    <a:pt x="4267" y="4266"/>
                    <a:pt x="6087" y="3527"/>
                    <a:pt x="6770" y="2048"/>
                  </a:cubicBezTo>
                  <a:cubicBezTo>
                    <a:pt x="6940" y="1650"/>
                    <a:pt x="7054" y="1252"/>
                    <a:pt x="6940" y="853"/>
                  </a:cubicBezTo>
                  <a:cubicBezTo>
                    <a:pt x="6827" y="455"/>
                    <a:pt x="6485" y="57"/>
                    <a:pt x="603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61"/>
            <p:cNvSpPr/>
            <p:nvPr/>
          </p:nvSpPr>
          <p:spPr>
            <a:xfrm>
              <a:off x="5591050" y="2572800"/>
              <a:ext cx="176375" cy="128550"/>
            </a:xfrm>
            <a:custGeom>
              <a:rect b="b" l="l" r="r" t="t"/>
              <a:pathLst>
                <a:path extrusionOk="0" h="5142" w="7055">
                  <a:moveTo>
                    <a:pt x="5893" y="1"/>
                  </a:moveTo>
                  <a:cubicBezTo>
                    <a:pt x="5597" y="1"/>
                    <a:pt x="5302" y="148"/>
                    <a:pt x="5006" y="296"/>
                  </a:cubicBezTo>
                  <a:cubicBezTo>
                    <a:pt x="3869" y="865"/>
                    <a:pt x="2845" y="1491"/>
                    <a:pt x="1821" y="2230"/>
                  </a:cubicBezTo>
                  <a:cubicBezTo>
                    <a:pt x="683" y="3026"/>
                    <a:pt x="285" y="3197"/>
                    <a:pt x="115" y="3595"/>
                  </a:cubicBezTo>
                  <a:cubicBezTo>
                    <a:pt x="1" y="3993"/>
                    <a:pt x="1" y="4449"/>
                    <a:pt x="285" y="4790"/>
                  </a:cubicBezTo>
                  <a:cubicBezTo>
                    <a:pt x="542" y="5047"/>
                    <a:pt x="892" y="5141"/>
                    <a:pt x="1267" y="5141"/>
                  </a:cubicBezTo>
                  <a:cubicBezTo>
                    <a:pt x="1721" y="5141"/>
                    <a:pt x="2212" y="5003"/>
                    <a:pt x="2617" y="4847"/>
                  </a:cubicBezTo>
                  <a:cubicBezTo>
                    <a:pt x="4267" y="4221"/>
                    <a:pt x="6087" y="3482"/>
                    <a:pt x="6770" y="2003"/>
                  </a:cubicBezTo>
                  <a:cubicBezTo>
                    <a:pt x="6940" y="1604"/>
                    <a:pt x="7054" y="1206"/>
                    <a:pt x="6940" y="808"/>
                  </a:cubicBezTo>
                  <a:cubicBezTo>
                    <a:pt x="6827" y="410"/>
                    <a:pt x="6485" y="69"/>
                    <a:pt x="6030" y="12"/>
                  </a:cubicBezTo>
                  <a:cubicBezTo>
                    <a:pt x="5984" y="4"/>
                    <a:pt x="5939" y="1"/>
                    <a:pt x="58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61"/>
            <p:cNvSpPr/>
            <p:nvPr/>
          </p:nvSpPr>
          <p:spPr>
            <a:xfrm>
              <a:off x="3915925" y="1749725"/>
              <a:ext cx="807725" cy="1168925"/>
            </a:xfrm>
            <a:custGeom>
              <a:rect b="b" l="l" r="r" t="t"/>
              <a:pathLst>
                <a:path extrusionOk="0" h="46757" w="32309">
                  <a:moveTo>
                    <a:pt x="0" y="1"/>
                  </a:moveTo>
                  <a:lnTo>
                    <a:pt x="0" y="45790"/>
                  </a:lnTo>
                  <a:lnTo>
                    <a:pt x="32308" y="46757"/>
                  </a:lnTo>
                  <a:lnTo>
                    <a:pt x="26962" y="114"/>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61"/>
            <p:cNvSpPr/>
            <p:nvPr/>
          </p:nvSpPr>
          <p:spPr>
            <a:xfrm>
              <a:off x="3886050" y="1330225"/>
              <a:ext cx="711050" cy="621475"/>
            </a:xfrm>
            <a:custGeom>
              <a:rect b="b" l="l" r="r" t="t"/>
              <a:pathLst>
                <a:path extrusionOk="0" h="24859" w="28442">
                  <a:moveTo>
                    <a:pt x="19056" y="1"/>
                  </a:moveTo>
                  <a:lnTo>
                    <a:pt x="8362" y="1423"/>
                  </a:lnTo>
                  <a:cubicBezTo>
                    <a:pt x="8362" y="1423"/>
                    <a:pt x="8305" y="2959"/>
                    <a:pt x="8078" y="4892"/>
                  </a:cubicBezTo>
                  <a:cubicBezTo>
                    <a:pt x="7736" y="7509"/>
                    <a:pt x="7111" y="12059"/>
                    <a:pt x="6144" y="12856"/>
                  </a:cubicBezTo>
                  <a:cubicBezTo>
                    <a:pt x="4665" y="14164"/>
                    <a:pt x="1" y="16894"/>
                    <a:pt x="1" y="16894"/>
                  </a:cubicBezTo>
                  <a:cubicBezTo>
                    <a:pt x="1" y="16894"/>
                    <a:pt x="14864" y="24859"/>
                    <a:pt x="16854" y="24859"/>
                  </a:cubicBezTo>
                  <a:cubicBezTo>
                    <a:pt x="16868" y="24859"/>
                    <a:pt x="16882" y="24859"/>
                    <a:pt x="16894" y="24858"/>
                  </a:cubicBezTo>
                  <a:cubicBezTo>
                    <a:pt x="18032" y="24801"/>
                    <a:pt x="28441" y="14562"/>
                    <a:pt x="28441" y="14562"/>
                  </a:cubicBezTo>
                  <a:cubicBezTo>
                    <a:pt x="28441" y="14562"/>
                    <a:pt x="21047" y="13937"/>
                    <a:pt x="20421" y="12458"/>
                  </a:cubicBezTo>
                  <a:cubicBezTo>
                    <a:pt x="20364" y="12230"/>
                    <a:pt x="20250" y="11661"/>
                    <a:pt x="20136" y="10865"/>
                  </a:cubicBezTo>
                  <a:cubicBezTo>
                    <a:pt x="19966" y="9727"/>
                    <a:pt x="19056" y="1"/>
                    <a:pt x="190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61"/>
            <p:cNvSpPr/>
            <p:nvPr/>
          </p:nvSpPr>
          <p:spPr>
            <a:xfrm>
              <a:off x="4086550" y="1330225"/>
              <a:ext cx="302925" cy="276825"/>
            </a:xfrm>
            <a:custGeom>
              <a:rect b="b" l="l" r="r" t="t"/>
              <a:pathLst>
                <a:path extrusionOk="0" h="11073" w="12117">
                  <a:moveTo>
                    <a:pt x="11036" y="1"/>
                  </a:moveTo>
                  <a:lnTo>
                    <a:pt x="342" y="1423"/>
                  </a:lnTo>
                  <a:cubicBezTo>
                    <a:pt x="342" y="1423"/>
                    <a:pt x="228" y="2959"/>
                    <a:pt x="1" y="4892"/>
                  </a:cubicBezTo>
                  <a:cubicBezTo>
                    <a:pt x="1413" y="7111"/>
                    <a:pt x="4701" y="11072"/>
                    <a:pt x="9986" y="11072"/>
                  </a:cubicBezTo>
                  <a:cubicBezTo>
                    <a:pt x="10663" y="11072"/>
                    <a:pt x="11373" y="11007"/>
                    <a:pt x="12116" y="10865"/>
                  </a:cubicBezTo>
                  <a:cubicBezTo>
                    <a:pt x="11946" y="9727"/>
                    <a:pt x="11718" y="8135"/>
                    <a:pt x="11605" y="6542"/>
                  </a:cubicBezTo>
                  <a:cubicBezTo>
                    <a:pt x="11263" y="3300"/>
                    <a:pt x="11036" y="1"/>
                    <a:pt x="11036" y="1"/>
                  </a:cubicBezTo>
                  <a:close/>
                </a:path>
              </a:pathLst>
            </a:custGeom>
            <a:solidFill>
              <a:srgbClr val="F39A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61"/>
            <p:cNvSpPr/>
            <p:nvPr/>
          </p:nvSpPr>
          <p:spPr>
            <a:xfrm>
              <a:off x="4470500" y="1170275"/>
              <a:ext cx="199100" cy="162950"/>
            </a:xfrm>
            <a:custGeom>
              <a:rect b="b" l="l" r="r" t="t"/>
              <a:pathLst>
                <a:path extrusionOk="0" h="6518" w="7964">
                  <a:moveTo>
                    <a:pt x="4230" y="0"/>
                  </a:moveTo>
                  <a:cubicBezTo>
                    <a:pt x="3831" y="0"/>
                    <a:pt x="3420" y="64"/>
                    <a:pt x="3015" y="199"/>
                  </a:cubicBezTo>
                  <a:cubicBezTo>
                    <a:pt x="1081" y="824"/>
                    <a:pt x="1" y="2645"/>
                    <a:pt x="513" y="4351"/>
                  </a:cubicBezTo>
                  <a:cubicBezTo>
                    <a:pt x="918" y="5701"/>
                    <a:pt x="2249" y="6517"/>
                    <a:pt x="3745" y="6517"/>
                  </a:cubicBezTo>
                  <a:cubicBezTo>
                    <a:pt x="4140" y="6517"/>
                    <a:pt x="4546" y="6461"/>
                    <a:pt x="4949" y="6342"/>
                  </a:cubicBezTo>
                  <a:cubicBezTo>
                    <a:pt x="6826" y="5716"/>
                    <a:pt x="7964" y="3839"/>
                    <a:pt x="7395" y="2133"/>
                  </a:cubicBezTo>
                  <a:cubicBezTo>
                    <a:pt x="6994" y="839"/>
                    <a:pt x="5683" y="0"/>
                    <a:pt x="4230" y="0"/>
                  </a:cubicBezTo>
                  <a:close/>
                </a:path>
              </a:pathLst>
            </a:custGeom>
            <a:solidFill>
              <a:srgbClr val="F39A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61"/>
            <p:cNvSpPr/>
            <p:nvPr/>
          </p:nvSpPr>
          <p:spPr>
            <a:xfrm>
              <a:off x="4011200" y="808350"/>
              <a:ext cx="568825" cy="723825"/>
            </a:xfrm>
            <a:custGeom>
              <a:rect b="b" l="l" r="r" t="t"/>
              <a:pathLst>
                <a:path extrusionOk="0" h="28953" w="22753">
                  <a:moveTo>
                    <a:pt x="11206" y="0"/>
                  </a:moveTo>
                  <a:cubicBezTo>
                    <a:pt x="5006" y="0"/>
                    <a:pt x="0" y="6257"/>
                    <a:pt x="0" y="13993"/>
                  </a:cubicBezTo>
                  <a:cubicBezTo>
                    <a:pt x="0" y="21729"/>
                    <a:pt x="5802" y="28953"/>
                    <a:pt x="13367" y="28953"/>
                  </a:cubicBezTo>
                  <a:cubicBezTo>
                    <a:pt x="20364" y="28498"/>
                    <a:pt x="22753" y="21445"/>
                    <a:pt x="22354" y="13993"/>
                  </a:cubicBezTo>
                  <a:cubicBezTo>
                    <a:pt x="21956" y="6257"/>
                    <a:pt x="17349" y="0"/>
                    <a:pt x="112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61"/>
            <p:cNvSpPr/>
            <p:nvPr/>
          </p:nvSpPr>
          <p:spPr>
            <a:xfrm>
              <a:off x="4082300" y="915000"/>
              <a:ext cx="492025" cy="329925"/>
            </a:xfrm>
            <a:custGeom>
              <a:rect b="b" l="l" r="r" t="t"/>
              <a:pathLst>
                <a:path extrusionOk="0" h="13197" w="19681">
                  <a:moveTo>
                    <a:pt x="2105" y="0"/>
                  </a:moveTo>
                  <a:cubicBezTo>
                    <a:pt x="1536" y="4153"/>
                    <a:pt x="967" y="8362"/>
                    <a:pt x="0" y="13197"/>
                  </a:cubicBezTo>
                  <a:cubicBezTo>
                    <a:pt x="1707" y="11206"/>
                    <a:pt x="2844" y="8646"/>
                    <a:pt x="3299" y="5973"/>
                  </a:cubicBezTo>
                  <a:cubicBezTo>
                    <a:pt x="4209" y="5689"/>
                    <a:pt x="4892" y="4835"/>
                    <a:pt x="5176" y="4153"/>
                  </a:cubicBezTo>
                  <a:cubicBezTo>
                    <a:pt x="7412" y="5402"/>
                    <a:pt x="9952" y="6043"/>
                    <a:pt x="12478" y="6043"/>
                  </a:cubicBezTo>
                  <a:cubicBezTo>
                    <a:pt x="14321" y="6043"/>
                    <a:pt x="16157" y="5702"/>
                    <a:pt x="17861" y="5006"/>
                  </a:cubicBezTo>
                  <a:cubicBezTo>
                    <a:pt x="18885" y="7054"/>
                    <a:pt x="19453" y="9329"/>
                    <a:pt x="19510" y="11718"/>
                  </a:cubicBezTo>
                  <a:cubicBezTo>
                    <a:pt x="19681" y="8476"/>
                    <a:pt x="19681" y="5233"/>
                    <a:pt x="19567" y="1991"/>
                  </a:cubicBezTo>
                  <a:cubicBezTo>
                    <a:pt x="13822" y="1138"/>
                    <a:pt x="8020" y="455"/>
                    <a:pt x="2105" y="0"/>
                  </a:cubicBezTo>
                  <a:close/>
                </a:path>
              </a:pathLst>
            </a:custGeom>
            <a:solidFill>
              <a:srgbClr val="F39A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61"/>
            <p:cNvSpPr/>
            <p:nvPr/>
          </p:nvSpPr>
          <p:spPr>
            <a:xfrm>
              <a:off x="3942925" y="718725"/>
              <a:ext cx="693975" cy="571725"/>
            </a:xfrm>
            <a:custGeom>
              <a:rect b="b" l="l" r="r" t="t"/>
              <a:pathLst>
                <a:path extrusionOk="0" h="22869" w="27759">
                  <a:moveTo>
                    <a:pt x="14918" y="0"/>
                  </a:moveTo>
                  <a:cubicBezTo>
                    <a:pt x="14856" y="0"/>
                    <a:pt x="14795" y="1"/>
                    <a:pt x="14733" y="2"/>
                  </a:cubicBezTo>
                  <a:cubicBezTo>
                    <a:pt x="12515" y="2"/>
                    <a:pt x="10183" y="912"/>
                    <a:pt x="8590" y="2505"/>
                  </a:cubicBezTo>
                  <a:cubicBezTo>
                    <a:pt x="7907" y="3130"/>
                    <a:pt x="7395" y="3927"/>
                    <a:pt x="6997" y="4837"/>
                  </a:cubicBezTo>
                  <a:cubicBezTo>
                    <a:pt x="6844" y="4821"/>
                    <a:pt x="6692" y="4813"/>
                    <a:pt x="6539" y="4813"/>
                  </a:cubicBezTo>
                  <a:cubicBezTo>
                    <a:pt x="4535" y="4813"/>
                    <a:pt x="2594" y="6168"/>
                    <a:pt x="1537" y="7965"/>
                  </a:cubicBezTo>
                  <a:cubicBezTo>
                    <a:pt x="342" y="9956"/>
                    <a:pt x="1" y="12402"/>
                    <a:pt x="228" y="14734"/>
                  </a:cubicBezTo>
                  <a:cubicBezTo>
                    <a:pt x="399" y="17009"/>
                    <a:pt x="1082" y="19285"/>
                    <a:pt x="1764" y="21503"/>
                  </a:cubicBezTo>
                  <a:cubicBezTo>
                    <a:pt x="2902" y="22072"/>
                    <a:pt x="4039" y="22470"/>
                    <a:pt x="5120" y="22868"/>
                  </a:cubicBezTo>
                  <a:cubicBezTo>
                    <a:pt x="6713" y="19569"/>
                    <a:pt x="7964" y="16668"/>
                    <a:pt x="8305" y="12686"/>
                  </a:cubicBezTo>
                  <a:cubicBezTo>
                    <a:pt x="9272" y="12516"/>
                    <a:pt x="9898" y="10866"/>
                    <a:pt x="9898" y="10184"/>
                  </a:cubicBezTo>
                  <a:cubicBezTo>
                    <a:pt x="12269" y="12028"/>
                    <a:pt x="16408" y="12851"/>
                    <a:pt x="19777" y="12851"/>
                  </a:cubicBezTo>
                  <a:cubicBezTo>
                    <a:pt x="21501" y="12851"/>
                    <a:pt x="23023" y="12635"/>
                    <a:pt x="24005" y="12231"/>
                  </a:cubicBezTo>
                  <a:cubicBezTo>
                    <a:pt x="24915" y="15587"/>
                    <a:pt x="25142" y="18602"/>
                    <a:pt x="24972" y="21787"/>
                  </a:cubicBezTo>
                  <a:cubicBezTo>
                    <a:pt x="25995" y="18773"/>
                    <a:pt x="26337" y="15075"/>
                    <a:pt x="26052" y="11549"/>
                  </a:cubicBezTo>
                  <a:cubicBezTo>
                    <a:pt x="26223" y="11435"/>
                    <a:pt x="26394" y="11321"/>
                    <a:pt x="26564" y="11151"/>
                  </a:cubicBezTo>
                  <a:cubicBezTo>
                    <a:pt x="27588" y="10184"/>
                    <a:pt x="27759" y="8306"/>
                    <a:pt x="27190" y="6884"/>
                  </a:cubicBezTo>
                  <a:cubicBezTo>
                    <a:pt x="26507" y="5235"/>
                    <a:pt x="25085" y="4097"/>
                    <a:pt x="23720" y="3187"/>
                  </a:cubicBezTo>
                  <a:cubicBezTo>
                    <a:pt x="21043" y="1402"/>
                    <a:pt x="18037" y="0"/>
                    <a:pt x="149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61"/>
            <p:cNvSpPr/>
            <p:nvPr/>
          </p:nvSpPr>
          <p:spPr>
            <a:xfrm>
              <a:off x="4157650" y="718725"/>
              <a:ext cx="479250" cy="278775"/>
            </a:xfrm>
            <a:custGeom>
              <a:rect b="b" l="l" r="r" t="t"/>
              <a:pathLst>
                <a:path extrusionOk="0" h="11151" w="19170">
                  <a:moveTo>
                    <a:pt x="6329" y="0"/>
                  </a:moveTo>
                  <a:cubicBezTo>
                    <a:pt x="6267" y="0"/>
                    <a:pt x="6206" y="1"/>
                    <a:pt x="6144" y="2"/>
                  </a:cubicBezTo>
                  <a:cubicBezTo>
                    <a:pt x="3926" y="2"/>
                    <a:pt x="1594" y="912"/>
                    <a:pt x="1" y="2505"/>
                  </a:cubicBezTo>
                  <a:cubicBezTo>
                    <a:pt x="1417" y="1885"/>
                    <a:pt x="2936" y="1576"/>
                    <a:pt x="4451" y="1576"/>
                  </a:cubicBezTo>
                  <a:cubicBezTo>
                    <a:pt x="4884" y="1576"/>
                    <a:pt x="5316" y="1601"/>
                    <a:pt x="5746" y="1651"/>
                  </a:cubicBezTo>
                  <a:cubicBezTo>
                    <a:pt x="8647" y="1879"/>
                    <a:pt x="12117" y="3187"/>
                    <a:pt x="13994" y="4325"/>
                  </a:cubicBezTo>
                  <a:cubicBezTo>
                    <a:pt x="16724" y="5974"/>
                    <a:pt x="18203" y="9672"/>
                    <a:pt x="17975" y="11151"/>
                  </a:cubicBezTo>
                  <a:cubicBezTo>
                    <a:pt x="18999" y="10184"/>
                    <a:pt x="19170" y="8306"/>
                    <a:pt x="18601" y="6884"/>
                  </a:cubicBezTo>
                  <a:cubicBezTo>
                    <a:pt x="17918" y="5292"/>
                    <a:pt x="16496" y="4154"/>
                    <a:pt x="15074" y="3187"/>
                  </a:cubicBezTo>
                  <a:cubicBezTo>
                    <a:pt x="12453" y="1402"/>
                    <a:pt x="9448" y="0"/>
                    <a:pt x="63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61"/>
            <p:cNvSpPr/>
            <p:nvPr/>
          </p:nvSpPr>
          <p:spPr>
            <a:xfrm>
              <a:off x="3947200" y="1188025"/>
              <a:ext cx="190575" cy="160725"/>
            </a:xfrm>
            <a:custGeom>
              <a:rect b="b" l="l" r="r" t="t"/>
              <a:pathLst>
                <a:path extrusionOk="0" h="6429" w="7623">
                  <a:moveTo>
                    <a:pt x="3812" y="1"/>
                  </a:moveTo>
                  <a:cubicBezTo>
                    <a:pt x="1707" y="1"/>
                    <a:pt x="1" y="1423"/>
                    <a:pt x="1" y="3186"/>
                  </a:cubicBezTo>
                  <a:cubicBezTo>
                    <a:pt x="1" y="5006"/>
                    <a:pt x="1707" y="6428"/>
                    <a:pt x="3812" y="6428"/>
                  </a:cubicBezTo>
                  <a:cubicBezTo>
                    <a:pt x="5916" y="6428"/>
                    <a:pt x="7623" y="5006"/>
                    <a:pt x="7623" y="3186"/>
                  </a:cubicBezTo>
                  <a:cubicBezTo>
                    <a:pt x="7623" y="1423"/>
                    <a:pt x="5916" y="1"/>
                    <a:pt x="3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61"/>
            <p:cNvSpPr/>
            <p:nvPr/>
          </p:nvSpPr>
          <p:spPr>
            <a:xfrm>
              <a:off x="4171875" y="1124825"/>
              <a:ext cx="125175" cy="41900"/>
            </a:xfrm>
            <a:custGeom>
              <a:rect b="b" l="l" r="r" t="t"/>
              <a:pathLst>
                <a:path extrusionOk="0" h="1676" w="5007">
                  <a:moveTo>
                    <a:pt x="2984" y="1"/>
                  </a:moveTo>
                  <a:cubicBezTo>
                    <a:pt x="1942" y="1"/>
                    <a:pt x="911" y="445"/>
                    <a:pt x="58" y="1334"/>
                  </a:cubicBezTo>
                  <a:cubicBezTo>
                    <a:pt x="1" y="1391"/>
                    <a:pt x="1" y="1505"/>
                    <a:pt x="58" y="1618"/>
                  </a:cubicBezTo>
                  <a:cubicBezTo>
                    <a:pt x="114" y="1618"/>
                    <a:pt x="171" y="1675"/>
                    <a:pt x="228" y="1675"/>
                  </a:cubicBezTo>
                  <a:cubicBezTo>
                    <a:pt x="285" y="1675"/>
                    <a:pt x="285" y="1675"/>
                    <a:pt x="342" y="1618"/>
                  </a:cubicBezTo>
                  <a:cubicBezTo>
                    <a:pt x="1137" y="824"/>
                    <a:pt x="2092" y="419"/>
                    <a:pt x="3048" y="419"/>
                  </a:cubicBezTo>
                  <a:cubicBezTo>
                    <a:pt x="3597" y="419"/>
                    <a:pt x="4146" y="552"/>
                    <a:pt x="4665" y="822"/>
                  </a:cubicBezTo>
                  <a:cubicBezTo>
                    <a:pt x="4680" y="837"/>
                    <a:pt x="4704" y="844"/>
                    <a:pt x="4731" y="844"/>
                  </a:cubicBezTo>
                  <a:cubicBezTo>
                    <a:pt x="4805" y="844"/>
                    <a:pt x="4908" y="792"/>
                    <a:pt x="4949" y="708"/>
                  </a:cubicBezTo>
                  <a:cubicBezTo>
                    <a:pt x="5006" y="652"/>
                    <a:pt x="4949" y="481"/>
                    <a:pt x="4836" y="481"/>
                  </a:cubicBezTo>
                  <a:cubicBezTo>
                    <a:pt x="4238" y="161"/>
                    <a:pt x="3609" y="1"/>
                    <a:pt x="29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61"/>
            <p:cNvSpPr/>
            <p:nvPr/>
          </p:nvSpPr>
          <p:spPr>
            <a:xfrm>
              <a:off x="4437800" y="1116700"/>
              <a:ext cx="100975" cy="34375"/>
            </a:xfrm>
            <a:custGeom>
              <a:rect b="b" l="l" r="r" t="t"/>
              <a:pathLst>
                <a:path extrusionOk="0" h="1375" w="4039">
                  <a:moveTo>
                    <a:pt x="1791" y="1"/>
                  </a:moveTo>
                  <a:cubicBezTo>
                    <a:pt x="1190" y="1"/>
                    <a:pt x="595" y="231"/>
                    <a:pt x="57" y="692"/>
                  </a:cubicBezTo>
                  <a:cubicBezTo>
                    <a:pt x="0" y="749"/>
                    <a:pt x="0" y="863"/>
                    <a:pt x="57" y="977"/>
                  </a:cubicBezTo>
                  <a:cubicBezTo>
                    <a:pt x="90" y="1009"/>
                    <a:pt x="161" y="1042"/>
                    <a:pt x="226" y="1042"/>
                  </a:cubicBezTo>
                  <a:cubicBezTo>
                    <a:pt x="273" y="1042"/>
                    <a:pt x="318" y="1025"/>
                    <a:pt x="342" y="977"/>
                  </a:cubicBezTo>
                  <a:cubicBezTo>
                    <a:pt x="793" y="600"/>
                    <a:pt x="1289" y="412"/>
                    <a:pt x="1791" y="412"/>
                  </a:cubicBezTo>
                  <a:cubicBezTo>
                    <a:pt x="2425" y="412"/>
                    <a:pt x="3069" y="714"/>
                    <a:pt x="3641" y="1318"/>
                  </a:cubicBezTo>
                  <a:cubicBezTo>
                    <a:pt x="3698" y="1318"/>
                    <a:pt x="3755" y="1375"/>
                    <a:pt x="3811" y="1375"/>
                  </a:cubicBezTo>
                  <a:cubicBezTo>
                    <a:pt x="3868" y="1375"/>
                    <a:pt x="3925" y="1318"/>
                    <a:pt x="3925" y="1318"/>
                  </a:cubicBezTo>
                  <a:cubicBezTo>
                    <a:pt x="4039" y="1204"/>
                    <a:pt x="4039" y="1090"/>
                    <a:pt x="3925" y="1033"/>
                  </a:cubicBezTo>
                  <a:cubicBezTo>
                    <a:pt x="3268" y="345"/>
                    <a:pt x="2525" y="1"/>
                    <a:pt x="1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61"/>
            <p:cNvSpPr/>
            <p:nvPr/>
          </p:nvSpPr>
          <p:spPr>
            <a:xfrm>
              <a:off x="4217375" y="1183750"/>
              <a:ext cx="34175" cy="42700"/>
            </a:xfrm>
            <a:custGeom>
              <a:rect b="b" l="l" r="r" t="t"/>
              <a:pathLst>
                <a:path extrusionOk="0" h="1708" w="1367">
                  <a:moveTo>
                    <a:pt x="683" y="1"/>
                  </a:moveTo>
                  <a:cubicBezTo>
                    <a:pt x="285" y="1"/>
                    <a:pt x="1" y="399"/>
                    <a:pt x="1" y="854"/>
                  </a:cubicBezTo>
                  <a:cubicBezTo>
                    <a:pt x="1" y="1366"/>
                    <a:pt x="285" y="1707"/>
                    <a:pt x="683" y="1707"/>
                  </a:cubicBezTo>
                  <a:cubicBezTo>
                    <a:pt x="1025" y="1707"/>
                    <a:pt x="1366" y="1366"/>
                    <a:pt x="1366" y="854"/>
                  </a:cubicBezTo>
                  <a:cubicBezTo>
                    <a:pt x="1366" y="399"/>
                    <a:pt x="1025" y="1"/>
                    <a:pt x="6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61"/>
            <p:cNvSpPr/>
            <p:nvPr/>
          </p:nvSpPr>
          <p:spPr>
            <a:xfrm>
              <a:off x="4463400" y="1188025"/>
              <a:ext cx="32725" cy="44100"/>
            </a:xfrm>
            <a:custGeom>
              <a:rect b="b" l="l" r="r" t="t"/>
              <a:pathLst>
                <a:path extrusionOk="0" h="1764" w="1309">
                  <a:moveTo>
                    <a:pt x="683" y="1"/>
                  </a:moveTo>
                  <a:cubicBezTo>
                    <a:pt x="285" y="1"/>
                    <a:pt x="0" y="399"/>
                    <a:pt x="0" y="854"/>
                  </a:cubicBezTo>
                  <a:cubicBezTo>
                    <a:pt x="0" y="1366"/>
                    <a:pt x="285" y="1764"/>
                    <a:pt x="683" y="1764"/>
                  </a:cubicBezTo>
                  <a:cubicBezTo>
                    <a:pt x="1024" y="1764"/>
                    <a:pt x="1309" y="1366"/>
                    <a:pt x="1309" y="854"/>
                  </a:cubicBezTo>
                  <a:cubicBezTo>
                    <a:pt x="1309" y="399"/>
                    <a:pt x="1024" y="1"/>
                    <a:pt x="6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61"/>
            <p:cNvSpPr/>
            <p:nvPr/>
          </p:nvSpPr>
          <p:spPr>
            <a:xfrm>
              <a:off x="4402250" y="1228900"/>
              <a:ext cx="39850" cy="102775"/>
            </a:xfrm>
            <a:custGeom>
              <a:rect b="b" l="l" r="r" t="t"/>
              <a:pathLst>
                <a:path extrusionOk="0" h="4111" w="1594">
                  <a:moveTo>
                    <a:pt x="450" y="0"/>
                  </a:moveTo>
                  <a:cubicBezTo>
                    <a:pt x="361" y="0"/>
                    <a:pt x="285" y="93"/>
                    <a:pt x="285" y="186"/>
                  </a:cubicBezTo>
                  <a:cubicBezTo>
                    <a:pt x="171" y="1039"/>
                    <a:pt x="455" y="2006"/>
                    <a:pt x="1081" y="2632"/>
                  </a:cubicBezTo>
                  <a:cubicBezTo>
                    <a:pt x="854" y="3087"/>
                    <a:pt x="512" y="3485"/>
                    <a:pt x="114" y="3769"/>
                  </a:cubicBezTo>
                  <a:cubicBezTo>
                    <a:pt x="57" y="3826"/>
                    <a:pt x="0" y="3940"/>
                    <a:pt x="114" y="4054"/>
                  </a:cubicBezTo>
                  <a:cubicBezTo>
                    <a:pt x="114" y="4111"/>
                    <a:pt x="171" y="4111"/>
                    <a:pt x="285" y="4111"/>
                  </a:cubicBezTo>
                  <a:lnTo>
                    <a:pt x="399" y="4111"/>
                  </a:lnTo>
                  <a:cubicBezTo>
                    <a:pt x="910" y="3712"/>
                    <a:pt x="1309" y="3257"/>
                    <a:pt x="1536" y="2689"/>
                  </a:cubicBezTo>
                  <a:cubicBezTo>
                    <a:pt x="1593" y="2632"/>
                    <a:pt x="1593" y="2518"/>
                    <a:pt x="1479" y="2461"/>
                  </a:cubicBezTo>
                  <a:cubicBezTo>
                    <a:pt x="910" y="1892"/>
                    <a:pt x="569" y="1039"/>
                    <a:pt x="683" y="243"/>
                  </a:cubicBezTo>
                  <a:cubicBezTo>
                    <a:pt x="740" y="129"/>
                    <a:pt x="626" y="15"/>
                    <a:pt x="512" y="15"/>
                  </a:cubicBezTo>
                  <a:cubicBezTo>
                    <a:pt x="491" y="5"/>
                    <a:pt x="471" y="0"/>
                    <a:pt x="4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61"/>
            <p:cNvSpPr/>
            <p:nvPr/>
          </p:nvSpPr>
          <p:spPr>
            <a:xfrm>
              <a:off x="4284225" y="1363425"/>
              <a:ext cx="112350" cy="42200"/>
            </a:xfrm>
            <a:custGeom>
              <a:rect b="b" l="l" r="r" t="t"/>
              <a:pathLst>
                <a:path extrusionOk="0" h="1688" w="4494">
                  <a:moveTo>
                    <a:pt x="261" y="0"/>
                  </a:moveTo>
                  <a:cubicBezTo>
                    <a:pt x="200" y="0"/>
                    <a:pt x="147" y="28"/>
                    <a:pt x="114" y="95"/>
                  </a:cubicBezTo>
                  <a:cubicBezTo>
                    <a:pt x="0" y="152"/>
                    <a:pt x="57" y="322"/>
                    <a:pt x="114" y="379"/>
                  </a:cubicBezTo>
                  <a:cubicBezTo>
                    <a:pt x="1764" y="1517"/>
                    <a:pt x="3072" y="1687"/>
                    <a:pt x="3754" y="1687"/>
                  </a:cubicBezTo>
                  <a:lnTo>
                    <a:pt x="4266" y="1687"/>
                  </a:lnTo>
                  <a:cubicBezTo>
                    <a:pt x="4380" y="1631"/>
                    <a:pt x="4494" y="1517"/>
                    <a:pt x="4437" y="1403"/>
                  </a:cubicBezTo>
                  <a:cubicBezTo>
                    <a:pt x="4437" y="1289"/>
                    <a:pt x="4323" y="1232"/>
                    <a:pt x="4209" y="1232"/>
                  </a:cubicBezTo>
                  <a:cubicBezTo>
                    <a:pt x="4209" y="1232"/>
                    <a:pt x="4053" y="1265"/>
                    <a:pt x="3774" y="1265"/>
                  </a:cubicBezTo>
                  <a:cubicBezTo>
                    <a:pt x="3146" y="1265"/>
                    <a:pt x="1895" y="1101"/>
                    <a:pt x="398" y="38"/>
                  </a:cubicBezTo>
                  <a:cubicBezTo>
                    <a:pt x="351" y="14"/>
                    <a:pt x="304" y="0"/>
                    <a:pt x="2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61"/>
            <p:cNvSpPr/>
            <p:nvPr/>
          </p:nvSpPr>
          <p:spPr>
            <a:xfrm>
              <a:off x="4308400" y="1643075"/>
              <a:ext cx="257400" cy="308600"/>
            </a:xfrm>
            <a:custGeom>
              <a:rect b="b" l="l" r="r" t="t"/>
              <a:pathLst>
                <a:path extrusionOk="0" h="12344" w="10296">
                  <a:moveTo>
                    <a:pt x="4096" y="1"/>
                  </a:moveTo>
                  <a:lnTo>
                    <a:pt x="0" y="12344"/>
                  </a:lnTo>
                  <a:cubicBezTo>
                    <a:pt x="2167" y="11631"/>
                    <a:pt x="3404" y="11275"/>
                    <a:pt x="4860" y="11275"/>
                  </a:cubicBezTo>
                  <a:cubicBezTo>
                    <a:pt x="6194" y="11275"/>
                    <a:pt x="7711" y="11575"/>
                    <a:pt x="10296" y="12173"/>
                  </a:cubicBezTo>
                  <a:lnTo>
                    <a:pt x="8931" y="1821"/>
                  </a:lnTo>
                  <a:lnTo>
                    <a:pt x="409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61"/>
            <p:cNvSpPr/>
            <p:nvPr/>
          </p:nvSpPr>
          <p:spPr>
            <a:xfrm>
              <a:off x="3938675" y="1637400"/>
              <a:ext cx="369750" cy="361200"/>
            </a:xfrm>
            <a:custGeom>
              <a:rect b="b" l="l" r="r" t="t"/>
              <a:pathLst>
                <a:path extrusionOk="0" h="14448" w="14790">
                  <a:moveTo>
                    <a:pt x="4209" y="0"/>
                  </a:moveTo>
                  <a:lnTo>
                    <a:pt x="0" y="2673"/>
                  </a:lnTo>
                  <a:lnTo>
                    <a:pt x="3982" y="14448"/>
                  </a:lnTo>
                  <a:cubicBezTo>
                    <a:pt x="6026" y="13040"/>
                    <a:pt x="9267" y="12538"/>
                    <a:pt x="12430" y="12538"/>
                  </a:cubicBezTo>
                  <a:cubicBezTo>
                    <a:pt x="13228" y="12538"/>
                    <a:pt x="14022" y="12570"/>
                    <a:pt x="14789" y="12628"/>
                  </a:cubicBezTo>
                  <a:lnTo>
                    <a:pt x="42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61"/>
            <p:cNvSpPr/>
            <p:nvPr/>
          </p:nvSpPr>
          <p:spPr>
            <a:xfrm>
              <a:off x="1821275" y="238000"/>
              <a:ext cx="1562825" cy="1642700"/>
            </a:xfrm>
            <a:custGeom>
              <a:rect b="b" l="l" r="r" t="t"/>
              <a:pathLst>
                <a:path extrusionOk="0" h="65708" w="62513">
                  <a:moveTo>
                    <a:pt x="27561" y="1"/>
                  </a:moveTo>
                  <a:cubicBezTo>
                    <a:pt x="26870" y="1"/>
                    <a:pt x="26199" y="354"/>
                    <a:pt x="25825" y="1029"/>
                  </a:cubicBezTo>
                  <a:lnTo>
                    <a:pt x="569" y="42950"/>
                  </a:lnTo>
                  <a:cubicBezTo>
                    <a:pt x="1" y="43974"/>
                    <a:pt x="285" y="45225"/>
                    <a:pt x="1252" y="45794"/>
                  </a:cubicBezTo>
                  <a:lnTo>
                    <a:pt x="33902" y="65418"/>
                  </a:lnTo>
                  <a:cubicBezTo>
                    <a:pt x="34231" y="65612"/>
                    <a:pt x="34594" y="65707"/>
                    <a:pt x="34952" y="65707"/>
                  </a:cubicBezTo>
                  <a:cubicBezTo>
                    <a:pt x="35643" y="65707"/>
                    <a:pt x="36314" y="65353"/>
                    <a:pt x="36689" y="64679"/>
                  </a:cubicBezTo>
                  <a:lnTo>
                    <a:pt x="61944" y="22757"/>
                  </a:lnTo>
                  <a:cubicBezTo>
                    <a:pt x="62513" y="21734"/>
                    <a:pt x="62228" y="20482"/>
                    <a:pt x="61261" y="19913"/>
                  </a:cubicBezTo>
                  <a:lnTo>
                    <a:pt x="28612" y="289"/>
                  </a:lnTo>
                  <a:cubicBezTo>
                    <a:pt x="28282" y="95"/>
                    <a:pt x="27919" y="1"/>
                    <a:pt x="275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61"/>
            <p:cNvSpPr/>
            <p:nvPr/>
          </p:nvSpPr>
          <p:spPr>
            <a:xfrm>
              <a:off x="1871050" y="285050"/>
              <a:ext cx="1463275" cy="1548600"/>
            </a:xfrm>
            <a:custGeom>
              <a:rect b="b" l="l" r="r" t="t"/>
              <a:pathLst>
                <a:path extrusionOk="0" h="61944" w="58531">
                  <a:moveTo>
                    <a:pt x="25312" y="455"/>
                  </a:moveTo>
                  <a:lnTo>
                    <a:pt x="58133" y="20136"/>
                  </a:lnTo>
                  <a:lnTo>
                    <a:pt x="33219" y="61545"/>
                  </a:lnTo>
                  <a:lnTo>
                    <a:pt x="455" y="41808"/>
                  </a:lnTo>
                  <a:lnTo>
                    <a:pt x="25312" y="455"/>
                  </a:lnTo>
                  <a:close/>
                  <a:moveTo>
                    <a:pt x="25199" y="0"/>
                  </a:moveTo>
                  <a:lnTo>
                    <a:pt x="114" y="41751"/>
                  </a:lnTo>
                  <a:lnTo>
                    <a:pt x="0" y="41921"/>
                  </a:lnTo>
                  <a:lnTo>
                    <a:pt x="33333" y="61944"/>
                  </a:lnTo>
                  <a:lnTo>
                    <a:pt x="58474" y="20193"/>
                  </a:lnTo>
                  <a:lnTo>
                    <a:pt x="58531" y="20022"/>
                  </a:lnTo>
                  <a:lnTo>
                    <a:pt x="2519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61"/>
            <p:cNvSpPr/>
            <p:nvPr/>
          </p:nvSpPr>
          <p:spPr>
            <a:xfrm>
              <a:off x="2516650" y="840325"/>
              <a:ext cx="445125" cy="835600"/>
            </a:xfrm>
            <a:custGeom>
              <a:rect b="b" l="l" r="r" t="t"/>
              <a:pathLst>
                <a:path extrusionOk="0" h="33424" w="17805">
                  <a:moveTo>
                    <a:pt x="14148" y="1"/>
                  </a:moveTo>
                  <a:cubicBezTo>
                    <a:pt x="13655" y="1"/>
                    <a:pt x="13138" y="221"/>
                    <a:pt x="12855" y="598"/>
                  </a:cubicBezTo>
                  <a:cubicBezTo>
                    <a:pt x="8362" y="6343"/>
                    <a:pt x="4380" y="12487"/>
                    <a:pt x="967" y="18914"/>
                  </a:cubicBezTo>
                  <a:cubicBezTo>
                    <a:pt x="910" y="18971"/>
                    <a:pt x="854" y="19028"/>
                    <a:pt x="854" y="19085"/>
                  </a:cubicBezTo>
                  <a:cubicBezTo>
                    <a:pt x="569" y="19597"/>
                    <a:pt x="342" y="20109"/>
                    <a:pt x="228" y="20677"/>
                  </a:cubicBezTo>
                  <a:cubicBezTo>
                    <a:pt x="171" y="21303"/>
                    <a:pt x="0" y="22099"/>
                    <a:pt x="512" y="22782"/>
                  </a:cubicBezTo>
                  <a:cubicBezTo>
                    <a:pt x="1309" y="24033"/>
                    <a:pt x="2389" y="24432"/>
                    <a:pt x="3527" y="25171"/>
                  </a:cubicBezTo>
                  <a:cubicBezTo>
                    <a:pt x="3925" y="25512"/>
                    <a:pt x="4437" y="25797"/>
                    <a:pt x="4665" y="26252"/>
                  </a:cubicBezTo>
                  <a:cubicBezTo>
                    <a:pt x="4949" y="26764"/>
                    <a:pt x="4949" y="27333"/>
                    <a:pt x="5006" y="27901"/>
                  </a:cubicBezTo>
                  <a:cubicBezTo>
                    <a:pt x="5120" y="28982"/>
                    <a:pt x="5290" y="30063"/>
                    <a:pt x="5632" y="31087"/>
                  </a:cubicBezTo>
                  <a:cubicBezTo>
                    <a:pt x="5859" y="31997"/>
                    <a:pt x="6314" y="33021"/>
                    <a:pt x="7167" y="33305"/>
                  </a:cubicBezTo>
                  <a:cubicBezTo>
                    <a:pt x="7378" y="33375"/>
                    <a:pt x="7589" y="33424"/>
                    <a:pt x="7814" y="33424"/>
                  </a:cubicBezTo>
                  <a:cubicBezTo>
                    <a:pt x="7952" y="33424"/>
                    <a:pt x="8096" y="33405"/>
                    <a:pt x="8248" y="33362"/>
                  </a:cubicBezTo>
                  <a:cubicBezTo>
                    <a:pt x="8646" y="33305"/>
                    <a:pt x="9101" y="33134"/>
                    <a:pt x="9499" y="32850"/>
                  </a:cubicBezTo>
                  <a:cubicBezTo>
                    <a:pt x="9613" y="32793"/>
                    <a:pt x="9784" y="32679"/>
                    <a:pt x="9898" y="32622"/>
                  </a:cubicBezTo>
                  <a:lnTo>
                    <a:pt x="9841" y="32566"/>
                  </a:lnTo>
                  <a:cubicBezTo>
                    <a:pt x="11433" y="31371"/>
                    <a:pt x="12343" y="29494"/>
                    <a:pt x="13140" y="27674"/>
                  </a:cubicBezTo>
                  <a:cubicBezTo>
                    <a:pt x="13254" y="27560"/>
                    <a:pt x="13310" y="27389"/>
                    <a:pt x="13367" y="27219"/>
                  </a:cubicBezTo>
                  <a:cubicBezTo>
                    <a:pt x="14164" y="25569"/>
                    <a:pt x="14960" y="23749"/>
                    <a:pt x="15529" y="21929"/>
                  </a:cubicBezTo>
                  <a:cubicBezTo>
                    <a:pt x="15643" y="21588"/>
                    <a:pt x="15699" y="21246"/>
                    <a:pt x="15813" y="20905"/>
                  </a:cubicBezTo>
                  <a:cubicBezTo>
                    <a:pt x="16610" y="18118"/>
                    <a:pt x="17178" y="15217"/>
                    <a:pt x="17520" y="12373"/>
                  </a:cubicBezTo>
                  <a:cubicBezTo>
                    <a:pt x="17747" y="10325"/>
                    <a:pt x="17804" y="8903"/>
                    <a:pt x="17633" y="6400"/>
                  </a:cubicBezTo>
                  <a:cubicBezTo>
                    <a:pt x="17463" y="3954"/>
                    <a:pt x="16610" y="2077"/>
                    <a:pt x="15188" y="485"/>
                  </a:cubicBezTo>
                  <a:cubicBezTo>
                    <a:pt x="15074" y="314"/>
                    <a:pt x="14903" y="200"/>
                    <a:pt x="14676" y="86"/>
                  </a:cubicBezTo>
                  <a:cubicBezTo>
                    <a:pt x="14619" y="86"/>
                    <a:pt x="14562" y="30"/>
                    <a:pt x="14448" y="30"/>
                  </a:cubicBezTo>
                  <a:cubicBezTo>
                    <a:pt x="14350" y="10"/>
                    <a:pt x="14250" y="1"/>
                    <a:pt x="141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61"/>
            <p:cNvSpPr/>
            <p:nvPr/>
          </p:nvSpPr>
          <p:spPr>
            <a:xfrm>
              <a:off x="2010400" y="702800"/>
              <a:ext cx="679750" cy="593775"/>
            </a:xfrm>
            <a:custGeom>
              <a:rect b="b" l="l" r="r" t="t"/>
              <a:pathLst>
                <a:path extrusionOk="0" h="23751" w="27190">
                  <a:moveTo>
                    <a:pt x="23696" y="1"/>
                  </a:moveTo>
                  <a:cubicBezTo>
                    <a:pt x="22402" y="1"/>
                    <a:pt x="21064" y="285"/>
                    <a:pt x="19682" y="923"/>
                  </a:cubicBezTo>
                  <a:cubicBezTo>
                    <a:pt x="17349" y="1947"/>
                    <a:pt x="16155" y="2687"/>
                    <a:pt x="14448" y="3824"/>
                  </a:cubicBezTo>
                  <a:cubicBezTo>
                    <a:pt x="12401" y="5189"/>
                    <a:pt x="10467" y="6782"/>
                    <a:pt x="8647" y="8488"/>
                  </a:cubicBezTo>
                  <a:cubicBezTo>
                    <a:pt x="8305" y="8773"/>
                    <a:pt x="8021" y="9057"/>
                    <a:pt x="7680" y="9342"/>
                  </a:cubicBezTo>
                  <a:cubicBezTo>
                    <a:pt x="6087" y="10821"/>
                    <a:pt x="4608" y="12698"/>
                    <a:pt x="3243" y="14461"/>
                  </a:cubicBezTo>
                  <a:cubicBezTo>
                    <a:pt x="3129" y="14575"/>
                    <a:pt x="3072" y="14688"/>
                    <a:pt x="2959" y="14859"/>
                  </a:cubicBezTo>
                  <a:cubicBezTo>
                    <a:pt x="1764" y="16395"/>
                    <a:pt x="513" y="18158"/>
                    <a:pt x="171" y="20092"/>
                  </a:cubicBezTo>
                  <a:cubicBezTo>
                    <a:pt x="171" y="20092"/>
                    <a:pt x="171" y="20149"/>
                    <a:pt x="171" y="20206"/>
                  </a:cubicBezTo>
                  <a:cubicBezTo>
                    <a:pt x="115" y="20320"/>
                    <a:pt x="115" y="20433"/>
                    <a:pt x="115" y="20547"/>
                  </a:cubicBezTo>
                  <a:cubicBezTo>
                    <a:pt x="1" y="21344"/>
                    <a:pt x="171" y="22254"/>
                    <a:pt x="797" y="22766"/>
                  </a:cubicBezTo>
                  <a:cubicBezTo>
                    <a:pt x="1198" y="23133"/>
                    <a:pt x="1737" y="23265"/>
                    <a:pt x="2298" y="23265"/>
                  </a:cubicBezTo>
                  <a:cubicBezTo>
                    <a:pt x="2692" y="23265"/>
                    <a:pt x="3096" y="23201"/>
                    <a:pt x="3470" y="23107"/>
                  </a:cubicBezTo>
                  <a:cubicBezTo>
                    <a:pt x="4551" y="22879"/>
                    <a:pt x="5575" y="22595"/>
                    <a:pt x="6599" y="22140"/>
                  </a:cubicBezTo>
                  <a:cubicBezTo>
                    <a:pt x="7111" y="21912"/>
                    <a:pt x="7623" y="21685"/>
                    <a:pt x="8192" y="21685"/>
                  </a:cubicBezTo>
                  <a:cubicBezTo>
                    <a:pt x="8704" y="21742"/>
                    <a:pt x="9215" y="21969"/>
                    <a:pt x="9671" y="22197"/>
                  </a:cubicBezTo>
                  <a:cubicBezTo>
                    <a:pt x="10865" y="22822"/>
                    <a:pt x="11775" y="23619"/>
                    <a:pt x="13254" y="23733"/>
                  </a:cubicBezTo>
                  <a:cubicBezTo>
                    <a:pt x="13339" y="23745"/>
                    <a:pt x="13421" y="23750"/>
                    <a:pt x="13502" y="23750"/>
                  </a:cubicBezTo>
                  <a:cubicBezTo>
                    <a:pt x="14182" y="23750"/>
                    <a:pt x="14730" y="23349"/>
                    <a:pt x="15188" y="22993"/>
                  </a:cubicBezTo>
                  <a:cubicBezTo>
                    <a:pt x="15643" y="22652"/>
                    <a:pt x="15984" y="22197"/>
                    <a:pt x="16326" y="21685"/>
                  </a:cubicBezTo>
                  <a:cubicBezTo>
                    <a:pt x="16382" y="21628"/>
                    <a:pt x="16382" y="21571"/>
                    <a:pt x="16439" y="21514"/>
                  </a:cubicBezTo>
                  <a:cubicBezTo>
                    <a:pt x="20478" y="15485"/>
                    <a:pt x="24061" y="9114"/>
                    <a:pt x="27019" y="2459"/>
                  </a:cubicBezTo>
                  <a:cubicBezTo>
                    <a:pt x="27190" y="2061"/>
                    <a:pt x="27190" y="1606"/>
                    <a:pt x="27019" y="1208"/>
                  </a:cubicBezTo>
                  <a:cubicBezTo>
                    <a:pt x="26962" y="923"/>
                    <a:pt x="26792" y="696"/>
                    <a:pt x="26621" y="582"/>
                  </a:cubicBezTo>
                  <a:cubicBezTo>
                    <a:pt x="26393" y="411"/>
                    <a:pt x="26223" y="354"/>
                    <a:pt x="25995" y="298"/>
                  </a:cubicBezTo>
                  <a:cubicBezTo>
                    <a:pt x="25245" y="105"/>
                    <a:pt x="24479" y="1"/>
                    <a:pt x="236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61"/>
            <p:cNvSpPr/>
            <p:nvPr/>
          </p:nvSpPr>
          <p:spPr>
            <a:xfrm>
              <a:off x="2875000" y="1025925"/>
              <a:ext cx="9975" cy="2850"/>
            </a:xfrm>
            <a:custGeom>
              <a:rect b="b" l="l" r="r" t="t"/>
              <a:pathLst>
                <a:path extrusionOk="0" h="114" w="399">
                  <a:moveTo>
                    <a:pt x="0" y="0"/>
                  </a:moveTo>
                  <a:cubicBezTo>
                    <a:pt x="114" y="57"/>
                    <a:pt x="285" y="57"/>
                    <a:pt x="398" y="114"/>
                  </a:cubicBezTo>
                  <a:cubicBezTo>
                    <a:pt x="285" y="57"/>
                    <a:pt x="171"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61"/>
            <p:cNvSpPr/>
            <p:nvPr/>
          </p:nvSpPr>
          <p:spPr>
            <a:xfrm>
              <a:off x="2122750" y="825400"/>
              <a:ext cx="757950" cy="655600"/>
            </a:xfrm>
            <a:custGeom>
              <a:rect b="b" l="l" r="r" t="t"/>
              <a:pathLst>
                <a:path extrusionOk="0" h="26224" w="30318">
                  <a:moveTo>
                    <a:pt x="21614" y="15495"/>
                  </a:moveTo>
                  <a:lnTo>
                    <a:pt x="21614" y="15495"/>
                  </a:lnTo>
                  <a:cubicBezTo>
                    <a:pt x="21593" y="15506"/>
                    <a:pt x="21573" y="15519"/>
                    <a:pt x="21552" y="15532"/>
                  </a:cubicBezTo>
                  <a:lnTo>
                    <a:pt x="21552" y="15532"/>
                  </a:lnTo>
                  <a:cubicBezTo>
                    <a:pt x="21554" y="15531"/>
                    <a:pt x="21556" y="15530"/>
                    <a:pt x="21558" y="15529"/>
                  </a:cubicBezTo>
                  <a:cubicBezTo>
                    <a:pt x="21577" y="15518"/>
                    <a:pt x="21596" y="15506"/>
                    <a:pt x="21614" y="15495"/>
                  </a:cubicBezTo>
                  <a:close/>
                  <a:moveTo>
                    <a:pt x="21552" y="15532"/>
                  </a:moveTo>
                  <a:cubicBezTo>
                    <a:pt x="21441" y="15590"/>
                    <a:pt x="21330" y="15702"/>
                    <a:pt x="21274" y="15814"/>
                  </a:cubicBezTo>
                  <a:cubicBezTo>
                    <a:pt x="21354" y="15693"/>
                    <a:pt x="21449" y="15601"/>
                    <a:pt x="21552" y="15532"/>
                  </a:cubicBezTo>
                  <a:close/>
                  <a:moveTo>
                    <a:pt x="27199" y="20912"/>
                  </a:moveTo>
                  <a:cubicBezTo>
                    <a:pt x="27273" y="20940"/>
                    <a:pt x="27346" y="20966"/>
                    <a:pt x="27417" y="20990"/>
                  </a:cubicBezTo>
                  <a:cubicBezTo>
                    <a:pt x="27344" y="20961"/>
                    <a:pt x="27271" y="20936"/>
                    <a:pt x="27199" y="20912"/>
                  </a:cubicBezTo>
                  <a:close/>
                  <a:moveTo>
                    <a:pt x="17008" y="1"/>
                  </a:moveTo>
                  <a:lnTo>
                    <a:pt x="17008" y="1"/>
                  </a:lnTo>
                  <a:cubicBezTo>
                    <a:pt x="16610" y="1025"/>
                    <a:pt x="16155" y="1935"/>
                    <a:pt x="15529" y="2788"/>
                  </a:cubicBezTo>
                  <a:cubicBezTo>
                    <a:pt x="15529" y="2845"/>
                    <a:pt x="15529" y="2845"/>
                    <a:pt x="15529" y="2845"/>
                  </a:cubicBezTo>
                  <a:cubicBezTo>
                    <a:pt x="15415" y="2674"/>
                    <a:pt x="15358" y="2561"/>
                    <a:pt x="15301" y="2390"/>
                  </a:cubicBezTo>
                  <a:cubicBezTo>
                    <a:pt x="14960" y="1764"/>
                    <a:pt x="14562" y="1195"/>
                    <a:pt x="13993" y="740"/>
                  </a:cubicBezTo>
                  <a:cubicBezTo>
                    <a:pt x="13533" y="383"/>
                    <a:pt x="12936" y="163"/>
                    <a:pt x="12325" y="163"/>
                  </a:cubicBezTo>
                  <a:cubicBezTo>
                    <a:pt x="12255" y="163"/>
                    <a:pt x="12186" y="166"/>
                    <a:pt x="12116" y="172"/>
                  </a:cubicBezTo>
                  <a:cubicBezTo>
                    <a:pt x="12174" y="167"/>
                    <a:pt x="12231" y="165"/>
                    <a:pt x="12287" y="165"/>
                  </a:cubicBezTo>
                  <a:cubicBezTo>
                    <a:pt x="13010" y="165"/>
                    <a:pt x="13628" y="497"/>
                    <a:pt x="14050" y="1025"/>
                  </a:cubicBezTo>
                  <a:cubicBezTo>
                    <a:pt x="14391" y="1480"/>
                    <a:pt x="14676" y="1935"/>
                    <a:pt x="14903" y="2504"/>
                  </a:cubicBezTo>
                  <a:cubicBezTo>
                    <a:pt x="14107" y="2333"/>
                    <a:pt x="13254" y="2447"/>
                    <a:pt x="12571" y="2162"/>
                  </a:cubicBezTo>
                  <a:cubicBezTo>
                    <a:pt x="12287" y="2049"/>
                    <a:pt x="12059" y="1935"/>
                    <a:pt x="11775" y="1878"/>
                  </a:cubicBezTo>
                  <a:cubicBezTo>
                    <a:pt x="11604" y="1821"/>
                    <a:pt x="11433" y="1793"/>
                    <a:pt x="11263" y="1793"/>
                  </a:cubicBezTo>
                  <a:cubicBezTo>
                    <a:pt x="11092" y="1793"/>
                    <a:pt x="10921" y="1821"/>
                    <a:pt x="10751" y="1878"/>
                  </a:cubicBezTo>
                  <a:cubicBezTo>
                    <a:pt x="10807" y="1869"/>
                    <a:pt x="10862" y="1864"/>
                    <a:pt x="10916" y="1864"/>
                  </a:cubicBezTo>
                  <a:cubicBezTo>
                    <a:pt x="11518" y="1864"/>
                    <a:pt x="11997" y="2409"/>
                    <a:pt x="12571" y="2617"/>
                  </a:cubicBezTo>
                  <a:cubicBezTo>
                    <a:pt x="13026" y="2731"/>
                    <a:pt x="13481" y="2731"/>
                    <a:pt x="13936" y="2731"/>
                  </a:cubicBezTo>
                  <a:cubicBezTo>
                    <a:pt x="14334" y="2731"/>
                    <a:pt x="14789" y="2788"/>
                    <a:pt x="15074" y="2959"/>
                  </a:cubicBezTo>
                  <a:cubicBezTo>
                    <a:pt x="15074" y="3016"/>
                    <a:pt x="15131" y="3016"/>
                    <a:pt x="15131" y="3072"/>
                  </a:cubicBezTo>
                  <a:cubicBezTo>
                    <a:pt x="15301" y="3584"/>
                    <a:pt x="15529" y="4096"/>
                    <a:pt x="15756" y="4551"/>
                  </a:cubicBezTo>
                  <a:cubicBezTo>
                    <a:pt x="15132" y="4420"/>
                    <a:pt x="14243" y="4289"/>
                    <a:pt x="13373" y="4289"/>
                  </a:cubicBezTo>
                  <a:cubicBezTo>
                    <a:pt x="12736" y="4289"/>
                    <a:pt x="12109" y="4359"/>
                    <a:pt x="11604" y="4551"/>
                  </a:cubicBezTo>
                  <a:cubicBezTo>
                    <a:pt x="11320" y="4665"/>
                    <a:pt x="11035" y="4779"/>
                    <a:pt x="10808" y="4950"/>
                  </a:cubicBezTo>
                  <a:cubicBezTo>
                    <a:pt x="10239" y="4836"/>
                    <a:pt x="9727" y="4665"/>
                    <a:pt x="9215" y="4551"/>
                  </a:cubicBezTo>
                  <a:cubicBezTo>
                    <a:pt x="9044" y="4438"/>
                    <a:pt x="8931" y="4267"/>
                    <a:pt x="8817" y="4096"/>
                  </a:cubicBezTo>
                  <a:cubicBezTo>
                    <a:pt x="8476" y="3584"/>
                    <a:pt x="8077" y="3072"/>
                    <a:pt x="7452" y="2845"/>
                  </a:cubicBezTo>
                  <a:lnTo>
                    <a:pt x="7452" y="2845"/>
                  </a:lnTo>
                  <a:lnTo>
                    <a:pt x="8248" y="3641"/>
                  </a:lnTo>
                  <a:cubicBezTo>
                    <a:pt x="8362" y="3755"/>
                    <a:pt x="8476" y="3869"/>
                    <a:pt x="8589" y="3983"/>
                  </a:cubicBezTo>
                  <a:cubicBezTo>
                    <a:pt x="8646" y="4153"/>
                    <a:pt x="8703" y="4324"/>
                    <a:pt x="8760" y="4438"/>
                  </a:cubicBezTo>
                  <a:lnTo>
                    <a:pt x="8589" y="4438"/>
                  </a:lnTo>
                  <a:cubicBezTo>
                    <a:pt x="8322" y="4384"/>
                    <a:pt x="8043" y="4353"/>
                    <a:pt x="7764" y="4353"/>
                  </a:cubicBezTo>
                  <a:cubicBezTo>
                    <a:pt x="7152" y="4353"/>
                    <a:pt x="6537" y="4502"/>
                    <a:pt x="6030" y="4893"/>
                  </a:cubicBezTo>
                  <a:cubicBezTo>
                    <a:pt x="6382" y="4672"/>
                    <a:pt x="6769" y="4588"/>
                    <a:pt x="7138" y="4588"/>
                  </a:cubicBezTo>
                  <a:cubicBezTo>
                    <a:pt x="7244" y="4588"/>
                    <a:pt x="7349" y="4595"/>
                    <a:pt x="7452" y="4608"/>
                  </a:cubicBezTo>
                  <a:cubicBezTo>
                    <a:pt x="8021" y="4722"/>
                    <a:pt x="8476" y="4950"/>
                    <a:pt x="8931" y="5177"/>
                  </a:cubicBezTo>
                  <a:cubicBezTo>
                    <a:pt x="9272" y="5291"/>
                    <a:pt x="9613" y="5405"/>
                    <a:pt x="9954" y="5461"/>
                  </a:cubicBezTo>
                  <a:cubicBezTo>
                    <a:pt x="8760" y="6258"/>
                    <a:pt x="7622" y="7225"/>
                    <a:pt x="6712" y="7395"/>
                  </a:cubicBezTo>
                  <a:cubicBezTo>
                    <a:pt x="7509" y="7282"/>
                    <a:pt x="8248" y="6997"/>
                    <a:pt x="8988" y="6713"/>
                  </a:cubicBezTo>
                  <a:cubicBezTo>
                    <a:pt x="10353" y="6201"/>
                    <a:pt x="11547" y="5348"/>
                    <a:pt x="12912" y="5177"/>
                  </a:cubicBezTo>
                  <a:lnTo>
                    <a:pt x="12912" y="5177"/>
                  </a:lnTo>
                  <a:cubicBezTo>
                    <a:pt x="12514" y="5917"/>
                    <a:pt x="12287" y="6713"/>
                    <a:pt x="11888" y="7395"/>
                  </a:cubicBezTo>
                  <a:cubicBezTo>
                    <a:pt x="11661" y="7850"/>
                    <a:pt x="11377" y="8249"/>
                    <a:pt x="11035" y="8647"/>
                  </a:cubicBezTo>
                  <a:cubicBezTo>
                    <a:pt x="10970" y="8655"/>
                    <a:pt x="10905" y="8658"/>
                    <a:pt x="10840" y="8658"/>
                  </a:cubicBezTo>
                  <a:cubicBezTo>
                    <a:pt x="10451" y="8658"/>
                    <a:pt x="10068" y="8533"/>
                    <a:pt x="9727" y="8533"/>
                  </a:cubicBezTo>
                  <a:cubicBezTo>
                    <a:pt x="9682" y="8530"/>
                    <a:pt x="9636" y="8529"/>
                    <a:pt x="9591" y="8529"/>
                  </a:cubicBezTo>
                  <a:cubicBezTo>
                    <a:pt x="8901" y="8529"/>
                    <a:pt x="8181" y="8852"/>
                    <a:pt x="7518" y="8852"/>
                  </a:cubicBezTo>
                  <a:cubicBezTo>
                    <a:pt x="7399" y="8852"/>
                    <a:pt x="7282" y="8842"/>
                    <a:pt x="7167" y="8817"/>
                  </a:cubicBezTo>
                  <a:lnTo>
                    <a:pt x="7167" y="8817"/>
                  </a:lnTo>
                  <a:cubicBezTo>
                    <a:pt x="7452" y="8931"/>
                    <a:pt x="7736" y="8988"/>
                    <a:pt x="8077" y="9045"/>
                  </a:cubicBezTo>
                  <a:lnTo>
                    <a:pt x="8703" y="9045"/>
                  </a:lnTo>
                  <a:cubicBezTo>
                    <a:pt x="8874" y="8988"/>
                    <a:pt x="9101" y="8931"/>
                    <a:pt x="9272" y="8931"/>
                  </a:cubicBezTo>
                  <a:cubicBezTo>
                    <a:pt x="9422" y="8915"/>
                    <a:pt x="9562" y="8908"/>
                    <a:pt x="9697" y="8908"/>
                  </a:cubicBezTo>
                  <a:cubicBezTo>
                    <a:pt x="10022" y="8908"/>
                    <a:pt x="10315" y="8948"/>
                    <a:pt x="10637" y="8988"/>
                  </a:cubicBezTo>
                  <a:cubicBezTo>
                    <a:pt x="10125" y="9500"/>
                    <a:pt x="9556" y="9898"/>
                    <a:pt x="8988" y="10296"/>
                  </a:cubicBezTo>
                  <a:cubicBezTo>
                    <a:pt x="9841" y="10012"/>
                    <a:pt x="10694" y="9443"/>
                    <a:pt x="11320" y="8704"/>
                  </a:cubicBezTo>
                  <a:cubicBezTo>
                    <a:pt x="11547" y="8476"/>
                    <a:pt x="11718" y="8249"/>
                    <a:pt x="11888" y="8021"/>
                  </a:cubicBezTo>
                  <a:cubicBezTo>
                    <a:pt x="11945" y="8192"/>
                    <a:pt x="11945" y="8476"/>
                    <a:pt x="11888" y="8704"/>
                  </a:cubicBezTo>
                  <a:cubicBezTo>
                    <a:pt x="11775" y="9273"/>
                    <a:pt x="11604" y="9784"/>
                    <a:pt x="11320" y="10296"/>
                  </a:cubicBezTo>
                  <a:cubicBezTo>
                    <a:pt x="11661" y="9841"/>
                    <a:pt x="11888" y="9329"/>
                    <a:pt x="12002" y="8761"/>
                  </a:cubicBezTo>
                  <a:cubicBezTo>
                    <a:pt x="12116" y="8362"/>
                    <a:pt x="12173" y="7964"/>
                    <a:pt x="12230" y="7509"/>
                  </a:cubicBezTo>
                  <a:cubicBezTo>
                    <a:pt x="12742" y="6713"/>
                    <a:pt x="13254" y="5803"/>
                    <a:pt x="13936" y="5120"/>
                  </a:cubicBezTo>
                  <a:cubicBezTo>
                    <a:pt x="14789" y="5177"/>
                    <a:pt x="15529" y="5234"/>
                    <a:pt x="16325" y="5405"/>
                  </a:cubicBezTo>
                  <a:cubicBezTo>
                    <a:pt x="17577" y="5803"/>
                    <a:pt x="18999" y="6030"/>
                    <a:pt x="20364" y="6030"/>
                  </a:cubicBezTo>
                  <a:cubicBezTo>
                    <a:pt x="20307" y="6030"/>
                    <a:pt x="19681" y="7225"/>
                    <a:pt x="19624" y="7339"/>
                  </a:cubicBezTo>
                  <a:cubicBezTo>
                    <a:pt x="19283" y="7794"/>
                    <a:pt x="18999" y="8249"/>
                    <a:pt x="18657" y="8704"/>
                  </a:cubicBezTo>
                  <a:cubicBezTo>
                    <a:pt x="17975" y="9500"/>
                    <a:pt x="17235" y="10296"/>
                    <a:pt x="16439" y="10979"/>
                  </a:cubicBezTo>
                  <a:cubicBezTo>
                    <a:pt x="15643" y="11718"/>
                    <a:pt x="14732" y="12287"/>
                    <a:pt x="13822" y="12799"/>
                  </a:cubicBezTo>
                  <a:cubicBezTo>
                    <a:pt x="13060" y="13235"/>
                    <a:pt x="12142" y="13827"/>
                    <a:pt x="11316" y="13827"/>
                  </a:cubicBezTo>
                  <a:cubicBezTo>
                    <a:pt x="11279" y="13827"/>
                    <a:pt x="11242" y="13825"/>
                    <a:pt x="11206" y="13823"/>
                  </a:cubicBezTo>
                  <a:cubicBezTo>
                    <a:pt x="10523" y="13766"/>
                    <a:pt x="9898" y="13595"/>
                    <a:pt x="9272" y="13425"/>
                  </a:cubicBezTo>
                  <a:cubicBezTo>
                    <a:pt x="8817" y="12230"/>
                    <a:pt x="7907" y="11263"/>
                    <a:pt x="6769" y="10751"/>
                  </a:cubicBezTo>
                  <a:cubicBezTo>
                    <a:pt x="6712" y="10638"/>
                    <a:pt x="6655" y="10467"/>
                    <a:pt x="6599" y="10353"/>
                  </a:cubicBezTo>
                  <a:cubicBezTo>
                    <a:pt x="6087" y="9216"/>
                    <a:pt x="4608" y="8931"/>
                    <a:pt x="4153" y="7737"/>
                  </a:cubicBezTo>
                  <a:lnTo>
                    <a:pt x="4153" y="7737"/>
                  </a:lnTo>
                  <a:cubicBezTo>
                    <a:pt x="4323" y="8590"/>
                    <a:pt x="5063" y="9102"/>
                    <a:pt x="5632" y="9614"/>
                  </a:cubicBezTo>
                  <a:cubicBezTo>
                    <a:pt x="5802" y="9728"/>
                    <a:pt x="5916" y="9841"/>
                    <a:pt x="5973" y="10012"/>
                  </a:cubicBezTo>
                  <a:cubicBezTo>
                    <a:pt x="6087" y="10183"/>
                    <a:pt x="6143" y="10353"/>
                    <a:pt x="6200" y="10524"/>
                  </a:cubicBezTo>
                  <a:cubicBezTo>
                    <a:pt x="5732" y="10383"/>
                    <a:pt x="5226" y="10282"/>
                    <a:pt x="4712" y="10282"/>
                  </a:cubicBezTo>
                  <a:cubicBezTo>
                    <a:pt x="4602" y="10282"/>
                    <a:pt x="4491" y="10286"/>
                    <a:pt x="4380" y="10296"/>
                  </a:cubicBezTo>
                  <a:cubicBezTo>
                    <a:pt x="5347" y="10410"/>
                    <a:pt x="6200" y="10808"/>
                    <a:pt x="6997" y="11377"/>
                  </a:cubicBezTo>
                  <a:cubicBezTo>
                    <a:pt x="6351" y="11571"/>
                    <a:pt x="5687" y="11673"/>
                    <a:pt x="5046" y="11673"/>
                  </a:cubicBezTo>
                  <a:cubicBezTo>
                    <a:pt x="4558" y="11673"/>
                    <a:pt x="4083" y="11614"/>
                    <a:pt x="3641" y="11491"/>
                  </a:cubicBezTo>
                  <a:lnTo>
                    <a:pt x="3641" y="11491"/>
                  </a:lnTo>
                  <a:cubicBezTo>
                    <a:pt x="4197" y="11750"/>
                    <a:pt x="4825" y="11841"/>
                    <a:pt x="5463" y="11841"/>
                  </a:cubicBezTo>
                  <a:cubicBezTo>
                    <a:pt x="5804" y="11841"/>
                    <a:pt x="6148" y="11815"/>
                    <a:pt x="6485" y="11775"/>
                  </a:cubicBezTo>
                  <a:cubicBezTo>
                    <a:pt x="6769" y="11775"/>
                    <a:pt x="7054" y="11718"/>
                    <a:pt x="7281" y="11662"/>
                  </a:cubicBezTo>
                  <a:cubicBezTo>
                    <a:pt x="7793" y="12117"/>
                    <a:pt x="8305" y="12685"/>
                    <a:pt x="8703" y="13254"/>
                  </a:cubicBezTo>
                  <a:cubicBezTo>
                    <a:pt x="8419" y="13197"/>
                    <a:pt x="8134" y="13140"/>
                    <a:pt x="7793" y="13084"/>
                  </a:cubicBezTo>
                  <a:cubicBezTo>
                    <a:pt x="7551" y="13049"/>
                    <a:pt x="7036" y="12993"/>
                    <a:pt x="6376" y="12993"/>
                  </a:cubicBezTo>
                  <a:cubicBezTo>
                    <a:pt x="5949" y="12993"/>
                    <a:pt x="5462" y="13017"/>
                    <a:pt x="4949" y="13084"/>
                  </a:cubicBezTo>
                  <a:cubicBezTo>
                    <a:pt x="4608" y="13084"/>
                    <a:pt x="4323" y="12970"/>
                    <a:pt x="4039" y="12799"/>
                  </a:cubicBezTo>
                  <a:cubicBezTo>
                    <a:pt x="3698" y="12629"/>
                    <a:pt x="3413" y="12458"/>
                    <a:pt x="3072" y="12344"/>
                  </a:cubicBezTo>
                  <a:cubicBezTo>
                    <a:pt x="2844" y="12117"/>
                    <a:pt x="2617" y="11832"/>
                    <a:pt x="2446" y="11548"/>
                  </a:cubicBezTo>
                  <a:cubicBezTo>
                    <a:pt x="2276" y="11320"/>
                    <a:pt x="2219" y="11036"/>
                    <a:pt x="1991" y="10865"/>
                  </a:cubicBezTo>
                  <a:cubicBezTo>
                    <a:pt x="1821" y="10638"/>
                    <a:pt x="1536" y="10467"/>
                    <a:pt x="1309" y="10240"/>
                  </a:cubicBezTo>
                  <a:lnTo>
                    <a:pt x="1309" y="10240"/>
                  </a:lnTo>
                  <a:cubicBezTo>
                    <a:pt x="1593" y="10524"/>
                    <a:pt x="1821" y="10751"/>
                    <a:pt x="2048" y="11036"/>
                  </a:cubicBezTo>
                  <a:cubicBezTo>
                    <a:pt x="2105" y="11150"/>
                    <a:pt x="2162" y="11263"/>
                    <a:pt x="2219" y="11377"/>
                  </a:cubicBezTo>
                  <a:cubicBezTo>
                    <a:pt x="2332" y="11662"/>
                    <a:pt x="2332" y="12003"/>
                    <a:pt x="2503" y="12230"/>
                  </a:cubicBezTo>
                  <a:cubicBezTo>
                    <a:pt x="2440" y="12226"/>
                    <a:pt x="2376" y="12224"/>
                    <a:pt x="2311" y="12224"/>
                  </a:cubicBezTo>
                  <a:cubicBezTo>
                    <a:pt x="1808" y="12224"/>
                    <a:pt x="1268" y="12345"/>
                    <a:pt x="746" y="12345"/>
                  </a:cubicBezTo>
                  <a:cubicBezTo>
                    <a:pt x="491" y="12345"/>
                    <a:pt x="241" y="12316"/>
                    <a:pt x="0" y="12230"/>
                  </a:cubicBezTo>
                  <a:lnTo>
                    <a:pt x="0" y="12230"/>
                  </a:lnTo>
                  <a:cubicBezTo>
                    <a:pt x="283" y="12473"/>
                    <a:pt x="623" y="12543"/>
                    <a:pt x="980" y="12543"/>
                  </a:cubicBezTo>
                  <a:cubicBezTo>
                    <a:pt x="1126" y="12543"/>
                    <a:pt x="1274" y="12531"/>
                    <a:pt x="1422" y="12515"/>
                  </a:cubicBezTo>
                  <a:cubicBezTo>
                    <a:pt x="1733" y="12480"/>
                    <a:pt x="2044" y="12425"/>
                    <a:pt x="2343" y="12425"/>
                  </a:cubicBezTo>
                  <a:cubicBezTo>
                    <a:pt x="2535" y="12425"/>
                    <a:pt x="2723" y="12448"/>
                    <a:pt x="2901" y="12515"/>
                  </a:cubicBezTo>
                  <a:cubicBezTo>
                    <a:pt x="3129" y="12629"/>
                    <a:pt x="3299" y="12742"/>
                    <a:pt x="3527" y="12856"/>
                  </a:cubicBezTo>
                  <a:cubicBezTo>
                    <a:pt x="3754" y="12970"/>
                    <a:pt x="4039" y="13140"/>
                    <a:pt x="4323" y="13197"/>
                  </a:cubicBezTo>
                  <a:cubicBezTo>
                    <a:pt x="3186" y="13425"/>
                    <a:pt x="1991" y="13823"/>
                    <a:pt x="1081" y="14619"/>
                  </a:cubicBezTo>
                  <a:cubicBezTo>
                    <a:pt x="2606" y="13603"/>
                    <a:pt x="4539" y="13358"/>
                    <a:pt x="5988" y="13358"/>
                  </a:cubicBezTo>
                  <a:cubicBezTo>
                    <a:pt x="6161" y="13358"/>
                    <a:pt x="6327" y="13362"/>
                    <a:pt x="6485" y="13368"/>
                  </a:cubicBezTo>
                  <a:cubicBezTo>
                    <a:pt x="6371" y="13482"/>
                    <a:pt x="6257" y="13595"/>
                    <a:pt x="6200" y="13709"/>
                  </a:cubicBezTo>
                  <a:cubicBezTo>
                    <a:pt x="6143" y="13766"/>
                    <a:pt x="6087" y="13880"/>
                    <a:pt x="5973" y="13937"/>
                  </a:cubicBezTo>
                  <a:cubicBezTo>
                    <a:pt x="5859" y="13994"/>
                    <a:pt x="5745" y="14051"/>
                    <a:pt x="5632" y="14107"/>
                  </a:cubicBezTo>
                  <a:cubicBezTo>
                    <a:pt x="5063" y="14335"/>
                    <a:pt x="4551" y="14790"/>
                    <a:pt x="4153" y="15302"/>
                  </a:cubicBezTo>
                  <a:cubicBezTo>
                    <a:pt x="4380" y="15131"/>
                    <a:pt x="4608" y="14961"/>
                    <a:pt x="4835" y="14790"/>
                  </a:cubicBezTo>
                  <a:cubicBezTo>
                    <a:pt x="5006" y="14676"/>
                    <a:pt x="5233" y="14506"/>
                    <a:pt x="5461" y="14392"/>
                  </a:cubicBezTo>
                  <a:cubicBezTo>
                    <a:pt x="5632" y="14335"/>
                    <a:pt x="5802" y="14335"/>
                    <a:pt x="5973" y="14221"/>
                  </a:cubicBezTo>
                  <a:cubicBezTo>
                    <a:pt x="6314" y="14051"/>
                    <a:pt x="6599" y="13652"/>
                    <a:pt x="6940" y="13425"/>
                  </a:cubicBezTo>
                  <a:cubicBezTo>
                    <a:pt x="7338" y="13482"/>
                    <a:pt x="7679" y="13539"/>
                    <a:pt x="7907" y="13595"/>
                  </a:cubicBezTo>
                  <a:cubicBezTo>
                    <a:pt x="8476" y="13766"/>
                    <a:pt x="9044" y="13994"/>
                    <a:pt x="9670" y="14164"/>
                  </a:cubicBezTo>
                  <a:cubicBezTo>
                    <a:pt x="8646" y="14790"/>
                    <a:pt x="7509" y="15131"/>
                    <a:pt x="6428" y="15302"/>
                  </a:cubicBezTo>
                  <a:cubicBezTo>
                    <a:pt x="6611" y="15328"/>
                    <a:pt x="6799" y="15341"/>
                    <a:pt x="6989" y="15341"/>
                  </a:cubicBezTo>
                  <a:cubicBezTo>
                    <a:pt x="8036" y="15341"/>
                    <a:pt x="9162" y="14952"/>
                    <a:pt x="10125" y="14278"/>
                  </a:cubicBezTo>
                  <a:cubicBezTo>
                    <a:pt x="10410" y="14335"/>
                    <a:pt x="10694" y="14392"/>
                    <a:pt x="10978" y="14392"/>
                  </a:cubicBezTo>
                  <a:cubicBezTo>
                    <a:pt x="11126" y="14401"/>
                    <a:pt x="11274" y="14406"/>
                    <a:pt x="11422" y="14406"/>
                  </a:cubicBezTo>
                  <a:cubicBezTo>
                    <a:pt x="12185" y="14406"/>
                    <a:pt x="12955" y="14280"/>
                    <a:pt x="13766" y="13994"/>
                  </a:cubicBezTo>
                  <a:cubicBezTo>
                    <a:pt x="15643" y="13425"/>
                    <a:pt x="17463" y="12173"/>
                    <a:pt x="18942" y="10581"/>
                  </a:cubicBezTo>
                  <a:cubicBezTo>
                    <a:pt x="19277" y="10245"/>
                    <a:pt x="19558" y="9910"/>
                    <a:pt x="19838" y="9520"/>
                  </a:cubicBezTo>
                  <a:lnTo>
                    <a:pt x="19838" y="9520"/>
                  </a:lnTo>
                  <a:cubicBezTo>
                    <a:pt x="19678" y="9753"/>
                    <a:pt x="19621" y="10191"/>
                    <a:pt x="19510" y="10467"/>
                  </a:cubicBezTo>
                  <a:cubicBezTo>
                    <a:pt x="19397" y="10751"/>
                    <a:pt x="19340" y="11093"/>
                    <a:pt x="19226" y="11434"/>
                  </a:cubicBezTo>
                  <a:cubicBezTo>
                    <a:pt x="19055" y="12117"/>
                    <a:pt x="18942" y="12799"/>
                    <a:pt x="18885" y="13482"/>
                  </a:cubicBezTo>
                  <a:cubicBezTo>
                    <a:pt x="18714" y="14904"/>
                    <a:pt x="18771" y="16269"/>
                    <a:pt x="18999" y="17577"/>
                  </a:cubicBezTo>
                  <a:cubicBezTo>
                    <a:pt x="19169" y="18487"/>
                    <a:pt x="19340" y="19397"/>
                    <a:pt x="19795" y="20080"/>
                  </a:cubicBezTo>
                  <a:cubicBezTo>
                    <a:pt x="19510" y="21388"/>
                    <a:pt x="19738" y="22696"/>
                    <a:pt x="20477" y="23550"/>
                  </a:cubicBezTo>
                  <a:cubicBezTo>
                    <a:pt x="20079" y="22696"/>
                    <a:pt x="19909" y="21616"/>
                    <a:pt x="20136" y="20535"/>
                  </a:cubicBezTo>
                  <a:lnTo>
                    <a:pt x="20136" y="20535"/>
                  </a:lnTo>
                  <a:cubicBezTo>
                    <a:pt x="20193" y="20592"/>
                    <a:pt x="20307" y="20706"/>
                    <a:pt x="20421" y="20819"/>
                  </a:cubicBezTo>
                  <a:cubicBezTo>
                    <a:pt x="20989" y="21218"/>
                    <a:pt x="21843" y="21445"/>
                    <a:pt x="22696" y="22185"/>
                  </a:cubicBezTo>
                  <a:cubicBezTo>
                    <a:pt x="22753" y="22469"/>
                    <a:pt x="22753" y="22753"/>
                    <a:pt x="22753" y="23038"/>
                  </a:cubicBezTo>
                  <a:cubicBezTo>
                    <a:pt x="22582" y="23265"/>
                    <a:pt x="22468" y="23493"/>
                    <a:pt x="22298" y="23663"/>
                  </a:cubicBezTo>
                  <a:cubicBezTo>
                    <a:pt x="22127" y="23834"/>
                    <a:pt x="21956" y="23948"/>
                    <a:pt x="21786" y="24118"/>
                  </a:cubicBezTo>
                  <a:cubicBezTo>
                    <a:pt x="21615" y="24289"/>
                    <a:pt x="21444" y="24517"/>
                    <a:pt x="21331" y="24744"/>
                  </a:cubicBezTo>
                  <a:cubicBezTo>
                    <a:pt x="21672" y="24460"/>
                    <a:pt x="21956" y="24175"/>
                    <a:pt x="22298" y="23891"/>
                  </a:cubicBezTo>
                  <a:cubicBezTo>
                    <a:pt x="22411" y="23777"/>
                    <a:pt x="22525" y="23663"/>
                    <a:pt x="22639" y="23493"/>
                  </a:cubicBezTo>
                  <a:lnTo>
                    <a:pt x="22639" y="23493"/>
                  </a:lnTo>
                  <a:cubicBezTo>
                    <a:pt x="22525" y="23834"/>
                    <a:pt x="22411" y="24175"/>
                    <a:pt x="22355" y="24517"/>
                  </a:cubicBezTo>
                  <a:cubicBezTo>
                    <a:pt x="22355" y="24801"/>
                    <a:pt x="22468" y="25029"/>
                    <a:pt x="22525" y="25256"/>
                  </a:cubicBezTo>
                  <a:cubicBezTo>
                    <a:pt x="22525" y="25541"/>
                    <a:pt x="22525" y="25825"/>
                    <a:pt x="22355" y="26052"/>
                  </a:cubicBezTo>
                  <a:cubicBezTo>
                    <a:pt x="22525" y="25825"/>
                    <a:pt x="22696" y="25541"/>
                    <a:pt x="22696" y="25256"/>
                  </a:cubicBezTo>
                  <a:cubicBezTo>
                    <a:pt x="22696" y="25029"/>
                    <a:pt x="22582" y="24801"/>
                    <a:pt x="22582" y="24517"/>
                  </a:cubicBezTo>
                  <a:cubicBezTo>
                    <a:pt x="22582" y="24289"/>
                    <a:pt x="22696" y="24118"/>
                    <a:pt x="22810" y="23891"/>
                  </a:cubicBezTo>
                  <a:cubicBezTo>
                    <a:pt x="22980" y="23493"/>
                    <a:pt x="23094" y="22981"/>
                    <a:pt x="23094" y="22583"/>
                  </a:cubicBezTo>
                  <a:cubicBezTo>
                    <a:pt x="23777" y="23265"/>
                    <a:pt x="24345" y="24403"/>
                    <a:pt x="24744" y="26223"/>
                  </a:cubicBezTo>
                  <a:cubicBezTo>
                    <a:pt x="24744" y="25825"/>
                    <a:pt x="24687" y="25427"/>
                    <a:pt x="24630" y="25085"/>
                  </a:cubicBezTo>
                  <a:lnTo>
                    <a:pt x="24630" y="25085"/>
                  </a:lnTo>
                  <a:cubicBezTo>
                    <a:pt x="24914" y="25256"/>
                    <a:pt x="25199" y="25370"/>
                    <a:pt x="25483" y="25541"/>
                  </a:cubicBezTo>
                  <a:cubicBezTo>
                    <a:pt x="25824" y="25711"/>
                    <a:pt x="26166" y="25882"/>
                    <a:pt x="26564" y="25882"/>
                  </a:cubicBezTo>
                  <a:cubicBezTo>
                    <a:pt x="25767" y="25654"/>
                    <a:pt x="25085" y="25256"/>
                    <a:pt x="24516" y="24687"/>
                  </a:cubicBezTo>
                  <a:cubicBezTo>
                    <a:pt x="24459" y="24289"/>
                    <a:pt x="24345" y="24005"/>
                    <a:pt x="24175" y="23663"/>
                  </a:cubicBezTo>
                  <a:lnTo>
                    <a:pt x="24175" y="23663"/>
                  </a:lnTo>
                  <a:cubicBezTo>
                    <a:pt x="24573" y="23777"/>
                    <a:pt x="24914" y="23777"/>
                    <a:pt x="25255" y="23777"/>
                  </a:cubicBezTo>
                  <a:cubicBezTo>
                    <a:pt x="25540" y="23777"/>
                    <a:pt x="25767" y="23720"/>
                    <a:pt x="26052" y="23720"/>
                  </a:cubicBezTo>
                  <a:cubicBezTo>
                    <a:pt x="26109" y="23720"/>
                    <a:pt x="26222" y="23720"/>
                    <a:pt x="26336" y="23777"/>
                  </a:cubicBezTo>
                  <a:cubicBezTo>
                    <a:pt x="26677" y="24005"/>
                    <a:pt x="26962" y="24346"/>
                    <a:pt x="27189" y="24687"/>
                  </a:cubicBezTo>
                  <a:cubicBezTo>
                    <a:pt x="27360" y="24915"/>
                    <a:pt x="27474" y="25142"/>
                    <a:pt x="27644" y="25313"/>
                  </a:cubicBezTo>
                  <a:cubicBezTo>
                    <a:pt x="27785" y="25453"/>
                    <a:pt x="27964" y="25555"/>
                    <a:pt x="28181" y="25555"/>
                  </a:cubicBezTo>
                  <a:cubicBezTo>
                    <a:pt x="28228" y="25555"/>
                    <a:pt x="28277" y="25551"/>
                    <a:pt x="28327" y="25541"/>
                  </a:cubicBezTo>
                  <a:cubicBezTo>
                    <a:pt x="27986" y="25427"/>
                    <a:pt x="27701" y="25199"/>
                    <a:pt x="27531" y="24915"/>
                  </a:cubicBezTo>
                  <a:lnTo>
                    <a:pt x="27531" y="24972"/>
                  </a:lnTo>
                  <a:cubicBezTo>
                    <a:pt x="27246" y="24630"/>
                    <a:pt x="27133" y="24175"/>
                    <a:pt x="26848" y="23891"/>
                  </a:cubicBezTo>
                  <a:lnTo>
                    <a:pt x="26848" y="23891"/>
                  </a:lnTo>
                  <a:cubicBezTo>
                    <a:pt x="27076" y="24005"/>
                    <a:pt x="27303" y="24062"/>
                    <a:pt x="27588" y="24118"/>
                  </a:cubicBezTo>
                  <a:cubicBezTo>
                    <a:pt x="27708" y="24159"/>
                    <a:pt x="27857" y="24199"/>
                    <a:pt x="28015" y="24199"/>
                  </a:cubicBezTo>
                  <a:cubicBezTo>
                    <a:pt x="28080" y="24199"/>
                    <a:pt x="28147" y="24192"/>
                    <a:pt x="28213" y="24175"/>
                  </a:cubicBezTo>
                  <a:cubicBezTo>
                    <a:pt x="28441" y="24118"/>
                    <a:pt x="28668" y="23948"/>
                    <a:pt x="28725" y="23777"/>
                  </a:cubicBezTo>
                  <a:lnTo>
                    <a:pt x="28725" y="23777"/>
                  </a:lnTo>
                  <a:cubicBezTo>
                    <a:pt x="28531" y="23972"/>
                    <a:pt x="28283" y="24060"/>
                    <a:pt x="28037" y="24060"/>
                  </a:cubicBezTo>
                  <a:cubicBezTo>
                    <a:pt x="27923" y="24060"/>
                    <a:pt x="27809" y="24041"/>
                    <a:pt x="27701" y="24005"/>
                  </a:cubicBezTo>
                  <a:cubicBezTo>
                    <a:pt x="27303" y="23948"/>
                    <a:pt x="27019" y="23720"/>
                    <a:pt x="26677" y="23663"/>
                  </a:cubicBezTo>
                  <a:cubicBezTo>
                    <a:pt x="26336" y="23550"/>
                    <a:pt x="25938" y="23550"/>
                    <a:pt x="25540" y="23550"/>
                  </a:cubicBezTo>
                  <a:cubicBezTo>
                    <a:pt x="25597" y="23493"/>
                    <a:pt x="25711" y="23379"/>
                    <a:pt x="25767" y="23322"/>
                  </a:cubicBezTo>
                  <a:cubicBezTo>
                    <a:pt x="26166" y="22924"/>
                    <a:pt x="26450" y="22412"/>
                    <a:pt x="26677" y="21900"/>
                  </a:cubicBezTo>
                  <a:lnTo>
                    <a:pt x="26677" y="21900"/>
                  </a:lnTo>
                  <a:cubicBezTo>
                    <a:pt x="26450" y="22071"/>
                    <a:pt x="26336" y="22355"/>
                    <a:pt x="26166" y="22583"/>
                  </a:cubicBezTo>
                  <a:cubicBezTo>
                    <a:pt x="25881" y="22981"/>
                    <a:pt x="25540" y="23322"/>
                    <a:pt x="25142" y="23550"/>
                  </a:cubicBezTo>
                  <a:cubicBezTo>
                    <a:pt x="24744" y="23550"/>
                    <a:pt x="24402" y="23493"/>
                    <a:pt x="24061" y="23379"/>
                  </a:cubicBezTo>
                  <a:cubicBezTo>
                    <a:pt x="23208" y="21673"/>
                    <a:pt x="21843" y="21161"/>
                    <a:pt x="21160" y="20819"/>
                  </a:cubicBezTo>
                  <a:cubicBezTo>
                    <a:pt x="20534" y="20421"/>
                    <a:pt x="20193" y="19739"/>
                    <a:pt x="20022" y="18999"/>
                  </a:cubicBezTo>
                  <a:lnTo>
                    <a:pt x="20022" y="18999"/>
                  </a:lnTo>
                  <a:cubicBezTo>
                    <a:pt x="20591" y="19227"/>
                    <a:pt x="21160" y="19454"/>
                    <a:pt x="21729" y="19511"/>
                  </a:cubicBezTo>
                  <a:cubicBezTo>
                    <a:pt x="22070" y="19568"/>
                    <a:pt x="22468" y="19625"/>
                    <a:pt x="22810" y="19739"/>
                  </a:cubicBezTo>
                  <a:cubicBezTo>
                    <a:pt x="23208" y="19909"/>
                    <a:pt x="23492" y="20251"/>
                    <a:pt x="23777" y="20592"/>
                  </a:cubicBezTo>
                  <a:cubicBezTo>
                    <a:pt x="23777" y="20251"/>
                    <a:pt x="23606" y="20023"/>
                    <a:pt x="23378" y="19852"/>
                  </a:cubicBezTo>
                  <a:cubicBezTo>
                    <a:pt x="23151" y="19682"/>
                    <a:pt x="22866" y="19511"/>
                    <a:pt x="22582" y="19340"/>
                  </a:cubicBezTo>
                  <a:cubicBezTo>
                    <a:pt x="23208" y="19227"/>
                    <a:pt x="23777" y="18942"/>
                    <a:pt x="24402" y="18715"/>
                  </a:cubicBezTo>
                  <a:cubicBezTo>
                    <a:pt x="24971" y="18772"/>
                    <a:pt x="25483" y="19113"/>
                    <a:pt x="25767" y="19682"/>
                  </a:cubicBezTo>
                  <a:cubicBezTo>
                    <a:pt x="25881" y="19909"/>
                    <a:pt x="25938" y="20194"/>
                    <a:pt x="26109" y="20421"/>
                  </a:cubicBezTo>
                  <a:cubicBezTo>
                    <a:pt x="26222" y="20535"/>
                    <a:pt x="26393" y="20649"/>
                    <a:pt x="26564" y="20706"/>
                  </a:cubicBezTo>
                  <a:cubicBezTo>
                    <a:pt x="26775" y="20790"/>
                    <a:pt x="26987" y="20843"/>
                    <a:pt x="27199" y="20912"/>
                  </a:cubicBezTo>
                  <a:lnTo>
                    <a:pt x="27199" y="20912"/>
                  </a:lnTo>
                  <a:cubicBezTo>
                    <a:pt x="26739" y="20735"/>
                    <a:pt x="26248" y="20456"/>
                    <a:pt x="26052" y="19966"/>
                  </a:cubicBezTo>
                  <a:cubicBezTo>
                    <a:pt x="25995" y="19796"/>
                    <a:pt x="25938" y="19625"/>
                    <a:pt x="25881" y="19454"/>
                  </a:cubicBezTo>
                  <a:cubicBezTo>
                    <a:pt x="25711" y="18999"/>
                    <a:pt x="25312" y="18772"/>
                    <a:pt x="24914" y="18544"/>
                  </a:cubicBezTo>
                  <a:cubicBezTo>
                    <a:pt x="25085" y="18544"/>
                    <a:pt x="25255" y="18487"/>
                    <a:pt x="25426" y="18487"/>
                  </a:cubicBezTo>
                  <a:cubicBezTo>
                    <a:pt x="25502" y="18476"/>
                    <a:pt x="25578" y="18472"/>
                    <a:pt x="25654" y="18472"/>
                  </a:cubicBezTo>
                  <a:cubicBezTo>
                    <a:pt x="25976" y="18472"/>
                    <a:pt x="26298" y="18555"/>
                    <a:pt x="26621" y="18601"/>
                  </a:cubicBezTo>
                  <a:cubicBezTo>
                    <a:pt x="26962" y="18715"/>
                    <a:pt x="27303" y="18772"/>
                    <a:pt x="27644" y="18942"/>
                  </a:cubicBezTo>
                  <a:cubicBezTo>
                    <a:pt x="27189" y="18601"/>
                    <a:pt x="26621" y="18487"/>
                    <a:pt x="26052" y="18373"/>
                  </a:cubicBezTo>
                  <a:cubicBezTo>
                    <a:pt x="26166" y="18317"/>
                    <a:pt x="26336" y="18260"/>
                    <a:pt x="26450" y="18203"/>
                  </a:cubicBezTo>
                  <a:cubicBezTo>
                    <a:pt x="26507" y="18203"/>
                    <a:pt x="26564" y="18146"/>
                    <a:pt x="26621" y="18146"/>
                  </a:cubicBezTo>
                  <a:cubicBezTo>
                    <a:pt x="26962" y="17975"/>
                    <a:pt x="27360" y="17805"/>
                    <a:pt x="27701" y="17634"/>
                  </a:cubicBezTo>
                  <a:cubicBezTo>
                    <a:pt x="27947" y="17536"/>
                    <a:pt x="28150" y="17395"/>
                    <a:pt x="28347" y="17395"/>
                  </a:cubicBezTo>
                  <a:cubicBezTo>
                    <a:pt x="28379" y="17395"/>
                    <a:pt x="28410" y="17399"/>
                    <a:pt x="28441" y="17407"/>
                  </a:cubicBezTo>
                  <a:cubicBezTo>
                    <a:pt x="28377" y="17381"/>
                    <a:pt x="28307" y="17370"/>
                    <a:pt x="28233" y="17370"/>
                  </a:cubicBezTo>
                  <a:cubicBezTo>
                    <a:pt x="27980" y="17370"/>
                    <a:pt x="27681" y="17502"/>
                    <a:pt x="27417" y="17634"/>
                  </a:cubicBezTo>
                  <a:cubicBezTo>
                    <a:pt x="26734" y="17975"/>
                    <a:pt x="25995" y="18146"/>
                    <a:pt x="25312" y="18317"/>
                  </a:cubicBezTo>
                  <a:cubicBezTo>
                    <a:pt x="25028" y="18317"/>
                    <a:pt x="24744" y="18373"/>
                    <a:pt x="24459" y="18487"/>
                  </a:cubicBezTo>
                  <a:cubicBezTo>
                    <a:pt x="24288" y="18544"/>
                    <a:pt x="24061" y="18601"/>
                    <a:pt x="23833" y="18658"/>
                  </a:cubicBezTo>
                  <a:cubicBezTo>
                    <a:pt x="24004" y="18487"/>
                    <a:pt x="24232" y="18373"/>
                    <a:pt x="24402" y="18203"/>
                  </a:cubicBezTo>
                  <a:cubicBezTo>
                    <a:pt x="25255" y="17520"/>
                    <a:pt x="25597" y="16326"/>
                    <a:pt x="26336" y="15473"/>
                  </a:cubicBezTo>
                  <a:lnTo>
                    <a:pt x="26336" y="15473"/>
                  </a:lnTo>
                  <a:cubicBezTo>
                    <a:pt x="26052" y="15757"/>
                    <a:pt x="25767" y="16041"/>
                    <a:pt x="25540" y="16383"/>
                  </a:cubicBezTo>
                  <a:cubicBezTo>
                    <a:pt x="25369" y="16724"/>
                    <a:pt x="25199" y="17065"/>
                    <a:pt x="24971" y="17407"/>
                  </a:cubicBezTo>
                  <a:cubicBezTo>
                    <a:pt x="24402" y="18089"/>
                    <a:pt x="23549" y="18373"/>
                    <a:pt x="22923" y="18942"/>
                  </a:cubicBezTo>
                  <a:cubicBezTo>
                    <a:pt x="22582" y="18999"/>
                    <a:pt x="22298" y="19056"/>
                    <a:pt x="21956" y="19113"/>
                  </a:cubicBezTo>
                  <a:cubicBezTo>
                    <a:pt x="21558" y="18999"/>
                    <a:pt x="21103" y="18885"/>
                    <a:pt x="20705" y="18772"/>
                  </a:cubicBezTo>
                  <a:cubicBezTo>
                    <a:pt x="20421" y="18658"/>
                    <a:pt x="20136" y="18487"/>
                    <a:pt x="19909" y="18260"/>
                  </a:cubicBezTo>
                  <a:cubicBezTo>
                    <a:pt x="19909" y="18146"/>
                    <a:pt x="19909" y="18032"/>
                    <a:pt x="19909" y="17918"/>
                  </a:cubicBezTo>
                  <a:cubicBezTo>
                    <a:pt x="19795" y="16667"/>
                    <a:pt x="19681" y="15302"/>
                    <a:pt x="19795" y="13994"/>
                  </a:cubicBezTo>
                  <a:cubicBezTo>
                    <a:pt x="19909" y="12742"/>
                    <a:pt x="20250" y="11434"/>
                    <a:pt x="20705" y="10183"/>
                  </a:cubicBezTo>
                  <a:cubicBezTo>
                    <a:pt x="20933" y="9557"/>
                    <a:pt x="21160" y="8931"/>
                    <a:pt x="21501" y="8362"/>
                  </a:cubicBezTo>
                  <a:cubicBezTo>
                    <a:pt x="21672" y="8078"/>
                    <a:pt x="21843" y="7794"/>
                    <a:pt x="22013" y="7509"/>
                  </a:cubicBezTo>
                  <a:cubicBezTo>
                    <a:pt x="22070" y="7452"/>
                    <a:pt x="22525" y="6770"/>
                    <a:pt x="22525" y="6770"/>
                  </a:cubicBezTo>
                  <a:cubicBezTo>
                    <a:pt x="23208" y="8419"/>
                    <a:pt x="24232" y="9898"/>
                    <a:pt x="25597" y="10922"/>
                  </a:cubicBezTo>
                  <a:cubicBezTo>
                    <a:pt x="25711" y="11377"/>
                    <a:pt x="25711" y="11832"/>
                    <a:pt x="25597" y="12344"/>
                  </a:cubicBezTo>
                  <a:cubicBezTo>
                    <a:pt x="25597" y="12401"/>
                    <a:pt x="25597" y="12458"/>
                    <a:pt x="25540" y="12572"/>
                  </a:cubicBezTo>
                  <a:cubicBezTo>
                    <a:pt x="25483" y="12742"/>
                    <a:pt x="25369" y="12856"/>
                    <a:pt x="25255" y="13027"/>
                  </a:cubicBezTo>
                  <a:cubicBezTo>
                    <a:pt x="24914" y="13539"/>
                    <a:pt x="24516" y="13994"/>
                    <a:pt x="24175" y="14506"/>
                  </a:cubicBezTo>
                  <a:cubicBezTo>
                    <a:pt x="23890" y="14790"/>
                    <a:pt x="23549" y="14961"/>
                    <a:pt x="23208" y="15018"/>
                  </a:cubicBezTo>
                  <a:cubicBezTo>
                    <a:pt x="23066" y="15046"/>
                    <a:pt x="22923" y="15046"/>
                    <a:pt x="22781" y="15046"/>
                  </a:cubicBezTo>
                  <a:cubicBezTo>
                    <a:pt x="22639" y="15046"/>
                    <a:pt x="22497" y="15046"/>
                    <a:pt x="22355" y="15074"/>
                  </a:cubicBezTo>
                  <a:cubicBezTo>
                    <a:pt x="22089" y="15127"/>
                    <a:pt x="21873" y="15329"/>
                    <a:pt x="21614" y="15495"/>
                  </a:cubicBezTo>
                  <a:lnTo>
                    <a:pt x="21614" y="15495"/>
                  </a:lnTo>
                  <a:cubicBezTo>
                    <a:pt x="21790" y="15397"/>
                    <a:pt x="21987" y="15359"/>
                    <a:pt x="22184" y="15359"/>
                  </a:cubicBezTo>
                  <a:cubicBezTo>
                    <a:pt x="22256" y="15347"/>
                    <a:pt x="22328" y="15342"/>
                    <a:pt x="22400" y="15342"/>
                  </a:cubicBezTo>
                  <a:cubicBezTo>
                    <a:pt x="22595" y="15342"/>
                    <a:pt x="22787" y="15375"/>
                    <a:pt x="22963" y="15375"/>
                  </a:cubicBezTo>
                  <a:cubicBezTo>
                    <a:pt x="23028" y="15375"/>
                    <a:pt x="23091" y="15371"/>
                    <a:pt x="23151" y="15359"/>
                  </a:cubicBezTo>
                  <a:cubicBezTo>
                    <a:pt x="23378" y="15359"/>
                    <a:pt x="23606" y="15302"/>
                    <a:pt x="23777" y="15188"/>
                  </a:cubicBezTo>
                  <a:lnTo>
                    <a:pt x="23777" y="15188"/>
                  </a:lnTo>
                  <a:cubicBezTo>
                    <a:pt x="23606" y="15473"/>
                    <a:pt x="23435" y="15814"/>
                    <a:pt x="23378" y="16155"/>
                  </a:cubicBezTo>
                  <a:cubicBezTo>
                    <a:pt x="23265" y="16496"/>
                    <a:pt x="23265" y="16895"/>
                    <a:pt x="23094" y="17179"/>
                  </a:cubicBezTo>
                  <a:cubicBezTo>
                    <a:pt x="23265" y="16951"/>
                    <a:pt x="23435" y="16610"/>
                    <a:pt x="23492" y="16326"/>
                  </a:cubicBezTo>
                  <a:cubicBezTo>
                    <a:pt x="23606" y="16098"/>
                    <a:pt x="23606" y="15814"/>
                    <a:pt x="23720" y="15586"/>
                  </a:cubicBezTo>
                  <a:cubicBezTo>
                    <a:pt x="23890" y="15188"/>
                    <a:pt x="24232" y="14904"/>
                    <a:pt x="24516" y="14562"/>
                  </a:cubicBezTo>
                  <a:cubicBezTo>
                    <a:pt x="24800" y="14221"/>
                    <a:pt x="25085" y="13823"/>
                    <a:pt x="25312" y="13425"/>
                  </a:cubicBezTo>
                  <a:lnTo>
                    <a:pt x="25312" y="13425"/>
                  </a:lnTo>
                  <a:cubicBezTo>
                    <a:pt x="25142" y="13994"/>
                    <a:pt x="25142" y="14619"/>
                    <a:pt x="25369" y="15131"/>
                  </a:cubicBezTo>
                  <a:cubicBezTo>
                    <a:pt x="25255" y="14790"/>
                    <a:pt x="25312" y="14278"/>
                    <a:pt x="25426" y="13880"/>
                  </a:cubicBezTo>
                  <a:cubicBezTo>
                    <a:pt x="25540" y="13368"/>
                    <a:pt x="25767" y="12913"/>
                    <a:pt x="25938" y="12401"/>
                  </a:cubicBezTo>
                  <a:cubicBezTo>
                    <a:pt x="26052" y="12003"/>
                    <a:pt x="26109" y="11605"/>
                    <a:pt x="26052" y="11263"/>
                  </a:cubicBezTo>
                  <a:lnTo>
                    <a:pt x="26052" y="11263"/>
                  </a:lnTo>
                  <a:cubicBezTo>
                    <a:pt x="26222" y="11377"/>
                    <a:pt x="26393" y="11434"/>
                    <a:pt x="26564" y="11548"/>
                  </a:cubicBezTo>
                  <a:cubicBezTo>
                    <a:pt x="26564" y="11548"/>
                    <a:pt x="27246" y="12003"/>
                    <a:pt x="27644" y="12685"/>
                  </a:cubicBezTo>
                  <a:cubicBezTo>
                    <a:pt x="28327" y="13994"/>
                    <a:pt x="27133" y="16838"/>
                    <a:pt x="27133" y="16838"/>
                  </a:cubicBezTo>
                  <a:cubicBezTo>
                    <a:pt x="27531" y="16269"/>
                    <a:pt x="27872" y="15529"/>
                    <a:pt x="28043" y="14790"/>
                  </a:cubicBezTo>
                  <a:cubicBezTo>
                    <a:pt x="28156" y="14961"/>
                    <a:pt x="28327" y="15074"/>
                    <a:pt x="28498" y="15188"/>
                  </a:cubicBezTo>
                  <a:cubicBezTo>
                    <a:pt x="28725" y="15302"/>
                    <a:pt x="29010" y="15359"/>
                    <a:pt x="29237" y="15529"/>
                  </a:cubicBezTo>
                  <a:cubicBezTo>
                    <a:pt x="29692" y="15757"/>
                    <a:pt x="30033" y="16155"/>
                    <a:pt x="30261" y="16610"/>
                  </a:cubicBezTo>
                  <a:cubicBezTo>
                    <a:pt x="30261" y="16098"/>
                    <a:pt x="29920" y="15700"/>
                    <a:pt x="29522" y="15416"/>
                  </a:cubicBezTo>
                  <a:cubicBezTo>
                    <a:pt x="29180" y="15074"/>
                    <a:pt x="28725" y="14904"/>
                    <a:pt x="28384" y="14506"/>
                  </a:cubicBezTo>
                  <a:cubicBezTo>
                    <a:pt x="28270" y="14392"/>
                    <a:pt x="28213" y="14278"/>
                    <a:pt x="28156" y="14107"/>
                  </a:cubicBezTo>
                  <a:cubicBezTo>
                    <a:pt x="28270" y="13482"/>
                    <a:pt x="28270" y="12970"/>
                    <a:pt x="28156" y="12572"/>
                  </a:cubicBezTo>
                  <a:cubicBezTo>
                    <a:pt x="28099" y="12458"/>
                    <a:pt x="27986" y="12287"/>
                    <a:pt x="27929" y="12173"/>
                  </a:cubicBezTo>
                  <a:lnTo>
                    <a:pt x="27929" y="12173"/>
                  </a:lnTo>
                  <a:cubicBezTo>
                    <a:pt x="27988" y="12180"/>
                    <a:pt x="28049" y="12183"/>
                    <a:pt x="28112" y="12183"/>
                  </a:cubicBezTo>
                  <a:cubicBezTo>
                    <a:pt x="28433" y="12183"/>
                    <a:pt x="28786" y="12109"/>
                    <a:pt x="29122" y="12109"/>
                  </a:cubicBezTo>
                  <a:cubicBezTo>
                    <a:pt x="29280" y="12109"/>
                    <a:pt x="29434" y="12125"/>
                    <a:pt x="29578" y="12173"/>
                  </a:cubicBezTo>
                  <a:cubicBezTo>
                    <a:pt x="29863" y="12287"/>
                    <a:pt x="30090" y="12515"/>
                    <a:pt x="30318" y="12799"/>
                  </a:cubicBezTo>
                  <a:cubicBezTo>
                    <a:pt x="30204" y="12458"/>
                    <a:pt x="29920" y="12230"/>
                    <a:pt x="29578" y="12060"/>
                  </a:cubicBezTo>
                  <a:cubicBezTo>
                    <a:pt x="29237" y="11889"/>
                    <a:pt x="28839" y="11775"/>
                    <a:pt x="28384" y="11775"/>
                  </a:cubicBezTo>
                  <a:cubicBezTo>
                    <a:pt x="28099" y="11775"/>
                    <a:pt x="27815" y="11775"/>
                    <a:pt x="27531" y="11718"/>
                  </a:cubicBezTo>
                  <a:cubicBezTo>
                    <a:pt x="27246" y="11434"/>
                    <a:pt x="26962" y="11206"/>
                    <a:pt x="26962" y="11206"/>
                  </a:cubicBezTo>
                  <a:cubicBezTo>
                    <a:pt x="26279" y="10808"/>
                    <a:pt x="25654" y="10183"/>
                    <a:pt x="25199" y="9500"/>
                  </a:cubicBezTo>
                  <a:cubicBezTo>
                    <a:pt x="25881" y="9216"/>
                    <a:pt x="26507" y="8647"/>
                    <a:pt x="27189" y="8306"/>
                  </a:cubicBezTo>
                  <a:cubicBezTo>
                    <a:pt x="27986" y="7964"/>
                    <a:pt x="28839" y="7964"/>
                    <a:pt x="29635" y="7964"/>
                  </a:cubicBezTo>
                  <a:cubicBezTo>
                    <a:pt x="29806" y="7964"/>
                    <a:pt x="29977" y="8021"/>
                    <a:pt x="30147" y="8021"/>
                  </a:cubicBezTo>
                  <a:cubicBezTo>
                    <a:pt x="29588" y="7846"/>
                    <a:pt x="29029" y="7693"/>
                    <a:pt x="28470" y="7693"/>
                  </a:cubicBezTo>
                  <a:cubicBezTo>
                    <a:pt x="28119" y="7693"/>
                    <a:pt x="27768" y="7754"/>
                    <a:pt x="27417" y="7907"/>
                  </a:cubicBezTo>
                  <a:cubicBezTo>
                    <a:pt x="26677" y="8135"/>
                    <a:pt x="26052" y="8761"/>
                    <a:pt x="25312" y="8931"/>
                  </a:cubicBezTo>
                  <a:cubicBezTo>
                    <a:pt x="25236" y="8931"/>
                    <a:pt x="25135" y="8957"/>
                    <a:pt x="25043" y="8957"/>
                  </a:cubicBezTo>
                  <a:cubicBezTo>
                    <a:pt x="24996" y="8957"/>
                    <a:pt x="24952" y="8950"/>
                    <a:pt x="24914" y="8931"/>
                  </a:cubicBezTo>
                  <a:cubicBezTo>
                    <a:pt x="24402" y="7964"/>
                    <a:pt x="23492" y="4950"/>
                    <a:pt x="23435" y="4779"/>
                  </a:cubicBezTo>
                  <a:cubicBezTo>
                    <a:pt x="23435" y="4779"/>
                    <a:pt x="22582" y="4267"/>
                    <a:pt x="22070" y="3869"/>
                  </a:cubicBezTo>
                  <a:cubicBezTo>
                    <a:pt x="20852" y="4518"/>
                    <a:pt x="19548" y="4936"/>
                    <a:pt x="18239" y="4936"/>
                  </a:cubicBezTo>
                  <a:cubicBezTo>
                    <a:pt x="17714" y="4936"/>
                    <a:pt x="17188" y="4869"/>
                    <a:pt x="16666" y="4722"/>
                  </a:cubicBezTo>
                  <a:cubicBezTo>
                    <a:pt x="16439" y="4495"/>
                    <a:pt x="16268" y="4210"/>
                    <a:pt x="16098" y="3926"/>
                  </a:cubicBezTo>
                  <a:cubicBezTo>
                    <a:pt x="15927" y="3755"/>
                    <a:pt x="15813" y="3528"/>
                    <a:pt x="15756" y="3300"/>
                  </a:cubicBezTo>
                  <a:cubicBezTo>
                    <a:pt x="15927" y="2788"/>
                    <a:pt x="16211" y="2276"/>
                    <a:pt x="16496" y="1707"/>
                  </a:cubicBezTo>
                  <a:cubicBezTo>
                    <a:pt x="16780" y="1195"/>
                    <a:pt x="17008" y="570"/>
                    <a:pt x="170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61"/>
            <p:cNvSpPr/>
            <p:nvPr/>
          </p:nvSpPr>
          <p:spPr>
            <a:xfrm>
              <a:off x="2658850" y="564050"/>
              <a:ext cx="273050" cy="379425"/>
            </a:xfrm>
            <a:custGeom>
              <a:rect b="b" l="l" r="r" t="t"/>
              <a:pathLst>
                <a:path extrusionOk="0" h="15177" w="10922">
                  <a:moveTo>
                    <a:pt x="8720" y="1"/>
                  </a:moveTo>
                  <a:cubicBezTo>
                    <a:pt x="8382" y="1"/>
                    <a:pt x="8047" y="167"/>
                    <a:pt x="7850" y="444"/>
                  </a:cubicBezTo>
                  <a:lnTo>
                    <a:pt x="7793" y="614"/>
                  </a:lnTo>
                  <a:cubicBezTo>
                    <a:pt x="7509" y="1070"/>
                    <a:pt x="7622" y="1638"/>
                    <a:pt x="8078" y="1923"/>
                  </a:cubicBezTo>
                  <a:cubicBezTo>
                    <a:pt x="7926" y="1828"/>
                    <a:pt x="7762" y="1784"/>
                    <a:pt x="7599" y="1784"/>
                  </a:cubicBezTo>
                  <a:cubicBezTo>
                    <a:pt x="7275" y="1784"/>
                    <a:pt x="6959" y="1961"/>
                    <a:pt x="6769" y="2264"/>
                  </a:cubicBezTo>
                  <a:lnTo>
                    <a:pt x="6712" y="2435"/>
                  </a:lnTo>
                  <a:cubicBezTo>
                    <a:pt x="6428" y="2833"/>
                    <a:pt x="6542" y="3402"/>
                    <a:pt x="6997" y="3686"/>
                  </a:cubicBezTo>
                  <a:cubicBezTo>
                    <a:pt x="6845" y="3591"/>
                    <a:pt x="6687" y="3547"/>
                    <a:pt x="6533" y="3547"/>
                  </a:cubicBezTo>
                  <a:cubicBezTo>
                    <a:pt x="6226" y="3547"/>
                    <a:pt x="5935" y="3724"/>
                    <a:pt x="5745" y="4027"/>
                  </a:cubicBezTo>
                  <a:lnTo>
                    <a:pt x="5632" y="4198"/>
                  </a:lnTo>
                  <a:cubicBezTo>
                    <a:pt x="5347" y="4653"/>
                    <a:pt x="5461" y="5222"/>
                    <a:pt x="5916" y="5449"/>
                  </a:cubicBezTo>
                  <a:cubicBezTo>
                    <a:pt x="5764" y="5374"/>
                    <a:pt x="5606" y="5336"/>
                    <a:pt x="5453" y="5336"/>
                  </a:cubicBezTo>
                  <a:cubicBezTo>
                    <a:pt x="5145" y="5336"/>
                    <a:pt x="4854" y="5487"/>
                    <a:pt x="4665" y="5791"/>
                  </a:cubicBezTo>
                  <a:lnTo>
                    <a:pt x="4551" y="5961"/>
                  </a:lnTo>
                  <a:cubicBezTo>
                    <a:pt x="4267" y="6416"/>
                    <a:pt x="4437" y="6985"/>
                    <a:pt x="4835" y="7213"/>
                  </a:cubicBezTo>
                  <a:cubicBezTo>
                    <a:pt x="4714" y="7143"/>
                    <a:pt x="4576" y="7111"/>
                    <a:pt x="4435" y="7111"/>
                  </a:cubicBezTo>
                  <a:cubicBezTo>
                    <a:pt x="4116" y="7111"/>
                    <a:pt x="3781" y="7278"/>
                    <a:pt x="3584" y="7554"/>
                  </a:cubicBezTo>
                  <a:lnTo>
                    <a:pt x="3470" y="7725"/>
                  </a:lnTo>
                  <a:cubicBezTo>
                    <a:pt x="3243" y="8180"/>
                    <a:pt x="3356" y="8748"/>
                    <a:pt x="3755" y="9033"/>
                  </a:cubicBezTo>
                  <a:cubicBezTo>
                    <a:pt x="3622" y="8938"/>
                    <a:pt x="3470" y="8894"/>
                    <a:pt x="3316" y="8894"/>
                  </a:cubicBezTo>
                  <a:cubicBezTo>
                    <a:pt x="3009" y="8894"/>
                    <a:pt x="2693" y="9071"/>
                    <a:pt x="2503" y="9374"/>
                  </a:cubicBezTo>
                  <a:lnTo>
                    <a:pt x="2446" y="9545"/>
                  </a:lnTo>
                  <a:cubicBezTo>
                    <a:pt x="2162" y="9943"/>
                    <a:pt x="2276" y="10512"/>
                    <a:pt x="2731" y="10796"/>
                  </a:cubicBezTo>
                  <a:cubicBezTo>
                    <a:pt x="2579" y="10701"/>
                    <a:pt x="2415" y="10657"/>
                    <a:pt x="2255" y="10657"/>
                  </a:cubicBezTo>
                  <a:cubicBezTo>
                    <a:pt x="1934" y="10657"/>
                    <a:pt x="1631" y="10834"/>
                    <a:pt x="1479" y="11137"/>
                  </a:cubicBezTo>
                  <a:lnTo>
                    <a:pt x="1366" y="11308"/>
                  </a:lnTo>
                  <a:cubicBezTo>
                    <a:pt x="1081" y="11706"/>
                    <a:pt x="1195" y="12275"/>
                    <a:pt x="1650" y="12560"/>
                  </a:cubicBezTo>
                  <a:cubicBezTo>
                    <a:pt x="1498" y="12465"/>
                    <a:pt x="1334" y="12420"/>
                    <a:pt x="1174" y="12420"/>
                  </a:cubicBezTo>
                  <a:cubicBezTo>
                    <a:pt x="854" y="12420"/>
                    <a:pt x="550" y="12597"/>
                    <a:pt x="399" y="12901"/>
                  </a:cubicBezTo>
                  <a:lnTo>
                    <a:pt x="285" y="13071"/>
                  </a:lnTo>
                  <a:cubicBezTo>
                    <a:pt x="0" y="13526"/>
                    <a:pt x="114" y="14095"/>
                    <a:pt x="569" y="14323"/>
                  </a:cubicBezTo>
                  <a:lnTo>
                    <a:pt x="1764" y="15062"/>
                  </a:lnTo>
                  <a:cubicBezTo>
                    <a:pt x="1915" y="15138"/>
                    <a:pt x="2080" y="15176"/>
                    <a:pt x="2240" y="15176"/>
                  </a:cubicBezTo>
                  <a:cubicBezTo>
                    <a:pt x="2560" y="15176"/>
                    <a:pt x="2863" y="15024"/>
                    <a:pt x="3015" y="14721"/>
                  </a:cubicBezTo>
                  <a:lnTo>
                    <a:pt x="3129" y="14550"/>
                  </a:lnTo>
                  <a:cubicBezTo>
                    <a:pt x="3413" y="14095"/>
                    <a:pt x="3300" y="13527"/>
                    <a:pt x="2845" y="13299"/>
                  </a:cubicBezTo>
                  <a:lnTo>
                    <a:pt x="2845" y="13299"/>
                  </a:lnTo>
                  <a:cubicBezTo>
                    <a:pt x="2984" y="13369"/>
                    <a:pt x="3128" y="13401"/>
                    <a:pt x="3270" y="13401"/>
                  </a:cubicBezTo>
                  <a:cubicBezTo>
                    <a:pt x="3591" y="13401"/>
                    <a:pt x="3898" y="13234"/>
                    <a:pt x="4096" y="12958"/>
                  </a:cubicBezTo>
                  <a:lnTo>
                    <a:pt x="4210" y="12787"/>
                  </a:lnTo>
                  <a:cubicBezTo>
                    <a:pt x="4494" y="12332"/>
                    <a:pt x="4323" y="11763"/>
                    <a:pt x="3925" y="11536"/>
                  </a:cubicBezTo>
                  <a:lnTo>
                    <a:pt x="3925" y="11536"/>
                  </a:lnTo>
                  <a:cubicBezTo>
                    <a:pt x="4047" y="11605"/>
                    <a:pt x="4185" y="11638"/>
                    <a:pt x="4325" y="11638"/>
                  </a:cubicBezTo>
                  <a:cubicBezTo>
                    <a:pt x="4645" y="11638"/>
                    <a:pt x="4979" y="11471"/>
                    <a:pt x="5177" y="11194"/>
                  </a:cubicBezTo>
                  <a:lnTo>
                    <a:pt x="5290" y="11024"/>
                  </a:lnTo>
                  <a:cubicBezTo>
                    <a:pt x="5518" y="10569"/>
                    <a:pt x="5404" y="10000"/>
                    <a:pt x="5006" y="9715"/>
                  </a:cubicBezTo>
                  <a:lnTo>
                    <a:pt x="5006" y="9715"/>
                  </a:lnTo>
                  <a:cubicBezTo>
                    <a:pt x="5139" y="9810"/>
                    <a:pt x="5290" y="9854"/>
                    <a:pt x="5444" y="9854"/>
                  </a:cubicBezTo>
                  <a:cubicBezTo>
                    <a:pt x="5752" y="9854"/>
                    <a:pt x="6068" y="9678"/>
                    <a:pt x="6257" y="9374"/>
                  </a:cubicBezTo>
                  <a:lnTo>
                    <a:pt x="6314" y="9204"/>
                  </a:lnTo>
                  <a:cubicBezTo>
                    <a:pt x="6599" y="8805"/>
                    <a:pt x="6485" y="8237"/>
                    <a:pt x="6030" y="7952"/>
                  </a:cubicBezTo>
                  <a:lnTo>
                    <a:pt x="6030" y="7952"/>
                  </a:lnTo>
                  <a:cubicBezTo>
                    <a:pt x="6182" y="8047"/>
                    <a:pt x="6346" y="8091"/>
                    <a:pt x="6506" y="8091"/>
                  </a:cubicBezTo>
                  <a:cubicBezTo>
                    <a:pt x="6826" y="8091"/>
                    <a:pt x="7130" y="7914"/>
                    <a:pt x="7281" y="7611"/>
                  </a:cubicBezTo>
                  <a:lnTo>
                    <a:pt x="7395" y="7440"/>
                  </a:lnTo>
                  <a:cubicBezTo>
                    <a:pt x="7679" y="6985"/>
                    <a:pt x="7566" y="6416"/>
                    <a:pt x="7111" y="6189"/>
                  </a:cubicBezTo>
                  <a:lnTo>
                    <a:pt x="7111" y="6189"/>
                  </a:lnTo>
                  <a:cubicBezTo>
                    <a:pt x="7262" y="6265"/>
                    <a:pt x="7420" y="6303"/>
                    <a:pt x="7574" y="6303"/>
                  </a:cubicBezTo>
                  <a:cubicBezTo>
                    <a:pt x="7882" y="6303"/>
                    <a:pt x="8172" y="6151"/>
                    <a:pt x="8362" y="5848"/>
                  </a:cubicBezTo>
                  <a:lnTo>
                    <a:pt x="8476" y="5677"/>
                  </a:lnTo>
                  <a:cubicBezTo>
                    <a:pt x="8760" y="5222"/>
                    <a:pt x="8646" y="4653"/>
                    <a:pt x="8191" y="4426"/>
                  </a:cubicBezTo>
                  <a:lnTo>
                    <a:pt x="8191" y="4426"/>
                  </a:lnTo>
                  <a:cubicBezTo>
                    <a:pt x="8330" y="4495"/>
                    <a:pt x="8475" y="4527"/>
                    <a:pt x="8616" y="4527"/>
                  </a:cubicBezTo>
                  <a:cubicBezTo>
                    <a:pt x="8938" y="4527"/>
                    <a:pt x="9245" y="4361"/>
                    <a:pt x="9443" y="4084"/>
                  </a:cubicBezTo>
                  <a:lnTo>
                    <a:pt x="9556" y="3914"/>
                  </a:lnTo>
                  <a:cubicBezTo>
                    <a:pt x="9841" y="3459"/>
                    <a:pt x="9670" y="2890"/>
                    <a:pt x="9272" y="2605"/>
                  </a:cubicBezTo>
                  <a:lnTo>
                    <a:pt x="9272" y="2605"/>
                  </a:lnTo>
                  <a:cubicBezTo>
                    <a:pt x="9424" y="2700"/>
                    <a:pt x="9582" y="2744"/>
                    <a:pt x="9735" y="2744"/>
                  </a:cubicBezTo>
                  <a:cubicBezTo>
                    <a:pt x="10043" y="2744"/>
                    <a:pt x="10334" y="2567"/>
                    <a:pt x="10523" y="2264"/>
                  </a:cubicBezTo>
                  <a:lnTo>
                    <a:pt x="10637" y="2150"/>
                  </a:lnTo>
                  <a:cubicBezTo>
                    <a:pt x="10922" y="1695"/>
                    <a:pt x="10751" y="1126"/>
                    <a:pt x="10353" y="842"/>
                  </a:cubicBezTo>
                  <a:lnTo>
                    <a:pt x="9158" y="103"/>
                  </a:lnTo>
                  <a:cubicBezTo>
                    <a:pt x="9019" y="33"/>
                    <a:pt x="8869" y="1"/>
                    <a:pt x="87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61"/>
            <p:cNvSpPr/>
            <p:nvPr/>
          </p:nvSpPr>
          <p:spPr>
            <a:xfrm>
              <a:off x="3085450" y="694575"/>
              <a:ext cx="210500" cy="176375"/>
            </a:xfrm>
            <a:custGeom>
              <a:rect b="b" l="l" r="r" t="t"/>
              <a:pathLst>
                <a:path extrusionOk="0" h="7055" w="8420">
                  <a:moveTo>
                    <a:pt x="1878" y="1"/>
                  </a:moveTo>
                  <a:lnTo>
                    <a:pt x="1" y="3129"/>
                  </a:lnTo>
                  <a:lnTo>
                    <a:pt x="6542" y="7054"/>
                  </a:lnTo>
                  <a:lnTo>
                    <a:pt x="8419" y="3983"/>
                  </a:lnTo>
                  <a:lnTo>
                    <a:pt x="1878" y="1"/>
                  </a:lnTo>
                  <a:close/>
                </a:path>
              </a:pathLst>
            </a:custGeom>
            <a:solidFill>
              <a:srgbClr val="FEC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61"/>
            <p:cNvSpPr/>
            <p:nvPr/>
          </p:nvSpPr>
          <p:spPr>
            <a:xfrm>
              <a:off x="2887800" y="1316000"/>
              <a:ext cx="120900" cy="305775"/>
            </a:xfrm>
            <a:custGeom>
              <a:rect b="b" l="l" r="r" t="t"/>
              <a:pathLst>
                <a:path extrusionOk="0" h="12231" w="4836">
                  <a:moveTo>
                    <a:pt x="2162" y="1"/>
                  </a:moveTo>
                  <a:cubicBezTo>
                    <a:pt x="1479" y="58"/>
                    <a:pt x="1195" y="854"/>
                    <a:pt x="1138" y="1537"/>
                  </a:cubicBezTo>
                  <a:cubicBezTo>
                    <a:pt x="910" y="3300"/>
                    <a:pt x="1024" y="5120"/>
                    <a:pt x="1650" y="6713"/>
                  </a:cubicBezTo>
                  <a:cubicBezTo>
                    <a:pt x="455" y="8249"/>
                    <a:pt x="0" y="10239"/>
                    <a:pt x="57" y="12230"/>
                  </a:cubicBezTo>
                  <a:cubicBezTo>
                    <a:pt x="1422" y="11889"/>
                    <a:pt x="2901" y="11775"/>
                    <a:pt x="4323" y="10979"/>
                  </a:cubicBezTo>
                  <a:cubicBezTo>
                    <a:pt x="4835" y="7737"/>
                    <a:pt x="4494" y="4324"/>
                    <a:pt x="3356" y="1195"/>
                  </a:cubicBezTo>
                  <a:cubicBezTo>
                    <a:pt x="3129" y="627"/>
                    <a:pt x="2787" y="1"/>
                    <a:pt x="21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61"/>
            <p:cNvSpPr/>
            <p:nvPr/>
          </p:nvSpPr>
          <p:spPr>
            <a:xfrm>
              <a:off x="2842300" y="1584775"/>
              <a:ext cx="203375" cy="287275"/>
            </a:xfrm>
            <a:custGeom>
              <a:rect b="b" l="l" r="r" t="t"/>
              <a:pathLst>
                <a:path extrusionOk="0" h="11491" w="8135">
                  <a:moveTo>
                    <a:pt x="5916" y="0"/>
                  </a:moveTo>
                  <a:lnTo>
                    <a:pt x="0" y="5575"/>
                  </a:lnTo>
                  <a:lnTo>
                    <a:pt x="1536" y="11490"/>
                  </a:lnTo>
                  <a:lnTo>
                    <a:pt x="8134" y="5347"/>
                  </a:lnTo>
                  <a:lnTo>
                    <a:pt x="591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61"/>
            <p:cNvSpPr/>
            <p:nvPr/>
          </p:nvSpPr>
          <p:spPr>
            <a:xfrm>
              <a:off x="2812425" y="1434050"/>
              <a:ext cx="190575" cy="302350"/>
            </a:xfrm>
            <a:custGeom>
              <a:rect b="b" l="l" r="r" t="t"/>
              <a:pathLst>
                <a:path extrusionOk="0" h="12094" w="7623">
                  <a:moveTo>
                    <a:pt x="5575" y="0"/>
                  </a:moveTo>
                  <a:cubicBezTo>
                    <a:pt x="3584" y="3982"/>
                    <a:pt x="1821" y="7906"/>
                    <a:pt x="1" y="11888"/>
                  </a:cubicBezTo>
                  <a:cubicBezTo>
                    <a:pt x="471" y="12027"/>
                    <a:pt x="965" y="12094"/>
                    <a:pt x="1466" y="12094"/>
                  </a:cubicBezTo>
                  <a:cubicBezTo>
                    <a:pt x="3628" y="12094"/>
                    <a:pt x="5902" y="10849"/>
                    <a:pt x="6826" y="8817"/>
                  </a:cubicBezTo>
                  <a:cubicBezTo>
                    <a:pt x="7452" y="7451"/>
                    <a:pt x="7623" y="3527"/>
                    <a:pt x="7623" y="3527"/>
                  </a:cubicBezTo>
                  <a:cubicBezTo>
                    <a:pt x="7623" y="3527"/>
                    <a:pt x="6201" y="1422"/>
                    <a:pt x="55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61"/>
            <p:cNvSpPr/>
            <p:nvPr/>
          </p:nvSpPr>
          <p:spPr>
            <a:xfrm>
              <a:off x="2812425" y="1643075"/>
              <a:ext cx="1140500" cy="1001625"/>
            </a:xfrm>
            <a:custGeom>
              <a:rect b="b" l="l" r="r" t="t"/>
              <a:pathLst>
                <a:path extrusionOk="0" h="40065" w="45620">
                  <a:moveTo>
                    <a:pt x="9329" y="1"/>
                  </a:moveTo>
                  <a:lnTo>
                    <a:pt x="1" y="9443"/>
                  </a:lnTo>
                  <a:cubicBezTo>
                    <a:pt x="1" y="9443"/>
                    <a:pt x="10239" y="39533"/>
                    <a:pt x="15927" y="40045"/>
                  </a:cubicBezTo>
                  <a:cubicBezTo>
                    <a:pt x="16056" y="40058"/>
                    <a:pt x="16194" y="40064"/>
                    <a:pt x="16339" y="40064"/>
                  </a:cubicBezTo>
                  <a:cubicBezTo>
                    <a:pt x="22576" y="40064"/>
                    <a:pt x="43003" y="28384"/>
                    <a:pt x="43003" y="28384"/>
                  </a:cubicBezTo>
                  <a:lnTo>
                    <a:pt x="45619" y="14335"/>
                  </a:lnTo>
                  <a:lnTo>
                    <a:pt x="43401" y="2276"/>
                  </a:lnTo>
                  <a:cubicBezTo>
                    <a:pt x="43401" y="2276"/>
                    <a:pt x="36518" y="4779"/>
                    <a:pt x="34755" y="6257"/>
                  </a:cubicBezTo>
                  <a:cubicBezTo>
                    <a:pt x="33011" y="7663"/>
                    <a:pt x="21761" y="19800"/>
                    <a:pt x="20352" y="19800"/>
                  </a:cubicBezTo>
                  <a:cubicBezTo>
                    <a:pt x="20335" y="19800"/>
                    <a:pt x="20321" y="19798"/>
                    <a:pt x="20307" y="19795"/>
                  </a:cubicBezTo>
                  <a:cubicBezTo>
                    <a:pt x="18544" y="19397"/>
                    <a:pt x="9329" y="1"/>
                    <a:pt x="93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61"/>
            <p:cNvSpPr/>
            <p:nvPr/>
          </p:nvSpPr>
          <p:spPr>
            <a:xfrm>
              <a:off x="3702625" y="1941700"/>
              <a:ext cx="82500" cy="496325"/>
            </a:xfrm>
            <a:custGeom>
              <a:rect b="b" l="l" r="r" t="t"/>
              <a:pathLst>
                <a:path extrusionOk="0" fill="none" h="19853" w="3300">
                  <a:moveTo>
                    <a:pt x="0" y="19852"/>
                  </a:moveTo>
                  <a:cubicBezTo>
                    <a:pt x="2617" y="13595"/>
                    <a:pt x="3299" y="6599"/>
                    <a:pt x="1877" y="1"/>
                  </a:cubicBezTo>
                </a:path>
              </a:pathLst>
            </a:custGeom>
            <a:noFill/>
            <a:ln cap="rnd" cmpd="sng" w="18475">
              <a:solidFill>
                <a:schemeClr val="dk2"/>
              </a:solidFill>
              <a:prstDash val="solid"/>
              <a:miter lim="568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61"/>
            <p:cNvSpPr/>
            <p:nvPr/>
          </p:nvSpPr>
          <p:spPr>
            <a:xfrm>
              <a:off x="3743850" y="2221850"/>
              <a:ext cx="105250" cy="199100"/>
            </a:xfrm>
            <a:custGeom>
              <a:rect b="b" l="l" r="r" t="t"/>
              <a:pathLst>
                <a:path extrusionOk="0" fill="none" h="7964" w="4210">
                  <a:moveTo>
                    <a:pt x="1" y="7964"/>
                  </a:moveTo>
                  <a:cubicBezTo>
                    <a:pt x="2219" y="5916"/>
                    <a:pt x="3755" y="3015"/>
                    <a:pt x="4210" y="0"/>
                  </a:cubicBezTo>
                </a:path>
              </a:pathLst>
            </a:custGeom>
            <a:noFill/>
            <a:ln cap="rnd" cmpd="sng" w="18475">
              <a:solidFill>
                <a:schemeClr val="dk2"/>
              </a:solidFill>
              <a:prstDash val="solid"/>
              <a:miter lim="568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61"/>
            <p:cNvSpPr/>
            <p:nvPr/>
          </p:nvSpPr>
          <p:spPr>
            <a:xfrm>
              <a:off x="2786825" y="1618900"/>
              <a:ext cx="345575" cy="411000"/>
            </a:xfrm>
            <a:custGeom>
              <a:rect b="b" l="l" r="r" t="t"/>
              <a:pathLst>
                <a:path extrusionOk="0" h="16440" w="13823">
                  <a:moveTo>
                    <a:pt x="10637" y="1"/>
                  </a:moveTo>
                  <a:lnTo>
                    <a:pt x="1" y="10694"/>
                  </a:lnTo>
                  <a:lnTo>
                    <a:pt x="2048" y="16439"/>
                  </a:lnTo>
                  <a:lnTo>
                    <a:pt x="13823" y="5063"/>
                  </a:lnTo>
                  <a:lnTo>
                    <a:pt x="106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61"/>
            <p:cNvSpPr/>
            <p:nvPr/>
          </p:nvSpPr>
          <p:spPr>
            <a:xfrm>
              <a:off x="3583175" y="1645925"/>
              <a:ext cx="553175" cy="2633625"/>
            </a:xfrm>
            <a:custGeom>
              <a:rect b="b" l="l" r="r" t="t"/>
              <a:pathLst>
                <a:path extrusionOk="0" h="105345" w="22127">
                  <a:moveTo>
                    <a:pt x="17690" y="0"/>
                  </a:moveTo>
                  <a:cubicBezTo>
                    <a:pt x="17690" y="0"/>
                    <a:pt x="6143" y="4266"/>
                    <a:pt x="5574" y="7850"/>
                  </a:cubicBezTo>
                  <a:cubicBezTo>
                    <a:pt x="2560" y="25824"/>
                    <a:pt x="0" y="103808"/>
                    <a:pt x="0" y="103808"/>
                  </a:cubicBezTo>
                  <a:lnTo>
                    <a:pt x="22070" y="105344"/>
                  </a:lnTo>
                  <a:cubicBezTo>
                    <a:pt x="22070" y="105344"/>
                    <a:pt x="22127" y="30147"/>
                    <a:pt x="22127" y="19283"/>
                  </a:cubicBezTo>
                  <a:cubicBezTo>
                    <a:pt x="22127" y="8419"/>
                    <a:pt x="17690" y="0"/>
                    <a:pt x="1769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61"/>
            <p:cNvSpPr/>
            <p:nvPr/>
          </p:nvSpPr>
          <p:spPr>
            <a:xfrm>
              <a:off x="3840550" y="1637400"/>
              <a:ext cx="310025" cy="803450"/>
            </a:xfrm>
            <a:custGeom>
              <a:rect b="b" l="l" r="r" t="t"/>
              <a:pathLst>
                <a:path extrusionOk="0" h="32138" w="12401">
                  <a:moveTo>
                    <a:pt x="8134" y="0"/>
                  </a:moveTo>
                  <a:cubicBezTo>
                    <a:pt x="8134" y="0"/>
                    <a:pt x="4665" y="910"/>
                    <a:pt x="3015" y="1706"/>
                  </a:cubicBezTo>
                  <a:cubicBezTo>
                    <a:pt x="1366" y="2446"/>
                    <a:pt x="0" y="16268"/>
                    <a:pt x="114" y="16609"/>
                  </a:cubicBezTo>
                  <a:cubicBezTo>
                    <a:pt x="285" y="16894"/>
                    <a:pt x="6826" y="20307"/>
                    <a:pt x="6826" y="20307"/>
                  </a:cubicBezTo>
                  <a:cubicBezTo>
                    <a:pt x="6826" y="20307"/>
                    <a:pt x="2503" y="24800"/>
                    <a:pt x="2560" y="25255"/>
                  </a:cubicBezTo>
                  <a:cubicBezTo>
                    <a:pt x="2560" y="25767"/>
                    <a:pt x="11832" y="32138"/>
                    <a:pt x="11832" y="32138"/>
                  </a:cubicBezTo>
                  <a:cubicBezTo>
                    <a:pt x="11832" y="32138"/>
                    <a:pt x="12400" y="21444"/>
                    <a:pt x="11832" y="14448"/>
                  </a:cubicBezTo>
                  <a:cubicBezTo>
                    <a:pt x="11490" y="9670"/>
                    <a:pt x="8134" y="0"/>
                    <a:pt x="81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61"/>
            <p:cNvSpPr/>
            <p:nvPr/>
          </p:nvSpPr>
          <p:spPr>
            <a:xfrm>
              <a:off x="3698350" y="3796025"/>
              <a:ext cx="351250" cy="108100"/>
            </a:xfrm>
            <a:custGeom>
              <a:rect b="b" l="l" r="r" t="t"/>
              <a:pathLst>
                <a:path extrusionOk="0" h="4324" w="14050">
                  <a:moveTo>
                    <a:pt x="13766" y="1"/>
                  </a:moveTo>
                  <a:lnTo>
                    <a:pt x="0" y="1707"/>
                  </a:lnTo>
                  <a:lnTo>
                    <a:pt x="285" y="4324"/>
                  </a:lnTo>
                  <a:lnTo>
                    <a:pt x="14050" y="2617"/>
                  </a:lnTo>
                  <a:lnTo>
                    <a:pt x="1376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61"/>
            <p:cNvSpPr/>
            <p:nvPr/>
          </p:nvSpPr>
          <p:spPr>
            <a:xfrm>
              <a:off x="4422150" y="1643075"/>
              <a:ext cx="474975" cy="2636475"/>
            </a:xfrm>
            <a:custGeom>
              <a:rect b="b" l="l" r="r" t="t"/>
              <a:pathLst>
                <a:path extrusionOk="0" h="105459" w="18999">
                  <a:moveTo>
                    <a:pt x="1" y="1"/>
                  </a:moveTo>
                  <a:cubicBezTo>
                    <a:pt x="1" y="1"/>
                    <a:pt x="2617" y="7054"/>
                    <a:pt x="3698" y="16951"/>
                  </a:cubicBezTo>
                  <a:cubicBezTo>
                    <a:pt x="4494" y="24573"/>
                    <a:pt x="1138" y="105458"/>
                    <a:pt x="1138" y="105458"/>
                  </a:cubicBezTo>
                  <a:lnTo>
                    <a:pt x="18999" y="103183"/>
                  </a:lnTo>
                  <a:cubicBezTo>
                    <a:pt x="18999" y="103183"/>
                    <a:pt x="17975" y="11263"/>
                    <a:pt x="13538" y="5290"/>
                  </a:cubicBezTo>
                  <a:cubicBezTo>
                    <a:pt x="11320" y="2219"/>
                    <a:pt x="1" y="1"/>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61"/>
            <p:cNvSpPr/>
            <p:nvPr/>
          </p:nvSpPr>
          <p:spPr>
            <a:xfrm>
              <a:off x="4412200" y="1643075"/>
              <a:ext cx="325675" cy="786400"/>
            </a:xfrm>
            <a:custGeom>
              <a:rect b="b" l="l" r="r" t="t"/>
              <a:pathLst>
                <a:path extrusionOk="0" h="31456" w="13027">
                  <a:moveTo>
                    <a:pt x="1" y="1"/>
                  </a:moveTo>
                  <a:cubicBezTo>
                    <a:pt x="1" y="1"/>
                    <a:pt x="2617" y="9784"/>
                    <a:pt x="3300" y="14562"/>
                  </a:cubicBezTo>
                  <a:cubicBezTo>
                    <a:pt x="3982" y="19340"/>
                    <a:pt x="3925" y="31456"/>
                    <a:pt x="3925" y="31456"/>
                  </a:cubicBezTo>
                  <a:cubicBezTo>
                    <a:pt x="3925" y="31456"/>
                    <a:pt x="11092" y="25256"/>
                    <a:pt x="11149" y="24744"/>
                  </a:cubicBezTo>
                  <a:cubicBezTo>
                    <a:pt x="11149" y="24289"/>
                    <a:pt x="6713" y="19795"/>
                    <a:pt x="6713" y="19795"/>
                  </a:cubicBezTo>
                  <a:cubicBezTo>
                    <a:pt x="6713" y="19795"/>
                    <a:pt x="12742" y="14619"/>
                    <a:pt x="12913" y="14278"/>
                  </a:cubicBezTo>
                  <a:cubicBezTo>
                    <a:pt x="13026" y="13993"/>
                    <a:pt x="7736" y="1764"/>
                    <a:pt x="6087" y="1024"/>
                  </a:cubicBezTo>
                  <a:cubicBezTo>
                    <a:pt x="4494" y="228"/>
                    <a:pt x="1" y="1"/>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61"/>
            <p:cNvSpPr/>
            <p:nvPr/>
          </p:nvSpPr>
          <p:spPr>
            <a:xfrm>
              <a:off x="4564350" y="3778950"/>
              <a:ext cx="280175" cy="81100"/>
            </a:xfrm>
            <a:custGeom>
              <a:rect b="b" l="l" r="r" t="t"/>
              <a:pathLst>
                <a:path extrusionOk="0" h="3244" w="11207">
                  <a:moveTo>
                    <a:pt x="1" y="1"/>
                  </a:moveTo>
                  <a:lnTo>
                    <a:pt x="115" y="2617"/>
                  </a:lnTo>
                  <a:lnTo>
                    <a:pt x="11206" y="3243"/>
                  </a:lnTo>
                  <a:lnTo>
                    <a:pt x="11036" y="684"/>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83" name="Google Shape;3083;p61"/>
          <p:cNvSpPr/>
          <p:nvPr/>
        </p:nvSpPr>
        <p:spPr>
          <a:xfrm>
            <a:off x="1926600" y="928675"/>
            <a:ext cx="6497400" cy="33384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61"/>
          <p:cNvSpPr txBox="1"/>
          <p:nvPr/>
        </p:nvSpPr>
        <p:spPr>
          <a:xfrm>
            <a:off x="2122675" y="1038925"/>
            <a:ext cx="59568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chemeClr val="dk1"/>
                </a:solidFill>
                <a:latin typeface="Open Sans ExtraBold"/>
                <a:ea typeface="Open Sans ExtraBold"/>
                <a:cs typeface="Open Sans ExtraBold"/>
                <a:sym typeface="Open Sans ExtraBold"/>
              </a:rPr>
              <a:t>Getting The Dataset :</a:t>
            </a:r>
            <a:endParaRPr sz="2300">
              <a:solidFill>
                <a:schemeClr val="dk1"/>
              </a:solidFill>
              <a:latin typeface="Open Sans ExtraBold"/>
              <a:ea typeface="Open Sans ExtraBold"/>
              <a:cs typeface="Open Sans ExtraBold"/>
              <a:sym typeface="Open Sans ExtraBold"/>
            </a:endParaRPr>
          </a:p>
        </p:txBody>
      </p:sp>
      <p:pic>
        <p:nvPicPr>
          <p:cNvPr id="3085" name="Google Shape;3085;p61"/>
          <p:cNvPicPr preferRelativeResize="0"/>
          <p:nvPr/>
        </p:nvPicPr>
        <p:blipFill rotWithShape="1">
          <a:blip r:embed="rId3">
            <a:alphaModFix/>
          </a:blip>
          <a:srcRect b="6103" l="9673" r="0" t="16141"/>
          <a:stretch/>
        </p:blipFill>
        <p:spPr>
          <a:xfrm>
            <a:off x="2806825" y="1874725"/>
            <a:ext cx="4588500" cy="1304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9" name="Shape 3089"/>
        <p:cNvGrpSpPr/>
        <p:nvPr/>
      </p:nvGrpSpPr>
      <p:grpSpPr>
        <a:xfrm>
          <a:off x="0" y="0"/>
          <a:ext cx="0" cy="0"/>
          <a:chOff x="0" y="0"/>
          <a:chExt cx="0" cy="0"/>
        </a:xfrm>
      </p:grpSpPr>
      <p:sp>
        <p:nvSpPr>
          <p:cNvPr id="3090" name="Google Shape;3090;p62"/>
          <p:cNvSpPr txBox="1"/>
          <p:nvPr>
            <p:ph idx="15" type="title"/>
          </p:nvPr>
        </p:nvSpPr>
        <p:spPr>
          <a:xfrm>
            <a:off x="720000" y="485325"/>
            <a:ext cx="5034300" cy="47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Libraries :</a:t>
            </a:r>
            <a:endParaRPr sz="3000"/>
          </a:p>
        </p:txBody>
      </p:sp>
      <p:pic>
        <p:nvPicPr>
          <p:cNvPr id="3091" name="Google Shape;3091;p62"/>
          <p:cNvPicPr preferRelativeResize="0"/>
          <p:nvPr/>
        </p:nvPicPr>
        <p:blipFill>
          <a:blip r:embed="rId3">
            <a:alphaModFix/>
          </a:blip>
          <a:stretch>
            <a:fillRect/>
          </a:stretch>
        </p:blipFill>
        <p:spPr>
          <a:xfrm>
            <a:off x="3845425" y="485313"/>
            <a:ext cx="4578575" cy="4172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5" name="Shape 3095"/>
        <p:cNvGrpSpPr/>
        <p:nvPr/>
      </p:nvGrpSpPr>
      <p:grpSpPr>
        <a:xfrm>
          <a:off x="0" y="0"/>
          <a:ext cx="0" cy="0"/>
          <a:chOff x="0" y="0"/>
          <a:chExt cx="0" cy="0"/>
        </a:xfrm>
      </p:grpSpPr>
      <p:pic>
        <p:nvPicPr>
          <p:cNvPr id="3096" name="Google Shape;3096;p63"/>
          <p:cNvPicPr preferRelativeResize="0"/>
          <p:nvPr/>
        </p:nvPicPr>
        <p:blipFill>
          <a:blip r:embed="rId3">
            <a:alphaModFix/>
          </a:blip>
          <a:stretch>
            <a:fillRect/>
          </a:stretch>
        </p:blipFill>
        <p:spPr>
          <a:xfrm>
            <a:off x="2527450" y="1198425"/>
            <a:ext cx="2143799" cy="2146949"/>
          </a:xfrm>
          <a:prstGeom prst="rect">
            <a:avLst/>
          </a:prstGeom>
          <a:noFill/>
          <a:ln>
            <a:noFill/>
          </a:ln>
        </p:spPr>
      </p:pic>
      <p:sp>
        <p:nvSpPr>
          <p:cNvPr id="3097" name="Google Shape;3097;p63"/>
          <p:cNvSpPr txBox="1"/>
          <p:nvPr>
            <p:ph type="title"/>
          </p:nvPr>
        </p:nvSpPr>
        <p:spPr>
          <a:xfrm>
            <a:off x="4331525" y="1526675"/>
            <a:ext cx="4347000" cy="166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2"/>
                </a:solidFill>
              </a:rPr>
              <a:t>Preprocessing </a:t>
            </a:r>
            <a:endParaRPr>
              <a:solidFill>
                <a:schemeClr val="lt2"/>
              </a:solidFill>
            </a:endParaRPr>
          </a:p>
          <a:p>
            <a:pPr indent="0" lvl="0" marL="0" rtl="0" algn="l">
              <a:spcBef>
                <a:spcPts val="0"/>
              </a:spcBef>
              <a:spcAft>
                <a:spcPts val="0"/>
              </a:spcAft>
              <a:buNone/>
            </a:pPr>
            <a:r>
              <a:rPr lang="en"/>
              <a:t>The</a:t>
            </a:r>
            <a:r>
              <a:rPr lang="en">
                <a:solidFill>
                  <a:schemeClr val="lt1"/>
                </a:solidFill>
              </a:rPr>
              <a:t> D</a:t>
            </a:r>
            <a:r>
              <a:rPr lang="en"/>
              <a:t>ataset</a:t>
            </a:r>
            <a:endParaRPr>
              <a:solidFill>
                <a:schemeClr val="lt1"/>
              </a:solidFill>
            </a:endParaRPr>
          </a:p>
        </p:txBody>
      </p:sp>
      <p:sp>
        <p:nvSpPr>
          <p:cNvPr id="3098" name="Google Shape;3098;p63"/>
          <p:cNvSpPr/>
          <p:nvPr/>
        </p:nvSpPr>
        <p:spPr>
          <a:xfrm>
            <a:off x="2932900" y="1605450"/>
            <a:ext cx="1332900" cy="13329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63"/>
          <p:cNvSpPr txBox="1"/>
          <p:nvPr>
            <p:ph idx="2" type="title"/>
          </p:nvPr>
        </p:nvSpPr>
        <p:spPr>
          <a:xfrm>
            <a:off x="2867525" y="1851000"/>
            <a:ext cx="14640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3100" name="Google Shape;3100;p63"/>
          <p:cNvGrpSpPr/>
          <p:nvPr/>
        </p:nvGrpSpPr>
        <p:grpSpPr>
          <a:xfrm>
            <a:off x="720001" y="2769784"/>
            <a:ext cx="1585023" cy="1833727"/>
            <a:chOff x="720001" y="2769784"/>
            <a:chExt cx="1585023" cy="1833727"/>
          </a:xfrm>
        </p:grpSpPr>
        <p:sp>
          <p:nvSpPr>
            <p:cNvPr id="3101" name="Google Shape;3101;p63"/>
            <p:cNvSpPr/>
            <p:nvPr/>
          </p:nvSpPr>
          <p:spPr>
            <a:xfrm>
              <a:off x="720001" y="2769784"/>
              <a:ext cx="1585023" cy="1833727"/>
            </a:xfrm>
            <a:custGeom>
              <a:rect b="b" l="l" r="r" t="t"/>
              <a:pathLst>
                <a:path extrusionOk="0" h="15452" w="13356">
                  <a:moveTo>
                    <a:pt x="12781" y="3167"/>
                  </a:moveTo>
                  <a:cubicBezTo>
                    <a:pt x="12935" y="3260"/>
                    <a:pt x="13243" y="3507"/>
                    <a:pt x="13300" y="3717"/>
                  </a:cubicBezTo>
                  <a:cubicBezTo>
                    <a:pt x="13356" y="3923"/>
                    <a:pt x="13224" y="4189"/>
                    <a:pt x="13127" y="4400"/>
                  </a:cubicBezTo>
                  <a:cubicBezTo>
                    <a:pt x="13038" y="4596"/>
                    <a:pt x="10778" y="9348"/>
                    <a:pt x="10591" y="9741"/>
                  </a:cubicBezTo>
                  <a:cubicBezTo>
                    <a:pt x="10293" y="10367"/>
                    <a:pt x="10013" y="11057"/>
                    <a:pt x="9821" y="11590"/>
                  </a:cubicBezTo>
                  <a:cubicBezTo>
                    <a:pt x="9498" y="12468"/>
                    <a:pt x="9121" y="13425"/>
                    <a:pt x="8780" y="14345"/>
                  </a:cubicBezTo>
                  <a:cubicBezTo>
                    <a:pt x="8681" y="14615"/>
                    <a:pt x="8588" y="15046"/>
                    <a:pt x="8317" y="15260"/>
                  </a:cubicBezTo>
                  <a:cubicBezTo>
                    <a:pt x="8079" y="15451"/>
                    <a:pt x="7659" y="15354"/>
                    <a:pt x="7323" y="15283"/>
                  </a:cubicBezTo>
                  <a:cubicBezTo>
                    <a:pt x="6944" y="15209"/>
                    <a:pt x="6604" y="15106"/>
                    <a:pt x="6291" y="15008"/>
                  </a:cubicBezTo>
                  <a:cubicBezTo>
                    <a:pt x="5608" y="14794"/>
                    <a:pt x="4880" y="14546"/>
                    <a:pt x="4199" y="14285"/>
                  </a:cubicBezTo>
                  <a:cubicBezTo>
                    <a:pt x="3783" y="14126"/>
                    <a:pt x="3447" y="13971"/>
                    <a:pt x="3129" y="13846"/>
                  </a:cubicBezTo>
                  <a:cubicBezTo>
                    <a:pt x="2442" y="13574"/>
                    <a:pt x="1757" y="13304"/>
                    <a:pt x="1019" y="12986"/>
                  </a:cubicBezTo>
                  <a:cubicBezTo>
                    <a:pt x="481" y="12753"/>
                    <a:pt x="1" y="12412"/>
                    <a:pt x="20" y="11912"/>
                  </a:cubicBezTo>
                  <a:cubicBezTo>
                    <a:pt x="29" y="11702"/>
                    <a:pt x="123" y="11441"/>
                    <a:pt x="192" y="11184"/>
                  </a:cubicBezTo>
                  <a:cubicBezTo>
                    <a:pt x="263" y="10936"/>
                    <a:pt x="328" y="10675"/>
                    <a:pt x="407" y="10447"/>
                  </a:cubicBezTo>
                  <a:cubicBezTo>
                    <a:pt x="584" y="9937"/>
                    <a:pt x="809" y="9432"/>
                    <a:pt x="1019" y="8956"/>
                  </a:cubicBezTo>
                  <a:cubicBezTo>
                    <a:pt x="1673" y="7458"/>
                    <a:pt x="2256" y="5945"/>
                    <a:pt x="2924" y="4456"/>
                  </a:cubicBezTo>
                  <a:cubicBezTo>
                    <a:pt x="3349" y="3503"/>
                    <a:pt x="3905" y="2424"/>
                    <a:pt x="4414" y="1434"/>
                  </a:cubicBezTo>
                  <a:cubicBezTo>
                    <a:pt x="4745" y="790"/>
                    <a:pt x="5240" y="24"/>
                    <a:pt x="5815" y="5"/>
                  </a:cubicBezTo>
                  <a:cubicBezTo>
                    <a:pt x="6071" y="1"/>
                    <a:pt x="6379" y="122"/>
                    <a:pt x="6660" y="215"/>
                  </a:cubicBezTo>
                  <a:cubicBezTo>
                    <a:pt x="7505" y="486"/>
                    <a:pt x="8401" y="954"/>
                    <a:pt x="9261" y="1392"/>
                  </a:cubicBezTo>
                  <a:cubicBezTo>
                    <a:pt x="10190" y="1874"/>
                    <a:pt x="10979" y="2204"/>
                    <a:pt x="11880" y="2663"/>
                  </a:cubicBezTo>
                  <a:cubicBezTo>
                    <a:pt x="12183" y="2816"/>
                    <a:pt x="12478" y="2975"/>
                    <a:pt x="12781" y="316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63"/>
            <p:cNvSpPr/>
            <p:nvPr/>
          </p:nvSpPr>
          <p:spPr>
            <a:xfrm>
              <a:off x="1351705" y="2963218"/>
              <a:ext cx="800938" cy="437902"/>
            </a:xfrm>
            <a:custGeom>
              <a:rect b="b" l="l" r="r" t="t"/>
              <a:pathLst>
                <a:path extrusionOk="0" h="3690" w="6749">
                  <a:moveTo>
                    <a:pt x="6711" y="3157"/>
                  </a:moveTo>
                  <a:cubicBezTo>
                    <a:pt x="6725" y="3129"/>
                    <a:pt x="6739" y="3101"/>
                    <a:pt x="6748" y="3068"/>
                  </a:cubicBezTo>
                  <a:cubicBezTo>
                    <a:pt x="6557" y="2970"/>
                    <a:pt x="6356" y="2882"/>
                    <a:pt x="6164" y="2783"/>
                  </a:cubicBezTo>
                  <a:cubicBezTo>
                    <a:pt x="5291" y="2345"/>
                    <a:pt x="4511" y="1953"/>
                    <a:pt x="3619" y="1537"/>
                  </a:cubicBezTo>
                  <a:cubicBezTo>
                    <a:pt x="3078" y="1280"/>
                    <a:pt x="2522" y="1041"/>
                    <a:pt x="1938" y="766"/>
                  </a:cubicBezTo>
                  <a:cubicBezTo>
                    <a:pt x="1696" y="654"/>
                    <a:pt x="1458" y="542"/>
                    <a:pt x="1093" y="384"/>
                  </a:cubicBezTo>
                  <a:cubicBezTo>
                    <a:pt x="879" y="285"/>
                    <a:pt x="360" y="0"/>
                    <a:pt x="253" y="47"/>
                  </a:cubicBezTo>
                  <a:cubicBezTo>
                    <a:pt x="145" y="89"/>
                    <a:pt x="1" y="350"/>
                    <a:pt x="43" y="453"/>
                  </a:cubicBezTo>
                  <a:cubicBezTo>
                    <a:pt x="80" y="546"/>
                    <a:pt x="244" y="608"/>
                    <a:pt x="416" y="692"/>
                  </a:cubicBezTo>
                  <a:cubicBezTo>
                    <a:pt x="860" y="910"/>
                    <a:pt x="1300" y="1134"/>
                    <a:pt x="1673" y="1303"/>
                  </a:cubicBezTo>
                  <a:cubicBezTo>
                    <a:pt x="3106" y="1966"/>
                    <a:pt x="4483" y="2722"/>
                    <a:pt x="5866" y="3399"/>
                  </a:cubicBezTo>
                  <a:cubicBezTo>
                    <a:pt x="6048" y="3488"/>
                    <a:pt x="6267" y="3615"/>
                    <a:pt x="6445" y="3690"/>
                  </a:cubicBezTo>
                  <a:cubicBezTo>
                    <a:pt x="6543" y="3516"/>
                    <a:pt x="6636" y="3339"/>
                    <a:pt x="6711" y="315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63"/>
            <p:cNvSpPr/>
            <p:nvPr/>
          </p:nvSpPr>
          <p:spPr>
            <a:xfrm>
              <a:off x="1254273" y="3107760"/>
              <a:ext cx="821824" cy="446327"/>
            </a:xfrm>
            <a:custGeom>
              <a:rect b="b" l="l" r="r" t="t"/>
              <a:pathLst>
                <a:path extrusionOk="0" h="3761" w="6925">
                  <a:moveTo>
                    <a:pt x="6925" y="3172"/>
                  </a:moveTo>
                  <a:cubicBezTo>
                    <a:pt x="6687" y="3026"/>
                    <a:pt x="6416" y="2910"/>
                    <a:pt x="6164" y="2784"/>
                  </a:cubicBezTo>
                  <a:cubicBezTo>
                    <a:pt x="5291" y="2345"/>
                    <a:pt x="4511" y="1953"/>
                    <a:pt x="3619" y="1537"/>
                  </a:cubicBezTo>
                  <a:cubicBezTo>
                    <a:pt x="3078" y="1280"/>
                    <a:pt x="2522" y="1043"/>
                    <a:pt x="1938" y="767"/>
                  </a:cubicBezTo>
                  <a:cubicBezTo>
                    <a:pt x="1695" y="651"/>
                    <a:pt x="1457" y="538"/>
                    <a:pt x="1093" y="379"/>
                  </a:cubicBezTo>
                  <a:cubicBezTo>
                    <a:pt x="878" y="286"/>
                    <a:pt x="360" y="1"/>
                    <a:pt x="252" y="48"/>
                  </a:cubicBezTo>
                  <a:cubicBezTo>
                    <a:pt x="145" y="90"/>
                    <a:pt x="0" y="351"/>
                    <a:pt x="42" y="454"/>
                  </a:cubicBezTo>
                  <a:cubicBezTo>
                    <a:pt x="80" y="547"/>
                    <a:pt x="243" y="608"/>
                    <a:pt x="416" y="692"/>
                  </a:cubicBezTo>
                  <a:cubicBezTo>
                    <a:pt x="860" y="912"/>
                    <a:pt x="1298" y="1131"/>
                    <a:pt x="1672" y="1304"/>
                  </a:cubicBezTo>
                  <a:cubicBezTo>
                    <a:pt x="3106" y="1967"/>
                    <a:pt x="4483" y="2724"/>
                    <a:pt x="5865" y="3401"/>
                  </a:cubicBezTo>
                  <a:cubicBezTo>
                    <a:pt x="6131" y="3531"/>
                    <a:pt x="6491" y="3741"/>
                    <a:pt x="6664" y="3760"/>
                  </a:cubicBezTo>
                  <a:cubicBezTo>
                    <a:pt x="6752" y="3564"/>
                    <a:pt x="6836" y="3363"/>
                    <a:pt x="6925" y="317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63"/>
            <p:cNvSpPr/>
            <p:nvPr/>
          </p:nvSpPr>
          <p:spPr>
            <a:xfrm>
              <a:off x="1223299" y="3277934"/>
              <a:ext cx="783018" cy="427340"/>
            </a:xfrm>
            <a:custGeom>
              <a:rect b="b" l="l" r="r" t="t"/>
              <a:pathLst>
                <a:path extrusionOk="0" h="3601" w="6598">
                  <a:moveTo>
                    <a:pt x="6598" y="2989"/>
                  </a:moveTo>
                  <a:cubicBezTo>
                    <a:pt x="6453" y="2919"/>
                    <a:pt x="6304" y="2853"/>
                    <a:pt x="6164" y="2784"/>
                  </a:cubicBezTo>
                  <a:cubicBezTo>
                    <a:pt x="5290" y="2340"/>
                    <a:pt x="4511" y="1948"/>
                    <a:pt x="3619" y="1532"/>
                  </a:cubicBezTo>
                  <a:cubicBezTo>
                    <a:pt x="3076" y="1275"/>
                    <a:pt x="2522" y="1038"/>
                    <a:pt x="1933" y="762"/>
                  </a:cubicBezTo>
                  <a:cubicBezTo>
                    <a:pt x="1695" y="650"/>
                    <a:pt x="1457" y="538"/>
                    <a:pt x="1093" y="379"/>
                  </a:cubicBezTo>
                  <a:cubicBezTo>
                    <a:pt x="878" y="281"/>
                    <a:pt x="359" y="1"/>
                    <a:pt x="252" y="42"/>
                  </a:cubicBezTo>
                  <a:cubicBezTo>
                    <a:pt x="145" y="85"/>
                    <a:pt x="0" y="346"/>
                    <a:pt x="42" y="454"/>
                  </a:cubicBezTo>
                  <a:cubicBezTo>
                    <a:pt x="79" y="542"/>
                    <a:pt x="242" y="603"/>
                    <a:pt x="415" y="687"/>
                  </a:cubicBezTo>
                  <a:cubicBezTo>
                    <a:pt x="859" y="906"/>
                    <a:pt x="1298" y="1131"/>
                    <a:pt x="1671" y="1303"/>
                  </a:cubicBezTo>
                  <a:cubicBezTo>
                    <a:pt x="3100" y="1962"/>
                    <a:pt x="4483" y="2719"/>
                    <a:pt x="5865" y="3395"/>
                  </a:cubicBezTo>
                  <a:cubicBezTo>
                    <a:pt x="5986" y="3456"/>
                    <a:pt x="6130" y="3536"/>
                    <a:pt x="6261" y="3601"/>
                  </a:cubicBezTo>
                  <a:cubicBezTo>
                    <a:pt x="6378" y="3400"/>
                    <a:pt x="6485" y="3195"/>
                    <a:pt x="6598" y="298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63"/>
            <p:cNvSpPr/>
            <p:nvPr/>
          </p:nvSpPr>
          <p:spPr>
            <a:xfrm>
              <a:off x="1125630" y="3422001"/>
              <a:ext cx="795953" cy="433392"/>
            </a:xfrm>
            <a:custGeom>
              <a:rect b="b" l="l" r="r" t="t"/>
              <a:pathLst>
                <a:path extrusionOk="0" h="3652" w="6707">
                  <a:moveTo>
                    <a:pt x="6707" y="3050"/>
                  </a:moveTo>
                  <a:cubicBezTo>
                    <a:pt x="6528" y="2956"/>
                    <a:pt x="6342" y="2877"/>
                    <a:pt x="6164" y="2783"/>
                  </a:cubicBezTo>
                  <a:cubicBezTo>
                    <a:pt x="5291" y="2345"/>
                    <a:pt x="4511" y="1953"/>
                    <a:pt x="3619" y="1537"/>
                  </a:cubicBezTo>
                  <a:cubicBezTo>
                    <a:pt x="3078" y="1280"/>
                    <a:pt x="2518" y="1042"/>
                    <a:pt x="1934" y="766"/>
                  </a:cubicBezTo>
                  <a:cubicBezTo>
                    <a:pt x="1696" y="654"/>
                    <a:pt x="1457" y="542"/>
                    <a:pt x="1093" y="384"/>
                  </a:cubicBezTo>
                  <a:cubicBezTo>
                    <a:pt x="879" y="285"/>
                    <a:pt x="360" y="1"/>
                    <a:pt x="253" y="48"/>
                  </a:cubicBezTo>
                  <a:cubicBezTo>
                    <a:pt x="141" y="89"/>
                    <a:pt x="1" y="350"/>
                    <a:pt x="43" y="453"/>
                  </a:cubicBezTo>
                  <a:cubicBezTo>
                    <a:pt x="80" y="546"/>
                    <a:pt x="244" y="608"/>
                    <a:pt x="416" y="692"/>
                  </a:cubicBezTo>
                  <a:cubicBezTo>
                    <a:pt x="860" y="911"/>
                    <a:pt x="1299" y="1130"/>
                    <a:pt x="1673" y="1303"/>
                  </a:cubicBezTo>
                  <a:cubicBezTo>
                    <a:pt x="3101" y="1966"/>
                    <a:pt x="4479" y="2723"/>
                    <a:pt x="5866" y="3400"/>
                  </a:cubicBezTo>
                  <a:cubicBezTo>
                    <a:pt x="6020" y="3475"/>
                    <a:pt x="6202" y="3578"/>
                    <a:pt x="6360" y="3652"/>
                  </a:cubicBezTo>
                  <a:cubicBezTo>
                    <a:pt x="6477" y="3451"/>
                    <a:pt x="6595" y="3251"/>
                    <a:pt x="6707" y="305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63"/>
            <p:cNvSpPr/>
            <p:nvPr/>
          </p:nvSpPr>
          <p:spPr>
            <a:xfrm>
              <a:off x="1064157" y="3563220"/>
              <a:ext cx="801412" cy="437427"/>
            </a:xfrm>
            <a:custGeom>
              <a:rect b="b" l="l" r="r" t="t"/>
              <a:pathLst>
                <a:path extrusionOk="0" h="3686" w="6753">
                  <a:moveTo>
                    <a:pt x="6715" y="3153"/>
                  </a:moveTo>
                  <a:cubicBezTo>
                    <a:pt x="6729" y="3125"/>
                    <a:pt x="6738" y="3097"/>
                    <a:pt x="6753" y="3069"/>
                  </a:cubicBezTo>
                  <a:cubicBezTo>
                    <a:pt x="6561" y="2966"/>
                    <a:pt x="6361" y="2878"/>
                    <a:pt x="6169" y="2780"/>
                  </a:cubicBezTo>
                  <a:cubicBezTo>
                    <a:pt x="5296" y="2341"/>
                    <a:pt x="4516" y="1949"/>
                    <a:pt x="3624" y="1533"/>
                  </a:cubicBezTo>
                  <a:cubicBezTo>
                    <a:pt x="3083" y="1276"/>
                    <a:pt x="2522" y="1037"/>
                    <a:pt x="1938" y="763"/>
                  </a:cubicBezTo>
                  <a:cubicBezTo>
                    <a:pt x="1700" y="651"/>
                    <a:pt x="1462" y="539"/>
                    <a:pt x="1098" y="380"/>
                  </a:cubicBezTo>
                  <a:cubicBezTo>
                    <a:pt x="883" y="281"/>
                    <a:pt x="365" y="1"/>
                    <a:pt x="257" y="43"/>
                  </a:cubicBezTo>
                  <a:cubicBezTo>
                    <a:pt x="145" y="85"/>
                    <a:pt x="1" y="347"/>
                    <a:pt x="47" y="455"/>
                  </a:cubicBezTo>
                  <a:cubicBezTo>
                    <a:pt x="85" y="543"/>
                    <a:pt x="249" y="604"/>
                    <a:pt x="421" y="688"/>
                  </a:cubicBezTo>
                  <a:cubicBezTo>
                    <a:pt x="859" y="907"/>
                    <a:pt x="1303" y="1132"/>
                    <a:pt x="1677" y="1300"/>
                  </a:cubicBezTo>
                  <a:cubicBezTo>
                    <a:pt x="3106" y="1962"/>
                    <a:pt x="4484" y="2718"/>
                    <a:pt x="5870" y="3396"/>
                  </a:cubicBezTo>
                  <a:cubicBezTo>
                    <a:pt x="6048" y="3485"/>
                    <a:pt x="6272" y="3610"/>
                    <a:pt x="6449" y="3686"/>
                  </a:cubicBezTo>
                  <a:cubicBezTo>
                    <a:pt x="6542" y="3513"/>
                    <a:pt x="6636" y="3340"/>
                    <a:pt x="6715" y="315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63"/>
            <p:cNvSpPr/>
            <p:nvPr/>
          </p:nvSpPr>
          <p:spPr>
            <a:xfrm>
              <a:off x="1436557" y="2834578"/>
              <a:ext cx="106570" cy="59455"/>
            </a:xfrm>
            <a:custGeom>
              <a:rect b="b" l="l" r="r" t="t"/>
              <a:pathLst>
                <a:path extrusionOk="0" h="501" w="898">
                  <a:moveTo>
                    <a:pt x="1" y="117"/>
                  </a:moveTo>
                  <a:cubicBezTo>
                    <a:pt x="89" y="48"/>
                    <a:pt x="197" y="1"/>
                    <a:pt x="299" y="1"/>
                  </a:cubicBezTo>
                  <a:cubicBezTo>
                    <a:pt x="434" y="1"/>
                    <a:pt x="897" y="127"/>
                    <a:pt x="799" y="323"/>
                  </a:cubicBezTo>
                  <a:cubicBezTo>
                    <a:pt x="710" y="501"/>
                    <a:pt x="19" y="356"/>
                    <a:pt x="1" y="11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63"/>
            <p:cNvSpPr/>
            <p:nvPr/>
          </p:nvSpPr>
          <p:spPr>
            <a:xfrm>
              <a:off x="1303048" y="2823067"/>
              <a:ext cx="85327" cy="72034"/>
            </a:xfrm>
            <a:custGeom>
              <a:rect b="b" l="l" r="r" t="t"/>
              <a:pathLst>
                <a:path extrusionOk="0" h="607" w="719">
                  <a:moveTo>
                    <a:pt x="705" y="332"/>
                  </a:moveTo>
                  <a:cubicBezTo>
                    <a:pt x="589" y="457"/>
                    <a:pt x="369" y="606"/>
                    <a:pt x="257" y="528"/>
                  </a:cubicBezTo>
                  <a:cubicBezTo>
                    <a:pt x="1" y="332"/>
                    <a:pt x="719" y="0"/>
                    <a:pt x="705" y="33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63"/>
            <p:cNvSpPr/>
            <p:nvPr/>
          </p:nvSpPr>
          <p:spPr>
            <a:xfrm>
              <a:off x="1401073" y="2892846"/>
              <a:ext cx="50556" cy="43315"/>
            </a:xfrm>
            <a:custGeom>
              <a:rect b="b" l="l" r="r" t="t"/>
              <a:pathLst>
                <a:path extrusionOk="0" h="365" w="426">
                  <a:moveTo>
                    <a:pt x="425" y="169"/>
                  </a:moveTo>
                  <a:cubicBezTo>
                    <a:pt x="407" y="197"/>
                    <a:pt x="397" y="225"/>
                    <a:pt x="412" y="253"/>
                  </a:cubicBezTo>
                  <a:cubicBezTo>
                    <a:pt x="290" y="355"/>
                    <a:pt x="155" y="365"/>
                    <a:pt x="0" y="262"/>
                  </a:cubicBezTo>
                  <a:cubicBezTo>
                    <a:pt x="0" y="229"/>
                    <a:pt x="9" y="197"/>
                    <a:pt x="0" y="164"/>
                  </a:cubicBezTo>
                  <a:cubicBezTo>
                    <a:pt x="122" y="61"/>
                    <a:pt x="309" y="1"/>
                    <a:pt x="425" y="16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63"/>
            <p:cNvSpPr/>
            <p:nvPr/>
          </p:nvSpPr>
          <p:spPr>
            <a:xfrm>
              <a:off x="2126412" y="3137190"/>
              <a:ext cx="102654" cy="119266"/>
            </a:xfrm>
            <a:custGeom>
              <a:rect b="b" l="l" r="r" t="t"/>
              <a:pathLst>
                <a:path extrusionOk="0" h="1005" w="865">
                  <a:moveTo>
                    <a:pt x="865" y="575"/>
                  </a:moveTo>
                  <a:cubicBezTo>
                    <a:pt x="744" y="1004"/>
                    <a:pt x="1" y="463"/>
                    <a:pt x="132" y="234"/>
                  </a:cubicBezTo>
                  <a:cubicBezTo>
                    <a:pt x="267" y="0"/>
                    <a:pt x="795" y="332"/>
                    <a:pt x="865" y="57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63"/>
            <p:cNvSpPr/>
            <p:nvPr/>
          </p:nvSpPr>
          <p:spPr>
            <a:xfrm>
              <a:off x="1955758" y="3061241"/>
              <a:ext cx="145970" cy="116418"/>
            </a:xfrm>
            <a:custGeom>
              <a:rect b="b" l="l" r="r" t="t"/>
              <a:pathLst>
                <a:path extrusionOk="0" h="981" w="1230">
                  <a:moveTo>
                    <a:pt x="846" y="347"/>
                  </a:moveTo>
                  <a:cubicBezTo>
                    <a:pt x="1070" y="472"/>
                    <a:pt x="1229" y="547"/>
                    <a:pt x="1130" y="715"/>
                  </a:cubicBezTo>
                  <a:cubicBezTo>
                    <a:pt x="977" y="981"/>
                    <a:pt x="1" y="505"/>
                    <a:pt x="150" y="224"/>
                  </a:cubicBezTo>
                  <a:cubicBezTo>
                    <a:pt x="266" y="0"/>
                    <a:pt x="636" y="224"/>
                    <a:pt x="846" y="34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63"/>
            <p:cNvSpPr/>
            <p:nvPr/>
          </p:nvSpPr>
          <p:spPr>
            <a:xfrm>
              <a:off x="2172932" y="3254081"/>
              <a:ext cx="65627" cy="83901"/>
            </a:xfrm>
            <a:custGeom>
              <a:rect b="b" l="l" r="r" t="t"/>
              <a:pathLst>
                <a:path extrusionOk="0" h="707" w="553">
                  <a:moveTo>
                    <a:pt x="524" y="280"/>
                  </a:moveTo>
                  <a:cubicBezTo>
                    <a:pt x="552" y="482"/>
                    <a:pt x="324" y="706"/>
                    <a:pt x="173" y="580"/>
                  </a:cubicBezTo>
                  <a:cubicBezTo>
                    <a:pt x="1" y="431"/>
                    <a:pt x="324" y="0"/>
                    <a:pt x="524" y="28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63"/>
            <p:cNvSpPr/>
            <p:nvPr/>
          </p:nvSpPr>
          <p:spPr>
            <a:xfrm>
              <a:off x="1622283" y="4506894"/>
              <a:ext cx="105265" cy="58387"/>
            </a:xfrm>
            <a:custGeom>
              <a:rect b="b" l="l" r="r" t="t"/>
              <a:pathLst>
                <a:path extrusionOk="0" h="492" w="887">
                  <a:moveTo>
                    <a:pt x="186" y="95"/>
                  </a:moveTo>
                  <a:cubicBezTo>
                    <a:pt x="0" y="384"/>
                    <a:pt x="887" y="492"/>
                    <a:pt x="770" y="169"/>
                  </a:cubicBezTo>
                  <a:cubicBezTo>
                    <a:pt x="714" y="1"/>
                    <a:pt x="341" y="39"/>
                    <a:pt x="186" y="9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63"/>
            <p:cNvSpPr/>
            <p:nvPr/>
          </p:nvSpPr>
          <p:spPr>
            <a:xfrm>
              <a:off x="1424927" y="4453255"/>
              <a:ext cx="179555" cy="101584"/>
            </a:xfrm>
            <a:custGeom>
              <a:rect b="b" l="l" r="r" t="t"/>
              <a:pathLst>
                <a:path extrusionOk="0" h="856" w="1513">
                  <a:moveTo>
                    <a:pt x="1312" y="817"/>
                  </a:moveTo>
                  <a:cubicBezTo>
                    <a:pt x="1383" y="799"/>
                    <a:pt x="1513" y="720"/>
                    <a:pt x="1467" y="584"/>
                  </a:cubicBezTo>
                  <a:cubicBezTo>
                    <a:pt x="1401" y="401"/>
                    <a:pt x="1023" y="332"/>
                    <a:pt x="879" y="276"/>
                  </a:cubicBezTo>
                  <a:cubicBezTo>
                    <a:pt x="701" y="205"/>
                    <a:pt x="402" y="0"/>
                    <a:pt x="239" y="131"/>
                  </a:cubicBezTo>
                  <a:cubicBezTo>
                    <a:pt x="0" y="323"/>
                    <a:pt x="495" y="561"/>
                    <a:pt x="668" y="636"/>
                  </a:cubicBezTo>
                  <a:cubicBezTo>
                    <a:pt x="761" y="677"/>
                    <a:pt x="855" y="705"/>
                    <a:pt x="935" y="733"/>
                  </a:cubicBezTo>
                  <a:cubicBezTo>
                    <a:pt x="1075" y="785"/>
                    <a:pt x="1177" y="855"/>
                    <a:pt x="1312" y="81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63"/>
            <p:cNvSpPr/>
            <p:nvPr/>
          </p:nvSpPr>
          <p:spPr>
            <a:xfrm>
              <a:off x="1135599" y="3970618"/>
              <a:ext cx="574268" cy="456652"/>
            </a:xfrm>
            <a:custGeom>
              <a:rect b="b" l="l" r="r" t="t"/>
              <a:pathLst>
                <a:path extrusionOk="0" h="3848" w="4839">
                  <a:moveTo>
                    <a:pt x="3186" y="1700"/>
                  </a:moveTo>
                  <a:cubicBezTo>
                    <a:pt x="3442" y="1733"/>
                    <a:pt x="3755" y="1466"/>
                    <a:pt x="3955" y="1667"/>
                  </a:cubicBezTo>
                  <a:cubicBezTo>
                    <a:pt x="4166" y="1873"/>
                    <a:pt x="3843" y="2209"/>
                    <a:pt x="3793" y="2498"/>
                  </a:cubicBezTo>
                  <a:cubicBezTo>
                    <a:pt x="4078" y="2517"/>
                    <a:pt x="4390" y="2386"/>
                    <a:pt x="4605" y="2606"/>
                  </a:cubicBezTo>
                  <a:cubicBezTo>
                    <a:pt x="4839" y="2843"/>
                    <a:pt x="4731" y="3578"/>
                    <a:pt x="4577" y="3848"/>
                  </a:cubicBezTo>
                  <a:cubicBezTo>
                    <a:pt x="4507" y="3647"/>
                    <a:pt x="4493" y="3530"/>
                    <a:pt x="4479" y="3330"/>
                  </a:cubicBezTo>
                  <a:cubicBezTo>
                    <a:pt x="4465" y="3203"/>
                    <a:pt x="4511" y="2910"/>
                    <a:pt x="4414" y="2807"/>
                  </a:cubicBezTo>
                  <a:cubicBezTo>
                    <a:pt x="4199" y="2587"/>
                    <a:pt x="3802" y="2928"/>
                    <a:pt x="3601" y="2737"/>
                  </a:cubicBezTo>
                  <a:cubicBezTo>
                    <a:pt x="3405" y="2550"/>
                    <a:pt x="3619" y="2195"/>
                    <a:pt x="3709" y="1925"/>
                  </a:cubicBezTo>
                  <a:cubicBezTo>
                    <a:pt x="3475" y="1807"/>
                    <a:pt x="3087" y="2223"/>
                    <a:pt x="2868" y="2069"/>
                  </a:cubicBezTo>
                  <a:cubicBezTo>
                    <a:pt x="2667" y="1925"/>
                    <a:pt x="2812" y="1714"/>
                    <a:pt x="2929" y="1490"/>
                  </a:cubicBezTo>
                  <a:cubicBezTo>
                    <a:pt x="2499" y="1639"/>
                    <a:pt x="1841" y="2507"/>
                    <a:pt x="1468" y="2205"/>
                  </a:cubicBezTo>
                  <a:cubicBezTo>
                    <a:pt x="1238" y="2018"/>
                    <a:pt x="1412" y="1733"/>
                    <a:pt x="1524" y="1485"/>
                  </a:cubicBezTo>
                  <a:cubicBezTo>
                    <a:pt x="1182" y="1714"/>
                    <a:pt x="453" y="2634"/>
                    <a:pt x="169" y="2121"/>
                  </a:cubicBezTo>
                  <a:cubicBezTo>
                    <a:pt x="1" y="1821"/>
                    <a:pt x="369" y="1162"/>
                    <a:pt x="753" y="705"/>
                  </a:cubicBezTo>
                  <a:cubicBezTo>
                    <a:pt x="981" y="434"/>
                    <a:pt x="1373" y="0"/>
                    <a:pt x="1602" y="149"/>
                  </a:cubicBezTo>
                  <a:cubicBezTo>
                    <a:pt x="1873" y="328"/>
                    <a:pt x="1682" y="626"/>
                    <a:pt x="1602" y="850"/>
                  </a:cubicBezTo>
                  <a:cubicBezTo>
                    <a:pt x="1888" y="776"/>
                    <a:pt x="2162" y="154"/>
                    <a:pt x="2453" y="188"/>
                  </a:cubicBezTo>
                  <a:cubicBezTo>
                    <a:pt x="2756" y="374"/>
                    <a:pt x="2494" y="658"/>
                    <a:pt x="2359" y="906"/>
                  </a:cubicBezTo>
                  <a:cubicBezTo>
                    <a:pt x="2218" y="1158"/>
                    <a:pt x="2102" y="1397"/>
                    <a:pt x="2028" y="1546"/>
                  </a:cubicBezTo>
                  <a:cubicBezTo>
                    <a:pt x="2317" y="1466"/>
                    <a:pt x="3054" y="705"/>
                    <a:pt x="3363" y="813"/>
                  </a:cubicBezTo>
                  <a:cubicBezTo>
                    <a:pt x="3746" y="953"/>
                    <a:pt x="3414" y="1420"/>
                    <a:pt x="3186" y="1700"/>
                  </a:cubicBezTo>
                  <a:close/>
                  <a:moveTo>
                    <a:pt x="632" y="1718"/>
                  </a:moveTo>
                  <a:cubicBezTo>
                    <a:pt x="837" y="1597"/>
                    <a:pt x="1042" y="1350"/>
                    <a:pt x="1248" y="1219"/>
                  </a:cubicBezTo>
                  <a:cubicBezTo>
                    <a:pt x="1201" y="1041"/>
                    <a:pt x="1332" y="860"/>
                    <a:pt x="1345" y="677"/>
                  </a:cubicBezTo>
                  <a:cubicBezTo>
                    <a:pt x="1061" y="1022"/>
                    <a:pt x="776" y="1373"/>
                    <a:pt x="632" y="171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16" name="Google Shape;3116;p63"/>
          <p:cNvGrpSpPr/>
          <p:nvPr/>
        </p:nvGrpSpPr>
        <p:grpSpPr>
          <a:xfrm>
            <a:off x="2159045" y="2981222"/>
            <a:ext cx="197572" cy="1410843"/>
            <a:chOff x="6323969" y="2098536"/>
            <a:chExt cx="157579" cy="1125254"/>
          </a:xfrm>
        </p:grpSpPr>
        <p:sp>
          <p:nvSpPr>
            <p:cNvPr id="3117" name="Google Shape;3117;p63"/>
            <p:cNvSpPr/>
            <p:nvPr/>
          </p:nvSpPr>
          <p:spPr>
            <a:xfrm>
              <a:off x="6359292" y="3108558"/>
              <a:ext cx="63215" cy="115232"/>
            </a:xfrm>
            <a:custGeom>
              <a:rect b="b" l="l" r="r" t="t"/>
              <a:pathLst>
                <a:path extrusionOk="0" h="1132" w="621">
                  <a:moveTo>
                    <a:pt x="621" y="1"/>
                  </a:moveTo>
                  <a:lnTo>
                    <a:pt x="0" y="11"/>
                  </a:lnTo>
                  <a:cubicBezTo>
                    <a:pt x="46" y="192"/>
                    <a:pt x="93" y="375"/>
                    <a:pt x="136" y="557"/>
                  </a:cubicBezTo>
                  <a:cubicBezTo>
                    <a:pt x="177" y="711"/>
                    <a:pt x="210" y="875"/>
                    <a:pt x="248" y="1000"/>
                  </a:cubicBezTo>
                  <a:cubicBezTo>
                    <a:pt x="261" y="1043"/>
                    <a:pt x="270" y="1112"/>
                    <a:pt x="317" y="1131"/>
                  </a:cubicBezTo>
                  <a:cubicBezTo>
                    <a:pt x="322" y="1131"/>
                    <a:pt x="326" y="1127"/>
                    <a:pt x="332" y="1127"/>
                  </a:cubicBezTo>
                  <a:cubicBezTo>
                    <a:pt x="438" y="800"/>
                    <a:pt x="509" y="436"/>
                    <a:pt x="6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63"/>
            <p:cNvSpPr/>
            <p:nvPr/>
          </p:nvSpPr>
          <p:spPr>
            <a:xfrm>
              <a:off x="6326412" y="2948839"/>
              <a:ext cx="127549" cy="160836"/>
            </a:xfrm>
            <a:custGeom>
              <a:rect b="b" l="l" r="r" t="t"/>
              <a:pathLst>
                <a:path extrusionOk="0" h="1580" w="1253">
                  <a:moveTo>
                    <a:pt x="617" y="1"/>
                  </a:moveTo>
                  <a:cubicBezTo>
                    <a:pt x="552" y="1"/>
                    <a:pt x="477" y="6"/>
                    <a:pt x="369" y="15"/>
                  </a:cubicBezTo>
                  <a:cubicBezTo>
                    <a:pt x="291" y="24"/>
                    <a:pt x="164" y="24"/>
                    <a:pt x="108" y="62"/>
                  </a:cubicBezTo>
                  <a:cubicBezTo>
                    <a:pt x="56" y="95"/>
                    <a:pt x="0" y="287"/>
                    <a:pt x="5" y="352"/>
                  </a:cubicBezTo>
                  <a:cubicBezTo>
                    <a:pt x="10" y="436"/>
                    <a:pt x="61" y="548"/>
                    <a:pt x="89" y="651"/>
                  </a:cubicBezTo>
                  <a:cubicBezTo>
                    <a:pt x="168" y="953"/>
                    <a:pt x="248" y="1272"/>
                    <a:pt x="323" y="1580"/>
                  </a:cubicBezTo>
                  <a:lnTo>
                    <a:pt x="944" y="1570"/>
                  </a:lnTo>
                  <a:cubicBezTo>
                    <a:pt x="948" y="1556"/>
                    <a:pt x="953" y="1542"/>
                    <a:pt x="957" y="1524"/>
                  </a:cubicBezTo>
                  <a:cubicBezTo>
                    <a:pt x="1028" y="1253"/>
                    <a:pt x="1108" y="968"/>
                    <a:pt x="1177" y="683"/>
                  </a:cubicBezTo>
                  <a:cubicBezTo>
                    <a:pt x="1201" y="589"/>
                    <a:pt x="1252" y="445"/>
                    <a:pt x="1243" y="393"/>
                  </a:cubicBezTo>
                  <a:cubicBezTo>
                    <a:pt x="1229" y="337"/>
                    <a:pt x="1088" y="108"/>
                    <a:pt x="1060" y="85"/>
                  </a:cubicBezTo>
                  <a:cubicBezTo>
                    <a:pt x="976" y="15"/>
                    <a:pt x="743" y="6"/>
                    <a:pt x="6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63"/>
            <p:cNvSpPr/>
            <p:nvPr/>
          </p:nvSpPr>
          <p:spPr>
            <a:xfrm>
              <a:off x="6323969" y="2182314"/>
              <a:ext cx="146585" cy="808049"/>
            </a:xfrm>
            <a:custGeom>
              <a:rect b="b" l="l" r="r" t="t"/>
              <a:pathLst>
                <a:path extrusionOk="0" h="7938" w="1440">
                  <a:moveTo>
                    <a:pt x="1043" y="7705"/>
                  </a:moveTo>
                  <a:cubicBezTo>
                    <a:pt x="963" y="7755"/>
                    <a:pt x="916" y="7826"/>
                    <a:pt x="828" y="7877"/>
                  </a:cubicBezTo>
                  <a:cubicBezTo>
                    <a:pt x="763" y="7817"/>
                    <a:pt x="711" y="7722"/>
                    <a:pt x="651" y="7648"/>
                  </a:cubicBezTo>
                  <a:cubicBezTo>
                    <a:pt x="576" y="7681"/>
                    <a:pt x="543" y="7807"/>
                    <a:pt x="445" y="7858"/>
                  </a:cubicBezTo>
                  <a:cubicBezTo>
                    <a:pt x="384" y="7789"/>
                    <a:pt x="319" y="7727"/>
                    <a:pt x="263" y="7653"/>
                  </a:cubicBezTo>
                  <a:cubicBezTo>
                    <a:pt x="169" y="7718"/>
                    <a:pt x="146" y="7858"/>
                    <a:pt x="43" y="7891"/>
                  </a:cubicBezTo>
                  <a:cubicBezTo>
                    <a:pt x="1" y="7727"/>
                    <a:pt x="34" y="7559"/>
                    <a:pt x="39" y="7396"/>
                  </a:cubicBezTo>
                  <a:cubicBezTo>
                    <a:pt x="108" y="4949"/>
                    <a:pt x="151" y="2460"/>
                    <a:pt x="230" y="4"/>
                  </a:cubicBezTo>
                  <a:cubicBezTo>
                    <a:pt x="636" y="0"/>
                    <a:pt x="1033" y="18"/>
                    <a:pt x="1425" y="37"/>
                  </a:cubicBezTo>
                  <a:cubicBezTo>
                    <a:pt x="1440" y="93"/>
                    <a:pt x="1440" y="182"/>
                    <a:pt x="1440" y="275"/>
                  </a:cubicBezTo>
                  <a:cubicBezTo>
                    <a:pt x="1379" y="2615"/>
                    <a:pt x="1328" y="5033"/>
                    <a:pt x="1272" y="7401"/>
                  </a:cubicBezTo>
                  <a:cubicBezTo>
                    <a:pt x="1267" y="7578"/>
                    <a:pt x="1276" y="7765"/>
                    <a:pt x="1257" y="7929"/>
                  </a:cubicBezTo>
                  <a:cubicBezTo>
                    <a:pt x="1164" y="7938"/>
                    <a:pt x="1108" y="7765"/>
                    <a:pt x="1043" y="770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63"/>
            <p:cNvSpPr/>
            <p:nvPr/>
          </p:nvSpPr>
          <p:spPr>
            <a:xfrm>
              <a:off x="6348706" y="2098536"/>
              <a:ext cx="125208" cy="95687"/>
            </a:xfrm>
            <a:custGeom>
              <a:rect b="b" l="l" r="r" t="t"/>
              <a:pathLst>
                <a:path extrusionOk="0" h="940" w="1230">
                  <a:moveTo>
                    <a:pt x="1187" y="869"/>
                  </a:moveTo>
                  <a:cubicBezTo>
                    <a:pt x="753" y="940"/>
                    <a:pt x="393" y="851"/>
                    <a:pt x="1" y="836"/>
                  </a:cubicBezTo>
                  <a:cubicBezTo>
                    <a:pt x="1" y="621"/>
                    <a:pt x="109" y="351"/>
                    <a:pt x="318" y="239"/>
                  </a:cubicBezTo>
                  <a:cubicBezTo>
                    <a:pt x="757" y="0"/>
                    <a:pt x="1229" y="356"/>
                    <a:pt x="1187" y="86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63"/>
            <p:cNvSpPr/>
            <p:nvPr/>
          </p:nvSpPr>
          <p:spPr>
            <a:xfrm>
              <a:off x="6333131" y="2179871"/>
              <a:ext cx="148417" cy="126531"/>
            </a:xfrm>
            <a:custGeom>
              <a:rect b="b" l="l" r="r" t="t"/>
              <a:pathLst>
                <a:path extrusionOk="0" h="1243" w="1458">
                  <a:moveTo>
                    <a:pt x="93" y="1219"/>
                  </a:moveTo>
                  <a:cubicBezTo>
                    <a:pt x="121" y="1126"/>
                    <a:pt x="98" y="1037"/>
                    <a:pt x="37" y="925"/>
                  </a:cubicBezTo>
                  <a:cubicBezTo>
                    <a:pt x="42" y="869"/>
                    <a:pt x="84" y="831"/>
                    <a:pt x="93" y="780"/>
                  </a:cubicBezTo>
                  <a:cubicBezTo>
                    <a:pt x="0" y="663"/>
                    <a:pt x="112" y="565"/>
                    <a:pt x="107" y="477"/>
                  </a:cubicBezTo>
                  <a:cubicBezTo>
                    <a:pt x="107" y="434"/>
                    <a:pt x="79" y="402"/>
                    <a:pt x="79" y="365"/>
                  </a:cubicBezTo>
                  <a:cubicBezTo>
                    <a:pt x="79" y="304"/>
                    <a:pt x="121" y="262"/>
                    <a:pt x="130" y="201"/>
                  </a:cubicBezTo>
                  <a:cubicBezTo>
                    <a:pt x="140" y="145"/>
                    <a:pt x="102" y="93"/>
                    <a:pt x="130" y="42"/>
                  </a:cubicBezTo>
                  <a:cubicBezTo>
                    <a:pt x="346" y="0"/>
                    <a:pt x="555" y="37"/>
                    <a:pt x="751" y="52"/>
                  </a:cubicBezTo>
                  <a:cubicBezTo>
                    <a:pt x="957" y="65"/>
                    <a:pt x="1158" y="37"/>
                    <a:pt x="1363" y="74"/>
                  </a:cubicBezTo>
                  <a:cubicBezTo>
                    <a:pt x="1457" y="206"/>
                    <a:pt x="1378" y="327"/>
                    <a:pt x="1378" y="444"/>
                  </a:cubicBezTo>
                  <a:cubicBezTo>
                    <a:pt x="1378" y="509"/>
                    <a:pt x="1410" y="574"/>
                    <a:pt x="1410" y="640"/>
                  </a:cubicBezTo>
                  <a:cubicBezTo>
                    <a:pt x="1410" y="738"/>
                    <a:pt x="1317" y="831"/>
                    <a:pt x="1415" y="986"/>
                  </a:cubicBezTo>
                  <a:cubicBezTo>
                    <a:pt x="1387" y="1065"/>
                    <a:pt x="1312" y="1121"/>
                    <a:pt x="1331" y="1223"/>
                  </a:cubicBezTo>
                  <a:cubicBezTo>
                    <a:pt x="1322" y="1233"/>
                    <a:pt x="1317" y="1242"/>
                    <a:pt x="1307" y="1229"/>
                  </a:cubicBezTo>
                  <a:cubicBezTo>
                    <a:pt x="901" y="1233"/>
                    <a:pt x="490" y="1242"/>
                    <a:pt x="93" y="121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63"/>
            <p:cNvSpPr/>
            <p:nvPr/>
          </p:nvSpPr>
          <p:spPr>
            <a:xfrm>
              <a:off x="6394819" y="2346206"/>
              <a:ext cx="59143" cy="97520"/>
            </a:xfrm>
            <a:custGeom>
              <a:rect b="b" l="l" r="r" t="t"/>
              <a:pathLst>
                <a:path extrusionOk="0" h="958" w="581">
                  <a:moveTo>
                    <a:pt x="369" y="761"/>
                  </a:moveTo>
                  <a:cubicBezTo>
                    <a:pt x="67" y="957"/>
                    <a:pt x="1" y="75"/>
                    <a:pt x="267" y="43"/>
                  </a:cubicBezTo>
                  <a:cubicBezTo>
                    <a:pt x="580" y="0"/>
                    <a:pt x="505" y="575"/>
                    <a:pt x="397" y="738"/>
                  </a:cubicBezTo>
                  <a:cubicBezTo>
                    <a:pt x="388" y="752"/>
                    <a:pt x="379" y="757"/>
                    <a:pt x="369" y="76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63"/>
            <p:cNvSpPr/>
            <p:nvPr/>
          </p:nvSpPr>
          <p:spPr>
            <a:xfrm>
              <a:off x="6402963" y="2252961"/>
              <a:ext cx="55173" cy="75328"/>
            </a:xfrm>
            <a:custGeom>
              <a:rect b="b" l="l" r="r" t="t"/>
              <a:pathLst>
                <a:path extrusionOk="0" h="740" w="542">
                  <a:moveTo>
                    <a:pt x="360" y="613"/>
                  </a:moveTo>
                  <a:cubicBezTo>
                    <a:pt x="99" y="739"/>
                    <a:pt x="0" y="1"/>
                    <a:pt x="299" y="20"/>
                  </a:cubicBezTo>
                  <a:cubicBezTo>
                    <a:pt x="528" y="29"/>
                    <a:pt x="542" y="529"/>
                    <a:pt x="360" y="61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63"/>
            <p:cNvSpPr/>
            <p:nvPr/>
          </p:nvSpPr>
          <p:spPr>
            <a:xfrm>
              <a:off x="6342089" y="2884301"/>
              <a:ext cx="32880" cy="106070"/>
            </a:xfrm>
            <a:custGeom>
              <a:rect b="b" l="l" r="r" t="t"/>
              <a:pathLst>
                <a:path extrusionOk="0" h="1042" w="323">
                  <a:moveTo>
                    <a:pt x="239" y="18"/>
                  </a:moveTo>
                  <a:cubicBezTo>
                    <a:pt x="323" y="164"/>
                    <a:pt x="318" y="444"/>
                    <a:pt x="295" y="724"/>
                  </a:cubicBezTo>
                  <a:cubicBezTo>
                    <a:pt x="286" y="841"/>
                    <a:pt x="267" y="1033"/>
                    <a:pt x="159" y="1037"/>
                  </a:cubicBezTo>
                  <a:cubicBezTo>
                    <a:pt x="33" y="1042"/>
                    <a:pt x="19" y="817"/>
                    <a:pt x="14" y="738"/>
                  </a:cubicBezTo>
                  <a:cubicBezTo>
                    <a:pt x="1" y="490"/>
                    <a:pt x="33" y="187"/>
                    <a:pt x="98" y="29"/>
                  </a:cubicBezTo>
                  <a:cubicBezTo>
                    <a:pt x="126" y="1"/>
                    <a:pt x="197" y="1"/>
                    <a:pt x="239" y="18"/>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25" name="Google Shape;3125;p63"/>
          <p:cNvGrpSpPr/>
          <p:nvPr/>
        </p:nvGrpSpPr>
        <p:grpSpPr>
          <a:xfrm rot="-2700000">
            <a:off x="258366" y="240856"/>
            <a:ext cx="1585008" cy="1833710"/>
            <a:chOff x="720001" y="2769784"/>
            <a:chExt cx="1585023" cy="1833727"/>
          </a:xfrm>
        </p:grpSpPr>
        <p:sp>
          <p:nvSpPr>
            <p:cNvPr id="3126" name="Google Shape;3126;p63"/>
            <p:cNvSpPr/>
            <p:nvPr/>
          </p:nvSpPr>
          <p:spPr>
            <a:xfrm>
              <a:off x="720001" y="2769784"/>
              <a:ext cx="1585023" cy="1833727"/>
            </a:xfrm>
            <a:custGeom>
              <a:rect b="b" l="l" r="r" t="t"/>
              <a:pathLst>
                <a:path extrusionOk="0" h="15452" w="13356">
                  <a:moveTo>
                    <a:pt x="12781" y="3167"/>
                  </a:moveTo>
                  <a:cubicBezTo>
                    <a:pt x="12935" y="3260"/>
                    <a:pt x="13243" y="3507"/>
                    <a:pt x="13300" y="3717"/>
                  </a:cubicBezTo>
                  <a:cubicBezTo>
                    <a:pt x="13356" y="3923"/>
                    <a:pt x="13224" y="4189"/>
                    <a:pt x="13127" y="4400"/>
                  </a:cubicBezTo>
                  <a:cubicBezTo>
                    <a:pt x="13038" y="4596"/>
                    <a:pt x="10778" y="9348"/>
                    <a:pt x="10591" y="9741"/>
                  </a:cubicBezTo>
                  <a:cubicBezTo>
                    <a:pt x="10293" y="10367"/>
                    <a:pt x="10013" y="11057"/>
                    <a:pt x="9821" y="11590"/>
                  </a:cubicBezTo>
                  <a:cubicBezTo>
                    <a:pt x="9498" y="12468"/>
                    <a:pt x="9121" y="13425"/>
                    <a:pt x="8780" y="14345"/>
                  </a:cubicBezTo>
                  <a:cubicBezTo>
                    <a:pt x="8681" y="14615"/>
                    <a:pt x="8588" y="15046"/>
                    <a:pt x="8317" y="15260"/>
                  </a:cubicBezTo>
                  <a:cubicBezTo>
                    <a:pt x="8079" y="15451"/>
                    <a:pt x="7659" y="15354"/>
                    <a:pt x="7323" y="15283"/>
                  </a:cubicBezTo>
                  <a:cubicBezTo>
                    <a:pt x="6944" y="15209"/>
                    <a:pt x="6604" y="15106"/>
                    <a:pt x="6291" y="15008"/>
                  </a:cubicBezTo>
                  <a:cubicBezTo>
                    <a:pt x="5608" y="14794"/>
                    <a:pt x="4880" y="14546"/>
                    <a:pt x="4199" y="14285"/>
                  </a:cubicBezTo>
                  <a:cubicBezTo>
                    <a:pt x="3783" y="14126"/>
                    <a:pt x="3447" y="13971"/>
                    <a:pt x="3129" y="13846"/>
                  </a:cubicBezTo>
                  <a:cubicBezTo>
                    <a:pt x="2442" y="13574"/>
                    <a:pt x="1757" y="13304"/>
                    <a:pt x="1019" y="12986"/>
                  </a:cubicBezTo>
                  <a:cubicBezTo>
                    <a:pt x="481" y="12753"/>
                    <a:pt x="1" y="12412"/>
                    <a:pt x="20" y="11912"/>
                  </a:cubicBezTo>
                  <a:cubicBezTo>
                    <a:pt x="29" y="11702"/>
                    <a:pt x="123" y="11441"/>
                    <a:pt x="192" y="11184"/>
                  </a:cubicBezTo>
                  <a:cubicBezTo>
                    <a:pt x="263" y="10936"/>
                    <a:pt x="328" y="10675"/>
                    <a:pt x="407" y="10447"/>
                  </a:cubicBezTo>
                  <a:cubicBezTo>
                    <a:pt x="584" y="9937"/>
                    <a:pt x="809" y="9432"/>
                    <a:pt x="1019" y="8956"/>
                  </a:cubicBezTo>
                  <a:cubicBezTo>
                    <a:pt x="1673" y="7458"/>
                    <a:pt x="2256" y="5945"/>
                    <a:pt x="2924" y="4456"/>
                  </a:cubicBezTo>
                  <a:cubicBezTo>
                    <a:pt x="3349" y="3503"/>
                    <a:pt x="3905" y="2424"/>
                    <a:pt x="4414" y="1434"/>
                  </a:cubicBezTo>
                  <a:cubicBezTo>
                    <a:pt x="4745" y="790"/>
                    <a:pt x="5240" y="24"/>
                    <a:pt x="5815" y="5"/>
                  </a:cubicBezTo>
                  <a:cubicBezTo>
                    <a:pt x="6071" y="1"/>
                    <a:pt x="6379" y="122"/>
                    <a:pt x="6660" y="215"/>
                  </a:cubicBezTo>
                  <a:cubicBezTo>
                    <a:pt x="7505" y="486"/>
                    <a:pt x="8401" y="954"/>
                    <a:pt x="9261" y="1392"/>
                  </a:cubicBezTo>
                  <a:cubicBezTo>
                    <a:pt x="10190" y="1874"/>
                    <a:pt x="10979" y="2204"/>
                    <a:pt x="11880" y="2663"/>
                  </a:cubicBezTo>
                  <a:cubicBezTo>
                    <a:pt x="12183" y="2816"/>
                    <a:pt x="12478" y="2975"/>
                    <a:pt x="12781" y="316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63"/>
            <p:cNvSpPr/>
            <p:nvPr/>
          </p:nvSpPr>
          <p:spPr>
            <a:xfrm>
              <a:off x="1351705" y="2963218"/>
              <a:ext cx="800938" cy="437902"/>
            </a:xfrm>
            <a:custGeom>
              <a:rect b="b" l="l" r="r" t="t"/>
              <a:pathLst>
                <a:path extrusionOk="0" h="3690" w="6749">
                  <a:moveTo>
                    <a:pt x="6711" y="3157"/>
                  </a:moveTo>
                  <a:cubicBezTo>
                    <a:pt x="6725" y="3129"/>
                    <a:pt x="6739" y="3101"/>
                    <a:pt x="6748" y="3068"/>
                  </a:cubicBezTo>
                  <a:cubicBezTo>
                    <a:pt x="6557" y="2970"/>
                    <a:pt x="6356" y="2882"/>
                    <a:pt x="6164" y="2783"/>
                  </a:cubicBezTo>
                  <a:cubicBezTo>
                    <a:pt x="5291" y="2345"/>
                    <a:pt x="4511" y="1953"/>
                    <a:pt x="3619" y="1537"/>
                  </a:cubicBezTo>
                  <a:cubicBezTo>
                    <a:pt x="3078" y="1280"/>
                    <a:pt x="2522" y="1041"/>
                    <a:pt x="1938" y="766"/>
                  </a:cubicBezTo>
                  <a:cubicBezTo>
                    <a:pt x="1696" y="654"/>
                    <a:pt x="1458" y="542"/>
                    <a:pt x="1093" y="384"/>
                  </a:cubicBezTo>
                  <a:cubicBezTo>
                    <a:pt x="879" y="285"/>
                    <a:pt x="360" y="0"/>
                    <a:pt x="253" y="47"/>
                  </a:cubicBezTo>
                  <a:cubicBezTo>
                    <a:pt x="145" y="89"/>
                    <a:pt x="1" y="350"/>
                    <a:pt x="43" y="453"/>
                  </a:cubicBezTo>
                  <a:cubicBezTo>
                    <a:pt x="80" y="546"/>
                    <a:pt x="244" y="608"/>
                    <a:pt x="416" y="692"/>
                  </a:cubicBezTo>
                  <a:cubicBezTo>
                    <a:pt x="860" y="910"/>
                    <a:pt x="1300" y="1134"/>
                    <a:pt x="1673" y="1303"/>
                  </a:cubicBezTo>
                  <a:cubicBezTo>
                    <a:pt x="3106" y="1966"/>
                    <a:pt x="4483" y="2722"/>
                    <a:pt x="5866" y="3399"/>
                  </a:cubicBezTo>
                  <a:cubicBezTo>
                    <a:pt x="6048" y="3488"/>
                    <a:pt x="6267" y="3615"/>
                    <a:pt x="6445" y="3690"/>
                  </a:cubicBezTo>
                  <a:cubicBezTo>
                    <a:pt x="6543" y="3516"/>
                    <a:pt x="6636" y="3339"/>
                    <a:pt x="6711" y="315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63"/>
            <p:cNvSpPr/>
            <p:nvPr/>
          </p:nvSpPr>
          <p:spPr>
            <a:xfrm>
              <a:off x="1254273" y="3107760"/>
              <a:ext cx="821824" cy="446327"/>
            </a:xfrm>
            <a:custGeom>
              <a:rect b="b" l="l" r="r" t="t"/>
              <a:pathLst>
                <a:path extrusionOk="0" h="3761" w="6925">
                  <a:moveTo>
                    <a:pt x="6925" y="3172"/>
                  </a:moveTo>
                  <a:cubicBezTo>
                    <a:pt x="6687" y="3026"/>
                    <a:pt x="6416" y="2910"/>
                    <a:pt x="6164" y="2784"/>
                  </a:cubicBezTo>
                  <a:cubicBezTo>
                    <a:pt x="5291" y="2345"/>
                    <a:pt x="4511" y="1953"/>
                    <a:pt x="3619" y="1537"/>
                  </a:cubicBezTo>
                  <a:cubicBezTo>
                    <a:pt x="3078" y="1280"/>
                    <a:pt x="2522" y="1043"/>
                    <a:pt x="1938" y="767"/>
                  </a:cubicBezTo>
                  <a:cubicBezTo>
                    <a:pt x="1695" y="651"/>
                    <a:pt x="1457" y="538"/>
                    <a:pt x="1093" y="379"/>
                  </a:cubicBezTo>
                  <a:cubicBezTo>
                    <a:pt x="878" y="286"/>
                    <a:pt x="360" y="1"/>
                    <a:pt x="252" y="48"/>
                  </a:cubicBezTo>
                  <a:cubicBezTo>
                    <a:pt x="145" y="90"/>
                    <a:pt x="0" y="351"/>
                    <a:pt x="42" y="454"/>
                  </a:cubicBezTo>
                  <a:cubicBezTo>
                    <a:pt x="80" y="547"/>
                    <a:pt x="243" y="608"/>
                    <a:pt x="416" y="692"/>
                  </a:cubicBezTo>
                  <a:cubicBezTo>
                    <a:pt x="860" y="912"/>
                    <a:pt x="1298" y="1131"/>
                    <a:pt x="1672" y="1304"/>
                  </a:cubicBezTo>
                  <a:cubicBezTo>
                    <a:pt x="3106" y="1967"/>
                    <a:pt x="4483" y="2724"/>
                    <a:pt x="5865" y="3401"/>
                  </a:cubicBezTo>
                  <a:cubicBezTo>
                    <a:pt x="6131" y="3531"/>
                    <a:pt x="6491" y="3741"/>
                    <a:pt x="6664" y="3760"/>
                  </a:cubicBezTo>
                  <a:cubicBezTo>
                    <a:pt x="6752" y="3564"/>
                    <a:pt x="6836" y="3363"/>
                    <a:pt x="6925" y="317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63"/>
            <p:cNvSpPr/>
            <p:nvPr/>
          </p:nvSpPr>
          <p:spPr>
            <a:xfrm>
              <a:off x="1223299" y="3277934"/>
              <a:ext cx="783018" cy="427340"/>
            </a:xfrm>
            <a:custGeom>
              <a:rect b="b" l="l" r="r" t="t"/>
              <a:pathLst>
                <a:path extrusionOk="0" h="3601" w="6598">
                  <a:moveTo>
                    <a:pt x="6598" y="2989"/>
                  </a:moveTo>
                  <a:cubicBezTo>
                    <a:pt x="6453" y="2919"/>
                    <a:pt x="6304" y="2853"/>
                    <a:pt x="6164" y="2784"/>
                  </a:cubicBezTo>
                  <a:cubicBezTo>
                    <a:pt x="5290" y="2340"/>
                    <a:pt x="4511" y="1948"/>
                    <a:pt x="3619" y="1532"/>
                  </a:cubicBezTo>
                  <a:cubicBezTo>
                    <a:pt x="3076" y="1275"/>
                    <a:pt x="2522" y="1038"/>
                    <a:pt x="1933" y="762"/>
                  </a:cubicBezTo>
                  <a:cubicBezTo>
                    <a:pt x="1695" y="650"/>
                    <a:pt x="1457" y="538"/>
                    <a:pt x="1093" y="379"/>
                  </a:cubicBezTo>
                  <a:cubicBezTo>
                    <a:pt x="878" y="281"/>
                    <a:pt x="359" y="1"/>
                    <a:pt x="252" y="42"/>
                  </a:cubicBezTo>
                  <a:cubicBezTo>
                    <a:pt x="145" y="85"/>
                    <a:pt x="0" y="346"/>
                    <a:pt x="42" y="454"/>
                  </a:cubicBezTo>
                  <a:cubicBezTo>
                    <a:pt x="79" y="542"/>
                    <a:pt x="242" y="603"/>
                    <a:pt x="415" y="687"/>
                  </a:cubicBezTo>
                  <a:cubicBezTo>
                    <a:pt x="859" y="906"/>
                    <a:pt x="1298" y="1131"/>
                    <a:pt x="1671" y="1303"/>
                  </a:cubicBezTo>
                  <a:cubicBezTo>
                    <a:pt x="3100" y="1962"/>
                    <a:pt x="4483" y="2719"/>
                    <a:pt x="5865" y="3395"/>
                  </a:cubicBezTo>
                  <a:cubicBezTo>
                    <a:pt x="5986" y="3456"/>
                    <a:pt x="6130" y="3536"/>
                    <a:pt x="6261" y="3601"/>
                  </a:cubicBezTo>
                  <a:cubicBezTo>
                    <a:pt x="6378" y="3400"/>
                    <a:pt x="6485" y="3195"/>
                    <a:pt x="6598" y="298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63"/>
            <p:cNvSpPr/>
            <p:nvPr/>
          </p:nvSpPr>
          <p:spPr>
            <a:xfrm>
              <a:off x="1125630" y="3422001"/>
              <a:ext cx="795953" cy="433392"/>
            </a:xfrm>
            <a:custGeom>
              <a:rect b="b" l="l" r="r" t="t"/>
              <a:pathLst>
                <a:path extrusionOk="0" h="3652" w="6707">
                  <a:moveTo>
                    <a:pt x="6707" y="3050"/>
                  </a:moveTo>
                  <a:cubicBezTo>
                    <a:pt x="6528" y="2956"/>
                    <a:pt x="6342" y="2877"/>
                    <a:pt x="6164" y="2783"/>
                  </a:cubicBezTo>
                  <a:cubicBezTo>
                    <a:pt x="5291" y="2345"/>
                    <a:pt x="4511" y="1953"/>
                    <a:pt x="3619" y="1537"/>
                  </a:cubicBezTo>
                  <a:cubicBezTo>
                    <a:pt x="3078" y="1280"/>
                    <a:pt x="2518" y="1042"/>
                    <a:pt x="1934" y="766"/>
                  </a:cubicBezTo>
                  <a:cubicBezTo>
                    <a:pt x="1696" y="654"/>
                    <a:pt x="1457" y="542"/>
                    <a:pt x="1093" y="384"/>
                  </a:cubicBezTo>
                  <a:cubicBezTo>
                    <a:pt x="879" y="285"/>
                    <a:pt x="360" y="1"/>
                    <a:pt x="253" y="48"/>
                  </a:cubicBezTo>
                  <a:cubicBezTo>
                    <a:pt x="141" y="89"/>
                    <a:pt x="1" y="350"/>
                    <a:pt x="43" y="453"/>
                  </a:cubicBezTo>
                  <a:cubicBezTo>
                    <a:pt x="80" y="546"/>
                    <a:pt x="244" y="608"/>
                    <a:pt x="416" y="692"/>
                  </a:cubicBezTo>
                  <a:cubicBezTo>
                    <a:pt x="860" y="911"/>
                    <a:pt x="1299" y="1130"/>
                    <a:pt x="1673" y="1303"/>
                  </a:cubicBezTo>
                  <a:cubicBezTo>
                    <a:pt x="3101" y="1966"/>
                    <a:pt x="4479" y="2723"/>
                    <a:pt x="5866" y="3400"/>
                  </a:cubicBezTo>
                  <a:cubicBezTo>
                    <a:pt x="6020" y="3475"/>
                    <a:pt x="6202" y="3578"/>
                    <a:pt x="6360" y="3652"/>
                  </a:cubicBezTo>
                  <a:cubicBezTo>
                    <a:pt x="6477" y="3451"/>
                    <a:pt x="6595" y="3251"/>
                    <a:pt x="6707" y="305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63"/>
            <p:cNvSpPr/>
            <p:nvPr/>
          </p:nvSpPr>
          <p:spPr>
            <a:xfrm>
              <a:off x="1064157" y="3563220"/>
              <a:ext cx="801412" cy="437427"/>
            </a:xfrm>
            <a:custGeom>
              <a:rect b="b" l="l" r="r" t="t"/>
              <a:pathLst>
                <a:path extrusionOk="0" h="3686" w="6753">
                  <a:moveTo>
                    <a:pt x="6715" y="3153"/>
                  </a:moveTo>
                  <a:cubicBezTo>
                    <a:pt x="6729" y="3125"/>
                    <a:pt x="6738" y="3097"/>
                    <a:pt x="6753" y="3069"/>
                  </a:cubicBezTo>
                  <a:cubicBezTo>
                    <a:pt x="6561" y="2966"/>
                    <a:pt x="6361" y="2878"/>
                    <a:pt x="6169" y="2780"/>
                  </a:cubicBezTo>
                  <a:cubicBezTo>
                    <a:pt x="5296" y="2341"/>
                    <a:pt x="4516" y="1949"/>
                    <a:pt x="3624" y="1533"/>
                  </a:cubicBezTo>
                  <a:cubicBezTo>
                    <a:pt x="3083" y="1276"/>
                    <a:pt x="2522" y="1037"/>
                    <a:pt x="1938" y="763"/>
                  </a:cubicBezTo>
                  <a:cubicBezTo>
                    <a:pt x="1700" y="651"/>
                    <a:pt x="1462" y="539"/>
                    <a:pt x="1098" y="380"/>
                  </a:cubicBezTo>
                  <a:cubicBezTo>
                    <a:pt x="883" y="281"/>
                    <a:pt x="365" y="1"/>
                    <a:pt x="257" y="43"/>
                  </a:cubicBezTo>
                  <a:cubicBezTo>
                    <a:pt x="145" y="85"/>
                    <a:pt x="1" y="347"/>
                    <a:pt x="47" y="455"/>
                  </a:cubicBezTo>
                  <a:cubicBezTo>
                    <a:pt x="85" y="543"/>
                    <a:pt x="249" y="604"/>
                    <a:pt x="421" y="688"/>
                  </a:cubicBezTo>
                  <a:cubicBezTo>
                    <a:pt x="859" y="907"/>
                    <a:pt x="1303" y="1132"/>
                    <a:pt x="1677" y="1300"/>
                  </a:cubicBezTo>
                  <a:cubicBezTo>
                    <a:pt x="3106" y="1962"/>
                    <a:pt x="4484" y="2718"/>
                    <a:pt x="5870" y="3396"/>
                  </a:cubicBezTo>
                  <a:cubicBezTo>
                    <a:pt x="6048" y="3485"/>
                    <a:pt x="6272" y="3610"/>
                    <a:pt x="6449" y="3686"/>
                  </a:cubicBezTo>
                  <a:cubicBezTo>
                    <a:pt x="6542" y="3513"/>
                    <a:pt x="6636" y="3340"/>
                    <a:pt x="6715" y="315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63"/>
            <p:cNvSpPr/>
            <p:nvPr/>
          </p:nvSpPr>
          <p:spPr>
            <a:xfrm>
              <a:off x="1436557" y="2834578"/>
              <a:ext cx="106570" cy="59455"/>
            </a:xfrm>
            <a:custGeom>
              <a:rect b="b" l="l" r="r" t="t"/>
              <a:pathLst>
                <a:path extrusionOk="0" h="501" w="898">
                  <a:moveTo>
                    <a:pt x="1" y="117"/>
                  </a:moveTo>
                  <a:cubicBezTo>
                    <a:pt x="89" y="48"/>
                    <a:pt x="197" y="1"/>
                    <a:pt x="299" y="1"/>
                  </a:cubicBezTo>
                  <a:cubicBezTo>
                    <a:pt x="434" y="1"/>
                    <a:pt x="897" y="127"/>
                    <a:pt x="799" y="323"/>
                  </a:cubicBezTo>
                  <a:cubicBezTo>
                    <a:pt x="710" y="501"/>
                    <a:pt x="19" y="356"/>
                    <a:pt x="1" y="11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63"/>
            <p:cNvSpPr/>
            <p:nvPr/>
          </p:nvSpPr>
          <p:spPr>
            <a:xfrm>
              <a:off x="1303048" y="2823067"/>
              <a:ext cx="85327" cy="72034"/>
            </a:xfrm>
            <a:custGeom>
              <a:rect b="b" l="l" r="r" t="t"/>
              <a:pathLst>
                <a:path extrusionOk="0" h="607" w="719">
                  <a:moveTo>
                    <a:pt x="705" y="332"/>
                  </a:moveTo>
                  <a:cubicBezTo>
                    <a:pt x="589" y="457"/>
                    <a:pt x="369" y="606"/>
                    <a:pt x="257" y="528"/>
                  </a:cubicBezTo>
                  <a:cubicBezTo>
                    <a:pt x="1" y="332"/>
                    <a:pt x="719" y="0"/>
                    <a:pt x="705" y="33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63"/>
            <p:cNvSpPr/>
            <p:nvPr/>
          </p:nvSpPr>
          <p:spPr>
            <a:xfrm>
              <a:off x="1401073" y="2892846"/>
              <a:ext cx="50556" cy="43315"/>
            </a:xfrm>
            <a:custGeom>
              <a:rect b="b" l="l" r="r" t="t"/>
              <a:pathLst>
                <a:path extrusionOk="0" h="365" w="426">
                  <a:moveTo>
                    <a:pt x="425" y="169"/>
                  </a:moveTo>
                  <a:cubicBezTo>
                    <a:pt x="407" y="197"/>
                    <a:pt x="397" y="225"/>
                    <a:pt x="412" y="253"/>
                  </a:cubicBezTo>
                  <a:cubicBezTo>
                    <a:pt x="290" y="355"/>
                    <a:pt x="155" y="365"/>
                    <a:pt x="0" y="262"/>
                  </a:cubicBezTo>
                  <a:cubicBezTo>
                    <a:pt x="0" y="229"/>
                    <a:pt x="9" y="197"/>
                    <a:pt x="0" y="164"/>
                  </a:cubicBezTo>
                  <a:cubicBezTo>
                    <a:pt x="122" y="61"/>
                    <a:pt x="309" y="1"/>
                    <a:pt x="425" y="16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63"/>
            <p:cNvSpPr/>
            <p:nvPr/>
          </p:nvSpPr>
          <p:spPr>
            <a:xfrm>
              <a:off x="2126412" y="3137190"/>
              <a:ext cx="102654" cy="119266"/>
            </a:xfrm>
            <a:custGeom>
              <a:rect b="b" l="l" r="r" t="t"/>
              <a:pathLst>
                <a:path extrusionOk="0" h="1005" w="865">
                  <a:moveTo>
                    <a:pt x="865" y="575"/>
                  </a:moveTo>
                  <a:cubicBezTo>
                    <a:pt x="744" y="1004"/>
                    <a:pt x="1" y="463"/>
                    <a:pt x="132" y="234"/>
                  </a:cubicBezTo>
                  <a:cubicBezTo>
                    <a:pt x="267" y="0"/>
                    <a:pt x="795" y="332"/>
                    <a:pt x="865" y="57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63"/>
            <p:cNvSpPr/>
            <p:nvPr/>
          </p:nvSpPr>
          <p:spPr>
            <a:xfrm>
              <a:off x="1955758" y="3061241"/>
              <a:ext cx="145970" cy="116418"/>
            </a:xfrm>
            <a:custGeom>
              <a:rect b="b" l="l" r="r" t="t"/>
              <a:pathLst>
                <a:path extrusionOk="0" h="981" w="1230">
                  <a:moveTo>
                    <a:pt x="846" y="347"/>
                  </a:moveTo>
                  <a:cubicBezTo>
                    <a:pt x="1070" y="472"/>
                    <a:pt x="1229" y="547"/>
                    <a:pt x="1130" y="715"/>
                  </a:cubicBezTo>
                  <a:cubicBezTo>
                    <a:pt x="977" y="981"/>
                    <a:pt x="1" y="505"/>
                    <a:pt x="150" y="224"/>
                  </a:cubicBezTo>
                  <a:cubicBezTo>
                    <a:pt x="266" y="0"/>
                    <a:pt x="636" y="224"/>
                    <a:pt x="846" y="34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63"/>
            <p:cNvSpPr/>
            <p:nvPr/>
          </p:nvSpPr>
          <p:spPr>
            <a:xfrm>
              <a:off x="2172932" y="3254081"/>
              <a:ext cx="65627" cy="83901"/>
            </a:xfrm>
            <a:custGeom>
              <a:rect b="b" l="l" r="r" t="t"/>
              <a:pathLst>
                <a:path extrusionOk="0" h="707" w="553">
                  <a:moveTo>
                    <a:pt x="524" y="280"/>
                  </a:moveTo>
                  <a:cubicBezTo>
                    <a:pt x="552" y="482"/>
                    <a:pt x="324" y="706"/>
                    <a:pt x="173" y="580"/>
                  </a:cubicBezTo>
                  <a:cubicBezTo>
                    <a:pt x="1" y="431"/>
                    <a:pt x="324" y="0"/>
                    <a:pt x="524" y="28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63"/>
            <p:cNvSpPr/>
            <p:nvPr/>
          </p:nvSpPr>
          <p:spPr>
            <a:xfrm>
              <a:off x="1622283" y="4506894"/>
              <a:ext cx="105265" cy="58387"/>
            </a:xfrm>
            <a:custGeom>
              <a:rect b="b" l="l" r="r" t="t"/>
              <a:pathLst>
                <a:path extrusionOk="0" h="492" w="887">
                  <a:moveTo>
                    <a:pt x="186" y="95"/>
                  </a:moveTo>
                  <a:cubicBezTo>
                    <a:pt x="0" y="384"/>
                    <a:pt x="887" y="492"/>
                    <a:pt x="770" y="169"/>
                  </a:cubicBezTo>
                  <a:cubicBezTo>
                    <a:pt x="714" y="1"/>
                    <a:pt x="341" y="39"/>
                    <a:pt x="186" y="9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63"/>
            <p:cNvSpPr/>
            <p:nvPr/>
          </p:nvSpPr>
          <p:spPr>
            <a:xfrm>
              <a:off x="1424927" y="4453255"/>
              <a:ext cx="179555" cy="101584"/>
            </a:xfrm>
            <a:custGeom>
              <a:rect b="b" l="l" r="r" t="t"/>
              <a:pathLst>
                <a:path extrusionOk="0" h="856" w="1513">
                  <a:moveTo>
                    <a:pt x="1312" y="817"/>
                  </a:moveTo>
                  <a:cubicBezTo>
                    <a:pt x="1383" y="799"/>
                    <a:pt x="1513" y="720"/>
                    <a:pt x="1467" y="584"/>
                  </a:cubicBezTo>
                  <a:cubicBezTo>
                    <a:pt x="1401" y="401"/>
                    <a:pt x="1023" y="332"/>
                    <a:pt x="879" y="276"/>
                  </a:cubicBezTo>
                  <a:cubicBezTo>
                    <a:pt x="701" y="205"/>
                    <a:pt x="402" y="0"/>
                    <a:pt x="239" y="131"/>
                  </a:cubicBezTo>
                  <a:cubicBezTo>
                    <a:pt x="0" y="323"/>
                    <a:pt x="495" y="561"/>
                    <a:pt x="668" y="636"/>
                  </a:cubicBezTo>
                  <a:cubicBezTo>
                    <a:pt x="761" y="677"/>
                    <a:pt x="855" y="705"/>
                    <a:pt x="935" y="733"/>
                  </a:cubicBezTo>
                  <a:cubicBezTo>
                    <a:pt x="1075" y="785"/>
                    <a:pt x="1177" y="855"/>
                    <a:pt x="1312" y="81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63"/>
            <p:cNvSpPr/>
            <p:nvPr/>
          </p:nvSpPr>
          <p:spPr>
            <a:xfrm>
              <a:off x="1135599" y="3970618"/>
              <a:ext cx="574268" cy="456652"/>
            </a:xfrm>
            <a:custGeom>
              <a:rect b="b" l="l" r="r" t="t"/>
              <a:pathLst>
                <a:path extrusionOk="0" h="3848" w="4839">
                  <a:moveTo>
                    <a:pt x="3186" y="1700"/>
                  </a:moveTo>
                  <a:cubicBezTo>
                    <a:pt x="3442" y="1733"/>
                    <a:pt x="3755" y="1466"/>
                    <a:pt x="3955" y="1667"/>
                  </a:cubicBezTo>
                  <a:cubicBezTo>
                    <a:pt x="4166" y="1873"/>
                    <a:pt x="3843" y="2209"/>
                    <a:pt x="3793" y="2498"/>
                  </a:cubicBezTo>
                  <a:cubicBezTo>
                    <a:pt x="4078" y="2517"/>
                    <a:pt x="4390" y="2386"/>
                    <a:pt x="4605" y="2606"/>
                  </a:cubicBezTo>
                  <a:cubicBezTo>
                    <a:pt x="4839" y="2843"/>
                    <a:pt x="4731" y="3578"/>
                    <a:pt x="4577" y="3848"/>
                  </a:cubicBezTo>
                  <a:cubicBezTo>
                    <a:pt x="4507" y="3647"/>
                    <a:pt x="4493" y="3530"/>
                    <a:pt x="4479" y="3330"/>
                  </a:cubicBezTo>
                  <a:cubicBezTo>
                    <a:pt x="4465" y="3203"/>
                    <a:pt x="4511" y="2910"/>
                    <a:pt x="4414" y="2807"/>
                  </a:cubicBezTo>
                  <a:cubicBezTo>
                    <a:pt x="4199" y="2587"/>
                    <a:pt x="3802" y="2928"/>
                    <a:pt x="3601" y="2737"/>
                  </a:cubicBezTo>
                  <a:cubicBezTo>
                    <a:pt x="3405" y="2550"/>
                    <a:pt x="3619" y="2195"/>
                    <a:pt x="3709" y="1925"/>
                  </a:cubicBezTo>
                  <a:cubicBezTo>
                    <a:pt x="3475" y="1807"/>
                    <a:pt x="3087" y="2223"/>
                    <a:pt x="2868" y="2069"/>
                  </a:cubicBezTo>
                  <a:cubicBezTo>
                    <a:pt x="2667" y="1925"/>
                    <a:pt x="2812" y="1714"/>
                    <a:pt x="2929" y="1490"/>
                  </a:cubicBezTo>
                  <a:cubicBezTo>
                    <a:pt x="2499" y="1639"/>
                    <a:pt x="1841" y="2507"/>
                    <a:pt x="1468" y="2205"/>
                  </a:cubicBezTo>
                  <a:cubicBezTo>
                    <a:pt x="1238" y="2018"/>
                    <a:pt x="1412" y="1733"/>
                    <a:pt x="1524" y="1485"/>
                  </a:cubicBezTo>
                  <a:cubicBezTo>
                    <a:pt x="1182" y="1714"/>
                    <a:pt x="453" y="2634"/>
                    <a:pt x="169" y="2121"/>
                  </a:cubicBezTo>
                  <a:cubicBezTo>
                    <a:pt x="1" y="1821"/>
                    <a:pt x="369" y="1162"/>
                    <a:pt x="753" y="705"/>
                  </a:cubicBezTo>
                  <a:cubicBezTo>
                    <a:pt x="981" y="434"/>
                    <a:pt x="1373" y="0"/>
                    <a:pt x="1602" y="149"/>
                  </a:cubicBezTo>
                  <a:cubicBezTo>
                    <a:pt x="1873" y="328"/>
                    <a:pt x="1682" y="626"/>
                    <a:pt x="1602" y="850"/>
                  </a:cubicBezTo>
                  <a:cubicBezTo>
                    <a:pt x="1888" y="776"/>
                    <a:pt x="2162" y="154"/>
                    <a:pt x="2453" y="188"/>
                  </a:cubicBezTo>
                  <a:cubicBezTo>
                    <a:pt x="2756" y="374"/>
                    <a:pt x="2494" y="658"/>
                    <a:pt x="2359" y="906"/>
                  </a:cubicBezTo>
                  <a:cubicBezTo>
                    <a:pt x="2218" y="1158"/>
                    <a:pt x="2102" y="1397"/>
                    <a:pt x="2028" y="1546"/>
                  </a:cubicBezTo>
                  <a:cubicBezTo>
                    <a:pt x="2317" y="1466"/>
                    <a:pt x="3054" y="705"/>
                    <a:pt x="3363" y="813"/>
                  </a:cubicBezTo>
                  <a:cubicBezTo>
                    <a:pt x="3746" y="953"/>
                    <a:pt x="3414" y="1420"/>
                    <a:pt x="3186" y="1700"/>
                  </a:cubicBezTo>
                  <a:close/>
                  <a:moveTo>
                    <a:pt x="632" y="1718"/>
                  </a:moveTo>
                  <a:cubicBezTo>
                    <a:pt x="837" y="1597"/>
                    <a:pt x="1042" y="1350"/>
                    <a:pt x="1248" y="1219"/>
                  </a:cubicBezTo>
                  <a:cubicBezTo>
                    <a:pt x="1201" y="1041"/>
                    <a:pt x="1332" y="860"/>
                    <a:pt x="1345" y="677"/>
                  </a:cubicBezTo>
                  <a:cubicBezTo>
                    <a:pt x="1061" y="1022"/>
                    <a:pt x="776" y="1373"/>
                    <a:pt x="632" y="171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4" name="Shape 3144"/>
        <p:cNvGrpSpPr/>
        <p:nvPr/>
      </p:nvGrpSpPr>
      <p:grpSpPr>
        <a:xfrm>
          <a:off x="0" y="0"/>
          <a:ext cx="0" cy="0"/>
          <a:chOff x="0" y="0"/>
          <a:chExt cx="0" cy="0"/>
        </a:xfrm>
      </p:grpSpPr>
      <p:sp>
        <p:nvSpPr>
          <p:cNvPr id="3145" name="Google Shape;3145;p64"/>
          <p:cNvSpPr txBox="1"/>
          <p:nvPr>
            <p:ph idx="15" type="title"/>
          </p:nvPr>
        </p:nvSpPr>
        <p:spPr>
          <a:xfrm>
            <a:off x="578650" y="453025"/>
            <a:ext cx="5371800" cy="47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Image Preprocessing:</a:t>
            </a:r>
            <a:endParaRPr sz="2200"/>
          </a:p>
        </p:txBody>
      </p:sp>
      <p:pic>
        <p:nvPicPr>
          <p:cNvPr id="3146" name="Google Shape;3146;p64"/>
          <p:cNvPicPr preferRelativeResize="0"/>
          <p:nvPr/>
        </p:nvPicPr>
        <p:blipFill>
          <a:blip r:embed="rId3">
            <a:alphaModFix/>
          </a:blip>
          <a:stretch>
            <a:fillRect/>
          </a:stretch>
        </p:blipFill>
        <p:spPr>
          <a:xfrm>
            <a:off x="654125" y="930825"/>
            <a:ext cx="3917875" cy="3227475"/>
          </a:xfrm>
          <a:prstGeom prst="rect">
            <a:avLst/>
          </a:prstGeom>
          <a:noFill/>
          <a:ln>
            <a:noFill/>
          </a:ln>
        </p:spPr>
      </p:pic>
      <p:pic>
        <p:nvPicPr>
          <p:cNvPr id="3147" name="Google Shape;3147;p64"/>
          <p:cNvPicPr preferRelativeResize="0"/>
          <p:nvPr/>
        </p:nvPicPr>
        <p:blipFill>
          <a:blip r:embed="rId4">
            <a:alphaModFix/>
          </a:blip>
          <a:stretch>
            <a:fillRect/>
          </a:stretch>
        </p:blipFill>
        <p:spPr>
          <a:xfrm>
            <a:off x="5950450" y="376925"/>
            <a:ext cx="1447425" cy="1422155"/>
          </a:xfrm>
          <a:prstGeom prst="rect">
            <a:avLst/>
          </a:prstGeom>
          <a:noFill/>
          <a:ln>
            <a:noFill/>
          </a:ln>
        </p:spPr>
      </p:pic>
      <p:pic>
        <p:nvPicPr>
          <p:cNvPr id="3148" name="Google Shape;3148;p64"/>
          <p:cNvPicPr preferRelativeResize="0"/>
          <p:nvPr/>
        </p:nvPicPr>
        <p:blipFill>
          <a:blip r:embed="rId5">
            <a:alphaModFix/>
          </a:blip>
          <a:stretch>
            <a:fillRect/>
          </a:stretch>
        </p:blipFill>
        <p:spPr>
          <a:xfrm>
            <a:off x="5950450" y="1871850"/>
            <a:ext cx="1447426" cy="1399810"/>
          </a:xfrm>
          <a:prstGeom prst="rect">
            <a:avLst/>
          </a:prstGeom>
          <a:noFill/>
          <a:ln>
            <a:noFill/>
          </a:ln>
        </p:spPr>
      </p:pic>
      <p:pic>
        <p:nvPicPr>
          <p:cNvPr id="3149" name="Google Shape;3149;p64"/>
          <p:cNvPicPr preferRelativeResize="0"/>
          <p:nvPr/>
        </p:nvPicPr>
        <p:blipFill>
          <a:blip r:embed="rId6">
            <a:alphaModFix/>
          </a:blip>
          <a:stretch>
            <a:fillRect/>
          </a:stretch>
        </p:blipFill>
        <p:spPr>
          <a:xfrm>
            <a:off x="5950450" y="3344425"/>
            <a:ext cx="1447425" cy="138033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3" name="Shape 3153"/>
        <p:cNvGrpSpPr/>
        <p:nvPr/>
      </p:nvGrpSpPr>
      <p:grpSpPr>
        <a:xfrm>
          <a:off x="0" y="0"/>
          <a:ext cx="0" cy="0"/>
          <a:chOff x="0" y="0"/>
          <a:chExt cx="0" cy="0"/>
        </a:xfrm>
      </p:grpSpPr>
      <p:sp>
        <p:nvSpPr>
          <p:cNvPr id="3154" name="Google Shape;3154;p65"/>
          <p:cNvSpPr txBox="1"/>
          <p:nvPr>
            <p:ph idx="15" type="title"/>
          </p:nvPr>
        </p:nvSpPr>
        <p:spPr>
          <a:xfrm>
            <a:off x="567775" y="311650"/>
            <a:ext cx="6002400" cy="62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Balance The Number Of Images</a:t>
            </a:r>
            <a:r>
              <a:rPr lang="en" sz="2000"/>
              <a:t>:</a:t>
            </a:r>
            <a:endParaRPr sz="2000"/>
          </a:p>
        </p:txBody>
      </p:sp>
      <p:pic>
        <p:nvPicPr>
          <p:cNvPr id="3155" name="Google Shape;3155;p65"/>
          <p:cNvPicPr preferRelativeResize="0"/>
          <p:nvPr/>
        </p:nvPicPr>
        <p:blipFill>
          <a:blip r:embed="rId3">
            <a:alphaModFix/>
          </a:blip>
          <a:stretch>
            <a:fillRect/>
          </a:stretch>
        </p:blipFill>
        <p:spPr>
          <a:xfrm>
            <a:off x="775650" y="939550"/>
            <a:ext cx="4024725" cy="2685750"/>
          </a:xfrm>
          <a:prstGeom prst="rect">
            <a:avLst/>
          </a:prstGeom>
          <a:noFill/>
          <a:ln>
            <a:noFill/>
          </a:ln>
        </p:spPr>
      </p:pic>
      <p:pic>
        <p:nvPicPr>
          <p:cNvPr id="3156" name="Google Shape;3156;p65"/>
          <p:cNvPicPr preferRelativeResize="0"/>
          <p:nvPr/>
        </p:nvPicPr>
        <p:blipFill>
          <a:blip r:embed="rId4">
            <a:alphaModFix/>
          </a:blip>
          <a:stretch>
            <a:fillRect/>
          </a:stretch>
        </p:blipFill>
        <p:spPr>
          <a:xfrm>
            <a:off x="5916625" y="431300"/>
            <a:ext cx="1408150" cy="1367300"/>
          </a:xfrm>
          <a:prstGeom prst="rect">
            <a:avLst/>
          </a:prstGeom>
          <a:noFill/>
          <a:ln>
            <a:noFill/>
          </a:ln>
        </p:spPr>
      </p:pic>
      <p:pic>
        <p:nvPicPr>
          <p:cNvPr id="3157" name="Google Shape;3157;p65"/>
          <p:cNvPicPr preferRelativeResize="0"/>
          <p:nvPr/>
        </p:nvPicPr>
        <p:blipFill>
          <a:blip r:embed="rId5">
            <a:alphaModFix/>
          </a:blip>
          <a:stretch>
            <a:fillRect/>
          </a:stretch>
        </p:blipFill>
        <p:spPr>
          <a:xfrm>
            <a:off x="5916625" y="1798588"/>
            <a:ext cx="1408150" cy="1383581"/>
          </a:xfrm>
          <a:prstGeom prst="rect">
            <a:avLst/>
          </a:prstGeom>
          <a:noFill/>
          <a:ln>
            <a:noFill/>
          </a:ln>
        </p:spPr>
      </p:pic>
      <p:pic>
        <p:nvPicPr>
          <p:cNvPr id="3158" name="Google Shape;3158;p65"/>
          <p:cNvPicPr preferRelativeResize="0"/>
          <p:nvPr/>
        </p:nvPicPr>
        <p:blipFill>
          <a:blip r:embed="rId6">
            <a:alphaModFix/>
          </a:blip>
          <a:stretch>
            <a:fillRect/>
          </a:stretch>
        </p:blipFill>
        <p:spPr>
          <a:xfrm>
            <a:off x="5916625" y="3156400"/>
            <a:ext cx="1408150" cy="139723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2" name="Shape 3162"/>
        <p:cNvGrpSpPr/>
        <p:nvPr/>
      </p:nvGrpSpPr>
      <p:grpSpPr>
        <a:xfrm>
          <a:off x="0" y="0"/>
          <a:ext cx="0" cy="0"/>
          <a:chOff x="0" y="0"/>
          <a:chExt cx="0" cy="0"/>
        </a:xfrm>
      </p:grpSpPr>
      <p:sp>
        <p:nvSpPr>
          <p:cNvPr id="3163" name="Google Shape;3163;p66"/>
          <p:cNvSpPr txBox="1"/>
          <p:nvPr>
            <p:ph idx="15" type="title"/>
          </p:nvPr>
        </p:nvSpPr>
        <p:spPr>
          <a:xfrm>
            <a:off x="567775" y="311650"/>
            <a:ext cx="6002400" cy="62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t>Resize The Image :</a:t>
            </a:r>
            <a:endParaRPr sz="2900"/>
          </a:p>
        </p:txBody>
      </p:sp>
      <p:pic>
        <p:nvPicPr>
          <p:cNvPr id="3164" name="Google Shape;3164;p66"/>
          <p:cNvPicPr preferRelativeResize="0"/>
          <p:nvPr/>
        </p:nvPicPr>
        <p:blipFill>
          <a:blip r:embed="rId3">
            <a:alphaModFix/>
          </a:blip>
          <a:stretch>
            <a:fillRect/>
          </a:stretch>
        </p:blipFill>
        <p:spPr>
          <a:xfrm>
            <a:off x="720000" y="939550"/>
            <a:ext cx="5067300" cy="1019175"/>
          </a:xfrm>
          <a:prstGeom prst="rect">
            <a:avLst/>
          </a:prstGeom>
          <a:noFill/>
          <a:ln>
            <a:noFill/>
          </a:ln>
        </p:spPr>
      </p:pic>
      <p:pic>
        <p:nvPicPr>
          <p:cNvPr id="3165" name="Google Shape;3165;p66"/>
          <p:cNvPicPr preferRelativeResize="0"/>
          <p:nvPr/>
        </p:nvPicPr>
        <p:blipFill>
          <a:blip r:embed="rId4">
            <a:alphaModFix/>
          </a:blip>
          <a:stretch>
            <a:fillRect/>
          </a:stretch>
        </p:blipFill>
        <p:spPr>
          <a:xfrm>
            <a:off x="3533896" y="1958725"/>
            <a:ext cx="2753553" cy="2742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ng Cancer Awareness Month by Slidesgo">
  <a:themeElements>
    <a:clrScheme name="Simple Light">
      <a:dk1>
        <a:srgbClr val="121241"/>
      </a:dk1>
      <a:lt1>
        <a:srgbClr val="F8F8F8"/>
      </a:lt1>
      <a:dk2>
        <a:srgbClr val="E9E9E9"/>
      </a:dk2>
      <a:lt2>
        <a:srgbClr val="5D74FF"/>
      </a:lt2>
      <a:accent1>
        <a:srgbClr val="8755D0"/>
      </a:accent1>
      <a:accent2>
        <a:srgbClr val="D52D2D"/>
      </a:accent2>
      <a:accent3>
        <a:srgbClr val="FF8382"/>
      </a:accent3>
      <a:accent4>
        <a:srgbClr val="FFC1BF"/>
      </a:accent4>
      <a:accent5>
        <a:srgbClr val="FFD38C"/>
      </a:accent5>
      <a:accent6>
        <a:srgbClr val="FFB641"/>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