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7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0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2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5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0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4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8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4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6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632595-FE31-4522-A4E1-3D02E4476AA0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C50C96-E657-41F1-B8CD-7FA15AF2A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30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0869" y="43345"/>
            <a:ext cx="81381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00000"/>
                </a:solidFill>
                <a:latin typeface="Blackadder ITC" pitchFamily="82" charset="0"/>
              </a:rPr>
              <a:t>Paradise</a:t>
            </a:r>
          </a:p>
          <a:p>
            <a:pPr algn="ctr"/>
            <a:r>
              <a:rPr lang="en-US" sz="3600" b="1" dirty="0" smtClean="0">
                <a:solidFill>
                  <a:srgbClr val="0066CC"/>
                </a:solidFill>
                <a:latin typeface="Adobe Caslon Pro Bold" panose="0205070206050A020403" pitchFamily="18" charset="0"/>
              </a:rPr>
              <a:t>Hotel Management System</a:t>
            </a:r>
          </a:p>
          <a:p>
            <a:pPr algn="ctr"/>
            <a:endParaRPr lang="en-US" sz="3600" b="1" dirty="0" smtClean="0">
              <a:solidFill>
                <a:srgbClr val="0066CC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169817"/>
            <a:ext cx="10006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66CC"/>
                </a:solidFill>
                <a:latin typeface="Adobe Caslon Pro Bold" panose="0205070206050A020403" pitchFamily="18" charset="0"/>
              </a:rPr>
              <a:t>The ERD of Hotel Management System </a:t>
            </a:r>
            <a:endParaRPr lang="en-US" sz="4400" b="1" dirty="0">
              <a:solidFill>
                <a:srgbClr val="0066CC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778"/>
            <a:ext cx="12192000" cy="58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45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337" y="143692"/>
            <a:ext cx="1071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66CC"/>
                </a:solidFill>
              </a:rPr>
              <a:t> </a:t>
            </a:r>
            <a:r>
              <a:rPr lang="en-US" sz="3600" b="1" dirty="0" smtClean="0">
                <a:solidFill>
                  <a:srgbClr val="0066CC"/>
                </a:solidFill>
                <a:latin typeface="Adobe Caslon Pro Bold" panose="0205070206050A020403" pitchFamily="18" charset="0"/>
              </a:rPr>
              <a:t>The Mapping of ERD Hotel Management System</a:t>
            </a:r>
            <a:endParaRPr lang="en-US" sz="3600" b="1" dirty="0">
              <a:solidFill>
                <a:srgbClr val="0066CC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20763" r="34026" b="2719"/>
          <a:stretch/>
        </p:blipFill>
        <p:spPr>
          <a:xfrm>
            <a:off x="0" y="898284"/>
            <a:ext cx="12192000" cy="59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475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5943" y="1711234"/>
            <a:ext cx="61134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66CC"/>
                </a:solidFill>
                <a:latin typeface="Adobe Caslon Pro Bold" panose="0205070206050A020403" pitchFamily="18" charset="0"/>
              </a:rPr>
              <a:t>The Home Page Of The Hotel</a:t>
            </a:r>
          </a:p>
          <a:p>
            <a:pPr algn="ctr"/>
            <a:endParaRPr lang="en-US" sz="2800" b="1" dirty="0">
              <a:solidFill>
                <a:srgbClr val="0066CC"/>
              </a:solidFill>
            </a:endParaRPr>
          </a:p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Where we can: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know the available rooms in the hotel.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Go to do check in or check 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Know information about employees and reserved rooms.</a:t>
            </a:r>
          </a:p>
          <a:p>
            <a:endParaRPr lang="en-US" sz="2800" dirty="0">
              <a:latin typeface="Adobe Caslon Pro Bold" panose="0205070206050A0204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" r="32859" b="25293"/>
          <a:stretch/>
        </p:blipFill>
        <p:spPr>
          <a:xfrm>
            <a:off x="6309360" y="0"/>
            <a:ext cx="5882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02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0833E-6 -4.81481E-6 L -2.70833E-6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697" y="2037806"/>
            <a:ext cx="5525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Here we can: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Make check in or check 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Make reservation.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Adobe Caslon Pro Bold" panose="0205070206050A020403" pitchFamily="18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8" y="0"/>
            <a:ext cx="7183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t="24812" r="29610" b="4723"/>
          <a:stretch/>
        </p:blipFill>
        <p:spPr>
          <a:xfrm>
            <a:off x="5185954" y="0"/>
            <a:ext cx="700604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389" y="1843950"/>
            <a:ext cx="4284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Here:</a:t>
            </a:r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We should enter the password to go on two forms where there are information about rooms and employees in the two next slides.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845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90" y="1843950"/>
            <a:ext cx="5185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Here we can: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Show Information about reserved rooms (type – price – status - location).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Know the total cost of accommodation.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3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36" y="1"/>
            <a:ext cx="68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8457" y="2090057"/>
            <a:ext cx="43629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Here we can:</a:t>
            </a:r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dobe Caslon Pro Bold" panose="0205070206050A020403" pitchFamily="18" charset="0"/>
              </a:rPr>
              <a:t>Enter all information about employees who will be employed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91" y="0"/>
            <a:ext cx="7266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680" y="2377440"/>
            <a:ext cx="7537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0070C0"/>
                </a:solidFill>
                <a:latin typeface="Adobe Caslon Pro Bold" panose="0205070206050A020403" pitchFamily="18" charset="0"/>
              </a:rPr>
              <a:t>Thank you</a:t>
            </a:r>
            <a:endParaRPr lang="en-US" sz="9600" dirty="0">
              <a:solidFill>
                <a:srgbClr val="0070C0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37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135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Caslon Pro Bold</vt:lpstr>
      <vt:lpstr>Arial</vt:lpstr>
      <vt:lpstr>Blackadder ITC</vt:lpstr>
      <vt:lpstr>Century Gothic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MOo2a</dc:creator>
  <cp:lastModifiedBy>AmiraRabea</cp:lastModifiedBy>
  <cp:revision>27</cp:revision>
  <dcterms:created xsi:type="dcterms:W3CDTF">2018-01-19T22:03:57Z</dcterms:created>
  <dcterms:modified xsi:type="dcterms:W3CDTF">2020-09-30T21:19:12Z</dcterms:modified>
</cp:coreProperties>
</file>