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6" r:id="rId3"/>
    <p:sldId id="265" r:id="rId4"/>
    <p:sldId id="257" r:id="rId5"/>
    <p:sldId id="258" r:id="rId6"/>
    <p:sldId id="263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31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5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5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9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0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F3F8BC-92F0-4EB1-AD72-446FA000AED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71C7-B3A6-47DC-A451-CAAE20E8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5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94114" y="91440"/>
            <a:ext cx="93530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Egypt Train</a:t>
            </a:r>
            <a:endParaRPr lang="ar-EG" sz="6000" dirty="0" smtClean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Railway Reservation 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endParaRPr lang="en-US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/>
          <a:stretch/>
        </p:blipFill>
        <p:spPr>
          <a:xfrm>
            <a:off x="5812970" y="0"/>
            <a:ext cx="637902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571" y="1619794"/>
            <a:ext cx="55909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Here we can</a:t>
            </a: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Know the data of passengers reservations.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Delete a data of a passenger reservation 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Go to search frame.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Exit from the system.</a:t>
            </a:r>
            <a:endParaRPr lang="ar-EG" sz="3200" dirty="0">
              <a:solidFill>
                <a:schemeClr val="accent3">
                  <a:lumMod val="60000"/>
                  <a:lumOff val="40000"/>
                </a:schemeClr>
              </a:solidFill>
              <a:latin typeface="Adobe Caslon Pro Bold" panose="0205070206050A020403"/>
            </a:endParaRPr>
          </a:p>
          <a:p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59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308" y="2403565"/>
            <a:ext cx="7798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Thank you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Adobe Caslon Pro Bold" panose="0205070206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255994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45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The ERD of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railway reservation System </a:t>
            </a:r>
            <a:endParaRPr 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08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343"/>
            <a:ext cx="12192000" cy="5812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981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The Mapping of ERD Railway Reservation System</a:t>
            </a:r>
          </a:p>
          <a:p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02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944" y="1724297"/>
            <a:ext cx="48463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The Home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Page</a:t>
            </a:r>
            <a:r>
              <a:rPr lang="ar-EG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 </a:t>
            </a:r>
          </a:p>
          <a:p>
            <a:endParaRPr lang="ar-EG" sz="4400" b="1" dirty="0">
              <a:solidFill>
                <a:schemeClr val="accent4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Where we can</a:t>
            </a: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:</a:t>
            </a:r>
            <a:endParaRPr lang="ar-EG" sz="3600" dirty="0" smtClean="0">
              <a:solidFill>
                <a:schemeClr val="accent1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Go to search frame by clicking on the photo.</a:t>
            </a:r>
          </a:p>
          <a:p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" b="1"/>
          <a:stretch/>
        </p:blipFill>
        <p:spPr>
          <a:xfrm>
            <a:off x="5042263" y="0"/>
            <a:ext cx="7149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89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37" y="1724296"/>
            <a:ext cx="58087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Here we can: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Enter reach and leave stations then go to result search frame.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Go to password frame.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Go to book/cancel frame.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Exit from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Adobe Caslon Pro Bold" panose="0205070206050A020403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219" t="8393" r="21082" b="14585"/>
          <a:stretch/>
        </p:blipFill>
        <p:spPr>
          <a:xfrm>
            <a:off x="6252882" y="0"/>
            <a:ext cx="593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1" y="0"/>
            <a:ext cx="661416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508" y="1412523"/>
            <a:ext cx="52643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Here we can</a:t>
            </a: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Know the data of available trains for reach and leave stations we entered before.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Go to book/cancel frame.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Go to search frame.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Exit from the system.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Adobe Caslon Pro Bold" panose="0205070206050A020403"/>
            </a:endParaRPr>
          </a:p>
          <a:p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725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8194" y="1733497"/>
            <a:ext cx="59032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Here we can: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Reserve a ticket in a train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Canceling a reservation.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Search for data of a reservation.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Go to search frame.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Exit from the system.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Adobe Caslon Pro Bold" panose="0205070206050A02040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53" y="0"/>
            <a:ext cx="604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6178731" y="26125"/>
            <a:ext cx="6013269" cy="6831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1423851"/>
            <a:ext cx="59044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Here: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We should enter the password to go to train data and passenger reservation frames.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We can go to search frame.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We can exit from the system.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Adobe Caslon Pro Bold" panose="0205070206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663969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635" y="1382286"/>
            <a:ext cx="47156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Here we can</a:t>
            </a: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:</a:t>
            </a:r>
            <a:endParaRPr lang="ar-EG" sz="3600" dirty="0" smtClean="0">
              <a:solidFill>
                <a:schemeClr val="accent1">
                  <a:lumMod val="60000"/>
                  <a:lumOff val="40000"/>
                </a:schemeClr>
              </a:solidFill>
              <a:latin typeface="Adobe Caslon Pro Bold" panose="0205070206050A020403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Search for a train data.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Enter a train data and save it.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Modify a train data.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Delete a train data.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Go to search frame.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Caslon Pro Bold" panose="0205070206050A020403"/>
              </a:rPr>
              <a:t>Exit from the system.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/>
          <a:stretch/>
        </p:blipFill>
        <p:spPr>
          <a:xfrm>
            <a:off x="5055326" y="0"/>
            <a:ext cx="71366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369</TotalTime>
  <Words>232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Caslon Pro Bold</vt:lpstr>
      <vt:lpstr>Algerian</vt:lpstr>
      <vt:lpstr>Arial</vt:lpstr>
      <vt:lpstr>Century Gothic</vt:lpstr>
      <vt:lpstr>Monotype Corsiva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MOo2a</dc:creator>
  <cp:lastModifiedBy>AmiraRabea</cp:lastModifiedBy>
  <cp:revision>34</cp:revision>
  <dcterms:created xsi:type="dcterms:W3CDTF">2018-04-27T17:07:45Z</dcterms:created>
  <dcterms:modified xsi:type="dcterms:W3CDTF">2020-09-30T21:26:30Z</dcterms:modified>
</cp:coreProperties>
</file>