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65" r:id="rId5"/>
    <p:sldId id="309" r:id="rId6"/>
    <p:sldId id="311" r:id="rId7"/>
    <p:sldId id="266" r:id="rId8"/>
    <p:sldId id="274" r:id="rId9"/>
    <p:sldId id="290" r:id="rId10"/>
    <p:sldId id="292" r:id="rId11"/>
    <p:sldId id="293" r:id="rId12"/>
    <p:sldId id="294" r:id="rId13"/>
    <p:sldId id="291" r:id="rId14"/>
    <p:sldId id="310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375"/>
    <a:srgbClr val="D4B5B0"/>
    <a:srgbClr val="3A4058"/>
    <a:srgbClr val="A18383"/>
    <a:srgbClr val="7C5E5E"/>
    <a:srgbClr val="F4E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86" y="78"/>
      </p:cViewPr>
      <p:guideLst>
        <p:guide orient="horz" pos="2217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AB9-A0DE-46FA-A7C5-AEECBA5CD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3838-1060-4A17-9395-08BD82B517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AB9-A0DE-46FA-A7C5-AEECBA5CD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3838-1060-4A17-9395-08BD82B517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AB9-A0DE-46FA-A7C5-AEECBA5CD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3838-1060-4A17-9395-08BD82B517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AB9-A0DE-46FA-A7C5-AEECBA5CD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3838-1060-4A17-9395-08BD82B517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AB9-A0DE-46FA-A7C5-AEECBA5CD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3838-1060-4A17-9395-08BD82B517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AB9-A0DE-46FA-A7C5-AEECBA5CD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3838-1060-4A17-9395-08BD82B517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AB9-A0DE-46FA-A7C5-AEECBA5CD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3838-1060-4A17-9395-08BD82B517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AB9-A0DE-46FA-A7C5-AEECBA5CD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3838-1060-4A17-9395-08BD82B517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AB9-A0DE-46FA-A7C5-AEECBA5CD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3838-1060-4A17-9395-08BD82B517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AB9-A0DE-46FA-A7C5-AEECBA5CD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3838-1060-4A17-9395-08BD82B517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AB9-A0DE-46FA-A7C5-AEECBA5CD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3838-1060-4A17-9395-08BD82B517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46AB9-A0DE-46FA-A7C5-AEECBA5CD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63838-1060-4A17-9395-08BD82B517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hyperlink" Target="https://r4vwlcvkmo.feishu.cn/docx/doxcnLDbMEOk2mKJfD6Yo18WVO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8789723">
            <a:off x="-852605" y="3914013"/>
            <a:ext cx="3397759" cy="3086044"/>
          </a:xfrm>
          <a:custGeom>
            <a:avLst/>
            <a:gdLst>
              <a:gd name="connsiteX0" fmla="*/ 609600 w 6409266"/>
              <a:gd name="connsiteY0" fmla="*/ 177800 h 3462867"/>
              <a:gd name="connsiteX1" fmla="*/ 2057400 w 6409266"/>
              <a:gd name="connsiteY1" fmla="*/ 0 h 3462867"/>
              <a:gd name="connsiteX2" fmla="*/ 3335866 w 6409266"/>
              <a:gd name="connsiteY2" fmla="*/ 668867 h 3462867"/>
              <a:gd name="connsiteX3" fmla="*/ 4326466 w 6409266"/>
              <a:gd name="connsiteY3" fmla="*/ 660400 h 3462867"/>
              <a:gd name="connsiteX4" fmla="*/ 6409266 w 6409266"/>
              <a:gd name="connsiteY4" fmla="*/ 3462867 h 3462867"/>
              <a:gd name="connsiteX5" fmla="*/ 0 w 6409266"/>
              <a:gd name="connsiteY5" fmla="*/ 3454400 h 3462867"/>
              <a:gd name="connsiteX6" fmla="*/ 609600 w 6409266"/>
              <a:gd name="connsiteY6" fmla="*/ 177800 h 3462867"/>
              <a:gd name="connsiteX0-1" fmla="*/ 972267 w 6771933"/>
              <a:gd name="connsiteY0-2" fmla="*/ 338073 h 3623140"/>
              <a:gd name="connsiteX1-3" fmla="*/ 2420067 w 6771933"/>
              <a:gd name="connsiteY1-4" fmla="*/ 160273 h 3623140"/>
              <a:gd name="connsiteX2-5" fmla="*/ 3698533 w 6771933"/>
              <a:gd name="connsiteY2-6" fmla="*/ 829140 h 3623140"/>
              <a:gd name="connsiteX3-7" fmla="*/ 4689133 w 6771933"/>
              <a:gd name="connsiteY3-8" fmla="*/ 820673 h 3623140"/>
              <a:gd name="connsiteX4-9" fmla="*/ 6771933 w 6771933"/>
              <a:gd name="connsiteY4-10" fmla="*/ 3623140 h 3623140"/>
              <a:gd name="connsiteX5-11" fmla="*/ 362667 w 6771933"/>
              <a:gd name="connsiteY5-12" fmla="*/ 3614673 h 3623140"/>
              <a:gd name="connsiteX6-13" fmla="*/ 972267 w 6771933"/>
              <a:gd name="connsiteY6-14" fmla="*/ 338073 h 3623140"/>
              <a:gd name="connsiteX0-15" fmla="*/ 989232 w 6788898"/>
              <a:gd name="connsiteY0-16" fmla="*/ 215499 h 3500566"/>
              <a:gd name="connsiteX1-17" fmla="*/ 2437032 w 6788898"/>
              <a:gd name="connsiteY1-18" fmla="*/ 37699 h 3500566"/>
              <a:gd name="connsiteX2-19" fmla="*/ 3715498 w 6788898"/>
              <a:gd name="connsiteY2-20" fmla="*/ 706566 h 3500566"/>
              <a:gd name="connsiteX3-21" fmla="*/ 4706098 w 6788898"/>
              <a:gd name="connsiteY3-22" fmla="*/ 698099 h 3500566"/>
              <a:gd name="connsiteX4-23" fmla="*/ 6788898 w 6788898"/>
              <a:gd name="connsiteY4-24" fmla="*/ 3500566 h 3500566"/>
              <a:gd name="connsiteX5-25" fmla="*/ 379632 w 6788898"/>
              <a:gd name="connsiteY5-26" fmla="*/ 3492099 h 3500566"/>
              <a:gd name="connsiteX6-27" fmla="*/ 989232 w 6788898"/>
              <a:gd name="connsiteY6-28" fmla="*/ 215499 h 3500566"/>
              <a:gd name="connsiteX0-29" fmla="*/ 989232 w 6788898"/>
              <a:gd name="connsiteY0-30" fmla="*/ 278021 h 3563088"/>
              <a:gd name="connsiteX1-31" fmla="*/ 2437032 w 6788898"/>
              <a:gd name="connsiteY1-32" fmla="*/ 100221 h 3563088"/>
              <a:gd name="connsiteX2-33" fmla="*/ 3715498 w 6788898"/>
              <a:gd name="connsiteY2-34" fmla="*/ 769088 h 3563088"/>
              <a:gd name="connsiteX3-35" fmla="*/ 4706098 w 6788898"/>
              <a:gd name="connsiteY3-36" fmla="*/ 760621 h 3563088"/>
              <a:gd name="connsiteX4-37" fmla="*/ 6788898 w 6788898"/>
              <a:gd name="connsiteY4-38" fmla="*/ 3563088 h 3563088"/>
              <a:gd name="connsiteX5-39" fmla="*/ 379632 w 6788898"/>
              <a:gd name="connsiteY5-40" fmla="*/ 3554621 h 3563088"/>
              <a:gd name="connsiteX6-41" fmla="*/ 989232 w 6788898"/>
              <a:gd name="connsiteY6-42" fmla="*/ 278021 h 3563088"/>
              <a:gd name="connsiteX0-43" fmla="*/ 989232 w 6788898"/>
              <a:gd name="connsiteY0-44" fmla="*/ 375776 h 3660843"/>
              <a:gd name="connsiteX1-45" fmla="*/ 2437032 w 6788898"/>
              <a:gd name="connsiteY1-46" fmla="*/ 197976 h 3660843"/>
              <a:gd name="connsiteX2-47" fmla="*/ 3715498 w 6788898"/>
              <a:gd name="connsiteY2-48" fmla="*/ 866843 h 3660843"/>
              <a:gd name="connsiteX3-49" fmla="*/ 4706098 w 6788898"/>
              <a:gd name="connsiteY3-50" fmla="*/ 858376 h 3660843"/>
              <a:gd name="connsiteX4-51" fmla="*/ 6788898 w 6788898"/>
              <a:gd name="connsiteY4-52" fmla="*/ 3660843 h 3660843"/>
              <a:gd name="connsiteX5-53" fmla="*/ 379632 w 6788898"/>
              <a:gd name="connsiteY5-54" fmla="*/ 3652376 h 3660843"/>
              <a:gd name="connsiteX6-55" fmla="*/ 989232 w 6788898"/>
              <a:gd name="connsiteY6-56" fmla="*/ 375776 h 3660843"/>
              <a:gd name="connsiteX0-57" fmla="*/ 973179 w 6772845"/>
              <a:gd name="connsiteY0-58" fmla="*/ 271049 h 3556116"/>
              <a:gd name="connsiteX1-59" fmla="*/ 2454846 w 6772845"/>
              <a:gd name="connsiteY1-60" fmla="*/ 491183 h 3556116"/>
              <a:gd name="connsiteX2-61" fmla="*/ 3699445 w 6772845"/>
              <a:gd name="connsiteY2-62" fmla="*/ 762116 h 3556116"/>
              <a:gd name="connsiteX3-63" fmla="*/ 4690045 w 6772845"/>
              <a:gd name="connsiteY3-64" fmla="*/ 753649 h 3556116"/>
              <a:gd name="connsiteX4-65" fmla="*/ 6772845 w 6772845"/>
              <a:gd name="connsiteY4-66" fmla="*/ 3556116 h 3556116"/>
              <a:gd name="connsiteX5-67" fmla="*/ 363579 w 6772845"/>
              <a:gd name="connsiteY5-68" fmla="*/ 3547649 h 3556116"/>
              <a:gd name="connsiteX6-69" fmla="*/ 973179 w 6772845"/>
              <a:gd name="connsiteY6-70" fmla="*/ 271049 h 3556116"/>
              <a:gd name="connsiteX0-71" fmla="*/ 973179 w 6772845"/>
              <a:gd name="connsiteY0-72" fmla="*/ 271049 h 3556116"/>
              <a:gd name="connsiteX1-73" fmla="*/ 2454846 w 6772845"/>
              <a:gd name="connsiteY1-74" fmla="*/ 491183 h 3556116"/>
              <a:gd name="connsiteX2-75" fmla="*/ 3699445 w 6772845"/>
              <a:gd name="connsiteY2-76" fmla="*/ 762116 h 3556116"/>
              <a:gd name="connsiteX3-77" fmla="*/ 4690045 w 6772845"/>
              <a:gd name="connsiteY3-78" fmla="*/ 753649 h 3556116"/>
              <a:gd name="connsiteX4-79" fmla="*/ 6772845 w 6772845"/>
              <a:gd name="connsiteY4-80" fmla="*/ 3556116 h 3556116"/>
              <a:gd name="connsiteX5-81" fmla="*/ 363579 w 6772845"/>
              <a:gd name="connsiteY5-82" fmla="*/ 3547649 h 3556116"/>
              <a:gd name="connsiteX6-83" fmla="*/ 973179 w 6772845"/>
              <a:gd name="connsiteY6-84" fmla="*/ 271049 h 3556116"/>
              <a:gd name="connsiteX0-85" fmla="*/ 973179 w 6772845"/>
              <a:gd name="connsiteY0-86" fmla="*/ 271049 h 3556116"/>
              <a:gd name="connsiteX1-87" fmla="*/ 2454846 w 6772845"/>
              <a:gd name="connsiteY1-88" fmla="*/ 491183 h 3556116"/>
              <a:gd name="connsiteX2-89" fmla="*/ 3699445 w 6772845"/>
              <a:gd name="connsiteY2-90" fmla="*/ 762116 h 3556116"/>
              <a:gd name="connsiteX3-91" fmla="*/ 4690045 w 6772845"/>
              <a:gd name="connsiteY3-92" fmla="*/ 753649 h 3556116"/>
              <a:gd name="connsiteX4-93" fmla="*/ 6772845 w 6772845"/>
              <a:gd name="connsiteY4-94" fmla="*/ 3556116 h 3556116"/>
              <a:gd name="connsiteX5-95" fmla="*/ 363579 w 6772845"/>
              <a:gd name="connsiteY5-96" fmla="*/ 3547649 h 3556116"/>
              <a:gd name="connsiteX6-97" fmla="*/ 973179 w 6772845"/>
              <a:gd name="connsiteY6-98" fmla="*/ 271049 h 3556116"/>
              <a:gd name="connsiteX0-99" fmla="*/ 973179 w 6772845"/>
              <a:gd name="connsiteY0-100" fmla="*/ 271049 h 3556116"/>
              <a:gd name="connsiteX1-101" fmla="*/ 2454846 w 6772845"/>
              <a:gd name="connsiteY1-102" fmla="*/ 491183 h 3556116"/>
              <a:gd name="connsiteX2-103" fmla="*/ 3699445 w 6772845"/>
              <a:gd name="connsiteY2-104" fmla="*/ 762116 h 3556116"/>
              <a:gd name="connsiteX3-105" fmla="*/ 4690045 w 6772845"/>
              <a:gd name="connsiteY3-106" fmla="*/ 753649 h 3556116"/>
              <a:gd name="connsiteX4-107" fmla="*/ 6772845 w 6772845"/>
              <a:gd name="connsiteY4-108" fmla="*/ 3556116 h 3556116"/>
              <a:gd name="connsiteX5-109" fmla="*/ 363579 w 6772845"/>
              <a:gd name="connsiteY5-110" fmla="*/ 3547649 h 3556116"/>
              <a:gd name="connsiteX6-111" fmla="*/ 973179 w 6772845"/>
              <a:gd name="connsiteY6-112" fmla="*/ 271049 h 3556116"/>
              <a:gd name="connsiteX0-113" fmla="*/ 973179 w 6772845"/>
              <a:gd name="connsiteY0-114" fmla="*/ 271049 h 3556116"/>
              <a:gd name="connsiteX1-115" fmla="*/ 2454846 w 6772845"/>
              <a:gd name="connsiteY1-116" fmla="*/ 491183 h 3556116"/>
              <a:gd name="connsiteX2-117" fmla="*/ 3699445 w 6772845"/>
              <a:gd name="connsiteY2-118" fmla="*/ 762116 h 3556116"/>
              <a:gd name="connsiteX3-119" fmla="*/ 4690045 w 6772845"/>
              <a:gd name="connsiteY3-120" fmla="*/ 753649 h 3556116"/>
              <a:gd name="connsiteX4-121" fmla="*/ 6772845 w 6772845"/>
              <a:gd name="connsiteY4-122" fmla="*/ 3556116 h 3556116"/>
              <a:gd name="connsiteX5-123" fmla="*/ 363579 w 6772845"/>
              <a:gd name="connsiteY5-124" fmla="*/ 3547649 h 3556116"/>
              <a:gd name="connsiteX6-125" fmla="*/ 973179 w 6772845"/>
              <a:gd name="connsiteY6-126" fmla="*/ 271049 h 3556116"/>
              <a:gd name="connsiteX0-127" fmla="*/ 973179 w 6772845"/>
              <a:gd name="connsiteY0-128" fmla="*/ 271049 h 3556116"/>
              <a:gd name="connsiteX1-129" fmla="*/ 2454846 w 6772845"/>
              <a:gd name="connsiteY1-130" fmla="*/ 491183 h 3556116"/>
              <a:gd name="connsiteX2-131" fmla="*/ 3699445 w 6772845"/>
              <a:gd name="connsiteY2-132" fmla="*/ 762116 h 3556116"/>
              <a:gd name="connsiteX3-133" fmla="*/ 4901712 w 6772845"/>
              <a:gd name="connsiteY3-134" fmla="*/ 1287049 h 3556116"/>
              <a:gd name="connsiteX4-135" fmla="*/ 6772845 w 6772845"/>
              <a:gd name="connsiteY4-136" fmla="*/ 3556116 h 3556116"/>
              <a:gd name="connsiteX5-137" fmla="*/ 363579 w 6772845"/>
              <a:gd name="connsiteY5-138" fmla="*/ 3547649 h 3556116"/>
              <a:gd name="connsiteX6-139" fmla="*/ 973179 w 6772845"/>
              <a:gd name="connsiteY6-140" fmla="*/ 271049 h 3556116"/>
              <a:gd name="connsiteX0-141" fmla="*/ 973179 w 6772845"/>
              <a:gd name="connsiteY0-142" fmla="*/ 271049 h 3556116"/>
              <a:gd name="connsiteX1-143" fmla="*/ 2454846 w 6772845"/>
              <a:gd name="connsiteY1-144" fmla="*/ 491183 h 3556116"/>
              <a:gd name="connsiteX2-145" fmla="*/ 3699445 w 6772845"/>
              <a:gd name="connsiteY2-146" fmla="*/ 762116 h 3556116"/>
              <a:gd name="connsiteX3-147" fmla="*/ 4901712 w 6772845"/>
              <a:gd name="connsiteY3-148" fmla="*/ 1287049 h 3556116"/>
              <a:gd name="connsiteX4-149" fmla="*/ 6772845 w 6772845"/>
              <a:gd name="connsiteY4-150" fmla="*/ 3556116 h 3556116"/>
              <a:gd name="connsiteX5-151" fmla="*/ 363579 w 6772845"/>
              <a:gd name="connsiteY5-152" fmla="*/ 3547649 h 3556116"/>
              <a:gd name="connsiteX6-153" fmla="*/ 973179 w 6772845"/>
              <a:gd name="connsiteY6-154" fmla="*/ 271049 h 3556116"/>
              <a:gd name="connsiteX0-155" fmla="*/ 973179 w 6772845"/>
              <a:gd name="connsiteY0-156" fmla="*/ 191953 h 3477020"/>
              <a:gd name="connsiteX1-157" fmla="*/ 2454846 w 6772845"/>
              <a:gd name="connsiteY1-158" fmla="*/ 412087 h 3477020"/>
              <a:gd name="connsiteX2-159" fmla="*/ 3809512 w 6772845"/>
              <a:gd name="connsiteY2-160" fmla="*/ 623754 h 3477020"/>
              <a:gd name="connsiteX3-161" fmla="*/ 4901712 w 6772845"/>
              <a:gd name="connsiteY3-162" fmla="*/ 1207953 h 3477020"/>
              <a:gd name="connsiteX4-163" fmla="*/ 6772845 w 6772845"/>
              <a:gd name="connsiteY4-164" fmla="*/ 3477020 h 3477020"/>
              <a:gd name="connsiteX5-165" fmla="*/ 363579 w 6772845"/>
              <a:gd name="connsiteY5-166" fmla="*/ 3468553 h 3477020"/>
              <a:gd name="connsiteX6-167" fmla="*/ 973179 w 6772845"/>
              <a:gd name="connsiteY6-168" fmla="*/ 191953 h 3477020"/>
              <a:gd name="connsiteX0-169" fmla="*/ 973179 w 6772845"/>
              <a:gd name="connsiteY0-170" fmla="*/ 191953 h 3477020"/>
              <a:gd name="connsiteX1-171" fmla="*/ 2454846 w 6772845"/>
              <a:gd name="connsiteY1-172" fmla="*/ 412087 h 3477020"/>
              <a:gd name="connsiteX2-173" fmla="*/ 3809512 w 6772845"/>
              <a:gd name="connsiteY2-174" fmla="*/ 623754 h 3477020"/>
              <a:gd name="connsiteX3-175" fmla="*/ 4901712 w 6772845"/>
              <a:gd name="connsiteY3-176" fmla="*/ 1207953 h 3477020"/>
              <a:gd name="connsiteX4-177" fmla="*/ 6772845 w 6772845"/>
              <a:gd name="connsiteY4-178" fmla="*/ 3477020 h 3477020"/>
              <a:gd name="connsiteX5-179" fmla="*/ 363579 w 6772845"/>
              <a:gd name="connsiteY5-180" fmla="*/ 3468553 h 3477020"/>
              <a:gd name="connsiteX6-181" fmla="*/ 973179 w 6772845"/>
              <a:gd name="connsiteY6-182" fmla="*/ 191953 h 3477020"/>
              <a:gd name="connsiteX0-183" fmla="*/ 973179 w 6772845"/>
              <a:gd name="connsiteY0-184" fmla="*/ 191953 h 3477020"/>
              <a:gd name="connsiteX1-185" fmla="*/ 2454846 w 6772845"/>
              <a:gd name="connsiteY1-186" fmla="*/ 412087 h 3477020"/>
              <a:gd name="connsiteX2-187" fmla="*/ 3809512 w 6772845"/>
              <a:gd name="connsiteY2-188" fmla="*/ 623754 h 3477020"/>
              <a:gd name="connsiteX3-189" fmla="*/ 5054112 w 6772845"/>
              <a:gd name="connsiteY3-190" fmla="*/ 1191020 h 3477020"/>
              <a:gd name="connsiteX4-191" fmla="*/ 6772845 w 6772845"/>
              <a:gd name="connsiteY4-192" fmla="*/ 3477020 h 3477020"/>
              <a:gd name="connsiteX5-193" fmla="*/ 363579 w 6772845"/>
              <a:gd name="connsiteY5-194" fmla="*/ 3468553 h 3477020"/>
              <a:gd name="connsiteX6-195" fmla="*/ 973179 w 6772845"/>
              <a:gd name="connsiteY6-196" fmla="*/ 191953 h 3477020"/>
              <a:gd name="connsiteX0-197" fmla="*/ 973179 w 6772845"/>
              <a:gd name="connsiteY0-198" fmla="*/ 191953 h 3477020"/>
              <a:gd name="connsiteX1-199" fmla="*/ 2454846 w 6772845"/>
              <a:gd name="connsiteY1-200" fmla="*/ 412087 h 3477020"/>
              <a:gd name="connsiteX2-201" fmla="*/ 3809512 w 6772845"/>
              <a:gd name="connsiteY2-202" fmla="*/ 623754 h 3477020"/>
              <a:gd name="connsiteX3-203" fmla="*/ 5054112 w 6772845"/>
              <a:gd name="connsiteY3-204" fmla="*/ 1191020 h 3477020"/>
              <a:gd name="connsiteX4-205" fmla="*/ 6772845 w 6772845"/>
              <a:gd name="connsiteY4-206" fmla="*/ 3477020 h 3477020"/>
              <a:gd name="connsiteX5-207" fmla="*/ 363579 w 6772845"/>
              <a:gd name="connsiteY5-208" fmla="*/ 3468553 h 3477020"/>
              <a:gd name="connsiteX6-209" fmla="*/ 973179 w 6772845"/>
              <a:gd name="connsiteY6-210" fmla="*/ 191953 h 3477020"/>
              <a:gd name="connsiteX0-211" fmla="*/ 597936 w 6888668"/>
              <a:gd name="connsiteY0-212" fmla="*/ 247093 h 3261227"/>
              <a:gd name="connsiteX1-213" fmla="*/ 2570669 w 6888668"/>
              <a:gd name="connsiteY1-214" fmla="*/ 196294 h 3261227"/>
              <a:gd name="connsiteX2-215" fmla="*/ 3925335 w 6888668"/>
              <a:gd name="connsiteY2-216" fmla="*/ 407961 h 3261227"/>
              <a:gd name="connsiteX3-217" fmla="*/ 5169935 w 6888668"/>
              <a:gd name="connsiteY3-218" fmla="*/ 975227 h 3261227"/>
              <a:gd name="connsiteX4-219" fmla="*/ 6888668 w 6888668"/>
              <a:gd name="connsiteY4-220" fmla="*/ 3261227 h 3261227"/>
              <a:gd name="connsiteX5-221" fmla="*/ 479402 w 6888668"/>
              <a:gd name="connsiteY5-222" fmla="*/ 3252760 h 3261227"/>
              <a:gd name="connsiteX6-223" fmla="*/ 597936 w 6888668"/>
              <a:gd name="connsiteY6-224" fmla="*/ 247093 h 3261227"/>
              <a:gd name="connsiteX0-225" fmla="*/ 589760 w 6880492"/>
              <a:gd name="connsiteY0-226" fmla="*/ 446050 h 3460184"/>
              <a:gd name="connsiteX1-227" fmla="*/ 2367759 w 6880492"/>
              <a:gd name="connsiteY1-228" fmla="*/ 31185 h 3460184"/>
              <a:gd name="connsiteX2-229" fmla="*/ 3917159 w 6880492"/>
              <a:gd name="connsiteY2-230" fmla="*/ 606918 h 3460184"/>
              <a:gd name="connsiteX3-231" fmla="*/ 5161759 w 6880492"/>
              <a:gd name="connsiteY3-232" fmla="*/ 1174184 h 3460184"/>
              <a:gd name="connsiteX4-233" fmla="*/ 6880492 w 6880492"/>
              <a:gd name="connsiteY4-234" fmla="*/ 3460184 h 3460184"/>
              <a:gd name="connsiteX5-235" fmla="*/ 471226 w 6880492"/>
              <a:gd name="connsiteY5-236" fmla="*/ 3451717 h 3460184"/>
              <a:gd name="connsiteX6-237" fmla="*/ 589760 w 6880492"/>
              <a:gd name="connsiteY6-238" fmla="*/ 446050 h 3460184"/>
              <a:gd name="connsiteX0-239" fmla="*/ 589760 w 6880492"/>
              <a:gd name="connsiteY0-240" fmla="*/ 709349 h 3723483"/>
              <a:gd name="connsiteX1-241" fmla="*/ 2367759 w 6880492"/>
              <a:gd name="connsiteY1-242" fmla="*/ 294484 h 3723483"/>
              <a:gd name="connsiteX2-243" fmla="*/ 3917159 w 6880492"/>
              <a:gd name="connsiteY2-244" fmla="*/ 870217 h 3723483"/>
              <a:gd name="connsiteX3-245" fmla="*/ 5161759 w 6880492"/>
              <a:gd name="connsiteY3-246" fmla="*/ 1437483 h 3723483"/>
              <a:gd name="connsiteX4-247" fmla="*/ 6880492 w 6880492"/>
              <a:gd name="connsiteY4-248" fmla="*/ 3723483 h 3723483"/>
              <a:gd name="connsiteX5-249" fmla="*/ 471226 w 6880492"/>
              <a:gd name="connsiteY5-250" fmla="*/ 3715016 h 3723483"/>
              <a:gd name="connsiteX6-251" fmla="*/ 589760 w 6880492"/>
              <a:gd name="connsiteY6-252" fmla="*/ 709349 h 3723483"/>
              <a:gd name="connsiteX0-253" fmla="*/ 589760 w 6880492"/>
              <a:gd name="connsiteY0-254" fmla="*/ 709349 h 3723483"/>
              <a:gd name="connsiteX1-255" fmla="*/ 2367759 w 6880492"/>
              <a:gd name="connsiteY1-256" fmla="*/ 294484 h 3723483"/>
              <a:gd name="connsiteX2-257" fmla="*/ 3917159 w 6880492"/>
              <a:gd name="connsiteY2-258" fmla="*/ 870217 h 3723483"/>
              <a:gd name="connsiteX3-259" fmla="*/ 5161759 w 6880492"/>
              <a:gd name="connsiteY3-260" fmla="*/ 1437483 h 3723483"/>
              <a:gd name="connsiteX4-261" fmla="*/ 6880492 w 6880492"/>
              <a:gd name="connsiteY4-262" fmla="*/ 3723483 h 3723483"/>
              <a:gd name="connsiteX5-263" fmla="*/ 471226 w 6880492"/>
              <a:gd name="connsiteY5-264" fmla="*/ 3715016 h 3723483"/>
              <a:gd name="connsiteX6-265" fmla="*/ 589760 w 6880492"/>
              <a:gd name="connsiteY6-266" fmla="*/ 709349 h 3723483"/>
              <a:gd name="connsiteX0-267" fmla="*/ 589760 w 6880492"/>
              <a:gd name="connsiteY0-268" fmla="*/ 709349 h 3723483"/>
              <a:gd name="connsiteX1-269" fmla="*/ 2367759 w 6880492"/>
              <a:gd name="connsiteY1-270" fmla="*/ 294484 h 3723483"/>
              <a:gd name="connsiteX2-271" fmla="*/ 3917159 w 6880492"/>
              <a:gd name="connsiteY2-272" fmla="*/ 870217 h 3723483"/>
              <a:gd name="connsiteX3-273" fmla="*/ 5161759 w 6880492"/>
              <a:gd name="connsiteY3-274" fmla="*/ 1437483 h 3723483"/>
              <a:gd name="connsiteX4-275" fmla="*/ 6880492 w 6880492"/>
              <a:gd name="connsiteY4-276" fmla="*/ 3723483 h 3723483"/>
              <a:gd name="connsiteX5-277" fmla="*/ 471226 w 6880492"/>
              <a:gd name="connsiteY5-278" fmla="*/ 3715016 h 3723483"/>
              <a:gd name="connsiteX6-279" fmla="*/ 589760 w 6880492"/>
              <a:gd name="connsiteY6-280" fmla="*/ 709349 h 3723483"/>
              <a:gd name="connsiteX0-281" fmla="*/ 589760 w 6880492"/>
              <a:gd name="connsiteY0-282" fmla="*/ 709349 h 3723483"/>
              <a:gd name="connsiteX1-283" fmla="*/ 2367759 w 6880492"/>
              <a:gd name="connsiteY1-284" fmla="*/ 294484 h 3723483"/>
              <a:gd name="connsiteX2-285" fmla="*/ 3917159 w 6880492"/>
              <a:gd name="connsiteY2-286" fmla="*/ 870217 h 3723483"/>
              <a:gd name="connsiteX3-287" fmla="*/ 5161759 w 6880492"/>
              <a:gd name="connsiteY3-288" fmla="*/ 1437483 h 3723483"/>
              <a:gd name="connsiteX4-289" fmla="*/ 6880492 w 6880492"/>
              <a:gd name="connsiteY4-290" fmla="*/ 3723483 h 3723483"/>
              <a:gd name="connsiteX5-291" fmla="*/ 471226 w 6880492"/>
              <a:gd name="connsiteY5-292" fmla="*/ 3715016 h 3723483"/>
              <a:gd name="connsiteX6-293" fmla="*/ 589760 w 6880492"/>
              <a:gd name="connsiteY6-294" fmla="*/ 709349 h 3723483"/>
              <a:gd name="connsiteX0-295" fmla="*/ 589760 w 6880492"/>
              <a:gd name="connsiteY0-296" fmla="*/ 709349 h 3723483"/>
              <a:gd name="connsiteX1-297" fmla="*/ 2367759 w 6880492"/>
              <a:gd name="connsiteY1-298" fmla="*/ 294484 h 3723483"/>
              <a:gd name="connsiteX2-299" fmla="*/ 3917159 w 6880492"/>
              <a:gd name="connsiteY2-300" fmla="*/ 870217 h 3723483"/>
              <a:gd name="connsiteX3-301" fmla="*/ 5373426 w 6880492"/>
              <a:gd name="connsiteY3-302" fmla="*/ 1598349 h 3723483"/>
              <a:gd name="connsiteX4-303" fmla="*/ 6880492 w 6880492"/>
              <a:gd name="connsiteY4-304" fmla="*/ 3723483 h 3723483"/>
              <a:gd name="connsiteX5-305" fmla="*/ 471226 w 6880492"/>
              <a:gd name="connsiteY5-306" fmla="*/ 3715016 h 3723483"/>
              <a:gd name="connsiteX6-307" fmla="*/ 589760 w 6880492"/>
              <a:gd name="connsiteY6-308" fmla="*/ 709349 h 3723483"/>
              <a:gd name="connsiteX0-309" fmla="*/ 589760 w 6880492"/>
              <a:gd name="connsiteY0-310" fmla="*/ 709349 h 3723483"/>
              <a:gd name="connsiteX1-311" fmla="*/ 2367759 w 6880492"/>
              <a:gd name="connsiteY1-312" fmla="*/ 294484 h 3723483"/>
              <a:gd name="connsiteX2-313" fmla="*/ 3917159 w 6880492"/>
              <a:gd name="connsiteY2-314" fmla="*/ 870217 h 3723483"/>
              <a:gd name="connsiteX3-315" fmla="*/ 5373426 w 6880492"/>
              <a:gd name="connsiteY3-316" fmla="*/ 1598349 h 3723483"/>
              <a:gd name="connsiteX4-317" fmla="*/ 6880492 w 6880492"/>
              <a:gd name="connsiteY4-318" fmla="*/ 3723483 h 3723483"/>
              <a:gd name="connsiteX5-319" fmla="*/ 471226 w 6880492"/>
              <a:gd name="connsiteY5-320" fmla="*/ 3715016 h 3723483"/>
              <a:gd name="connsiteX6-321" fmla="*/ 589760 w 6880492"/>
              <a:gd name="connsiteY6-322" fmla="*/ 709349 h 3723483"/>
              <a:gd name="connsiteX0-323" fmla="*/ 589760 w 6880492"/>
              <a:gd name="connsiteY0-324" fmla="*/ 709349 h 3723483"/>
              <a:gd name="connsiteX1-325" fmla="*/ 2367759 w 6880492"/>
              <a:gd name="connsiteY1-326" fmla="*/ 294484 h 3723483"/>
              <a:gd name="connsiteX2-327" fmla="*/ 3917159 w 6880492"/>
              <a:gd name="connsiteY2-328" fmla="*/ 870217 h 3723483"/>
              <a:gd name="connsiteX3-329" fmla="*/ 5373426 w 6880492"/>
              <a:gd name="connsiteY3-330" fmla="*/ 1598349 h 3723483"/>
              <a:gd name="connsiteX4-331" fmla="*/ 6880492 w 6880492"/>
              <a:gd name="connsiteY4-332" fmla="*/ 3723483 h 3723483"/>
              <a:gd name="connsiteX5-333" fmla="*/ 471226 w 6880492"/>
              <a:gd name="connsiteY5-334" fmla="*/ 3715016 h 3723483"/>
              <a:gd name="connsiteX6-335" fmla="*/ 589760 w 6880492"/>
              <a:gd name="connsiteY6-336" fmla="*/ 709349 h 3723483"/>
              <a:gd name="connsiteX0-337" fmla="*/ 589760 w 6880492"/>
              <a:gd name="connsiteY0-338" fmla="*/ 709349 h 3723483"/>
              <a:gd name="connsiteX1-339" fmla="*/ 2367759 w 6880492"/>
              <a:gd name="connsiteY1-340" fmla="*/ 294484 h 3723483"/>
              <a:gd name="connsiteX2-341" fmla="*/ 3917159 w 6880492"/>
              <a:gd name="connsiteY2-342" fmla="*/ 870217 h 3723483"/>
              <a:gd name="connsiteX3-343" fmla="*/ 5373426 w 6880492"/>
              <a:gd name="connsiteY3-344" fmla="*/ 1598349 h 3723483"/>
              <a:gd name="connsiteX4-345" fmla="*/ 6880492 w 6880492"/>
              <a:gd name="connsiteY4-346" fmla="*/ 3723483 h 3723483"/>
              <a:gd name="connsiteX5-347" fmla="*/ 471226 w 6880492"/>
              <a:gd name="connsiteY5-348" fmla="*/ 3715016 h 3723483"/>
              <a:gd name="connsiteX6-349" fmla="*/ 589760 w 6880492"/>
              <a:gd name="connsiteY6-350" fmla="*/ 709349 h 3723483"/>
              <a:gd name="connsiteX0-351" fmla="*/ 514934 w 5440959"/>
              <a:gd name="connsiteY0-352" fmla="*/ 709349 h 3723699"/>
              <a:gd name="connsiteX1-353" fmla="*/ 2292933 w 5440959"/>
              <a:gd name="connsiteY1-354" fmla="*/ 294484 h 3723699"/>
              <a:gd name="connsiteX2-355" fmla="*/ 3842333 w 5440959"/>
              <a:gd name="connsiteY2-356" fmla="*/ 870217 h 3723699"/>
              <a:gd name="connsiteX3-357" fmla="*/ 5298600 w 5440959"/>
              <a:gd name="connsiteY3-358" fmla="*/ 1598349 h 3723699"/>
              <a:gd name="connsiteX4-359" fmla="*/ 396400 w 5440959"/>
              <a:gd name="connsiteY4-360" fmla="*/ 3715016 h 3723699"/>
              <a:gd name="connsiteX5-361" fmla="*/ 514934 w 5440959"/>
              <a:gd name="connsiteY5-362" fmla="*/ 709349 h 3723699"/>
              <a:gd name="connsiteX0-363" fmla="*/ 514934 w 4185676"/>
              <a:gd name="connsiteY0-364" fmla="*/ 709349 h 3742851"/>
              <a:gd name="connsiteX1-365" fmla="*/ 2292933 w 4185676"/>
              <a:gd name="connsiteY1-366" fmla="*/ 294484 h 3742851"/>
              <a:gd name="connsiteX2-367" fmla="*/ 3842333 w 4185676"/>
              <a:gd name="connsiteY2-368" fmla="*/ 870217 h 3742851"/>
              <a:gd name="connsiteX3-369" fmla="*/ 3872310 w 4185676"/>
              <a:gd name="connsiteY3-370" fmla="*/ 2919839 h 3742851"/>
              <a:gd name="connsiteX4-371" fmla="*/ 396400 w 4185676"/>
              <a:gd name="connsiteY4-372" fmla="*/ 3715016 h 3742851"/>
              <a:gd name="connsiteX5-373" fmla="*/ 514934 w 4185676"/>
              <a:gd name="connsiteY5-374" fmla="*/ 709349 h 3742851"/>
              <a:gd name="connsiteX0-375" fmla="*/ 514934 w 4234132"/>
              <a:gd name="connsiteY0-376" fmla="*/ 709349 h 3742851"/>
              <a:gd name="connsiteX1-377" fmla="*/ 2292933 w 4234132"/>
              <a:gd name="connsiteY1-378" fmla="*/ 294484 h 3742851"/>
              <a:gd name="connsiteX2-379" fmla="*/ 3842333 w 4234132"/>
              <a:gd name="connsiteY2-380" fmla="*/ 870217 h 3742851"/>
              <a:gd name="connsiteX3-381" fmla="*/ 3872310 w 4234132"/>
              <a:gd name="connsiteY3-382" fmla="*/ 2919839 h 3742851"/>
              <a:gd name="connsiteX4-383" fmla="*/ 396400 w 4234132"/>
              <a:gd name="connsiteY4-384" fmla="*/ 3715016 h 3742851"/>
              <a:gd name="connsiteX5-385" fmla="*/ 514934 w 4234132"/>
              <a:gd name="connsiteY5-386" fmla="*/ 709349 h 3742851"/>
              <a:gd name="connsiteX0-387" fmla="*/ 514934 w 4234132"/>
              <a:gd name="connsiteY0-388" fmla="*/ 709349 h 3845687"/>
              <a:gd name="connsiteX1-389" fmla="*/ 2292933 w 4234132"/>
              <a:gd name="connsiteY1-390" fmla="*/ 294484 h 3845687"/>
              <a:gd name="connsiteX2-391" fmla="*/ 3842333 w 4234132"/>
              <a:gd name="connsiteY2-392" fmla="*/ 870217 h 3845687"/>
              <a:gd name="connsiteX3-393" fmla="*/ 3872310 w 4234132"/>
              <a:gd name="connsiteY3-394" fmla="*/ 2919839 h 3845687"/>
              <a:gd name="connsiteX4-395" fmla="*/ 396400 w 4234132"/>
              <a:gd name="connsiteY4-396" fmla="*/ 3715016 h 3845687"/>
              <a:gd name="connsiteX5-397" fmla="*/ 514934 w 4234132"/>
              <a:gd name="connsiteY5-398" fmla="*/ 709349 h 38456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234132" h="3845687">
                <a:moveTo>
                  <a:pt x="514934" y="709349"/>
                </a:moveTo>
                <a:cubicBezTo>
                  <a:pt x="831023" y="139260"/>
                  <a:pt x="1729899" y="-324994"/>
                  <a:pt x="2292933" y="294484"/>
                </a:cubicBezTo>
                <a:cubicBezTo>
                  <a:pt x="2855967" y="913962"/>
                  <a:pt x="3423269" y="476021"/>
                  <a:pt x="3842333" y="870217"/>
                </a:cubicBezTo>
                <a:cubicBezTo>
                  <a:pt x="4261397" y="1264413"/>
                  <a:pt x="4446632" y="2445706"/>
                  <a:pt x="3872310" y="2919839"/>
                </a:cubicBezTo>
                <a:cubicBezTo>
                  <a:pt x="3297988" y="3393972"/>
                  <a:pt x="1511707" y="4151430"/>
                  <a:pt x="396400" y="3715016"/>
                </a:cubicBezTo>
                <a:cubicBezTo>
                  <a:pt x="-400878" y="3566849"/>
                  <a:pt x="198845" y="1279438"/>
                  <a:pt x="514934" y="709349"/>
                </a:cubicBezTo>
                <a:close/>
              </a:path>
            </a:pathLst>
          </a:custGeom>
          <a:solidFill>
            <a:srgbClr val="D4B5B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416856" y="3232610"/>
            <a:ext cx="2486277" cy="2361627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20707" h="3439181">
                <a:moveTo>
                  <a:pt x="34307" y="1667067"/>
                </a:moveTo>
                <a:cubicBezTo>
                  <a:pt x="27891" y="1144095"/>
                  <a:pt x="1160464" y="48418"/>
                  <a:pt x="1911234" y="1896"/>
                </a:cubicBezTo>
                <a:cubicBezTo>
                  <a:pt x="2662004" y="-44626"/>
                  <a:pt x="3707949" y="771917"/>
                  <a:pt x="3614905" y="1676692"/>
                </a:cubicBezTo>
                <a:cubicBezTo>
                  <a:pt x="3521861" y="2581467"/>
                  <a:pt x="1397886" y="3630621"/>
                  <a:pt x="881330" y="3409240"/>
                </a:cubicBezTo>
                <a:cubicBezTo>
                  <a:pt x="364774" y="3187859"/>
                  <a:pt x="-137344" y="2234958"/>
                  <a:pt x="34307" y="1667067"/>
                </a:cubicBezTo>
                <a:close/>
              </a:path>
            </a:pathLst>
          </a:custGeom>
          <a:solidFill>
            <a:srgbClr val="3A405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 5"/>
          <p:cNvSpPr/>
          <p:nvPr/>
        </p:nvSpPr>
        <p:spPr bwMode="auto">
          <a:xfrm>
            <a:off x="-3175" y="901700"/>
            <a:ext cx="12195175" cy="5526088"/>
          </a:xfrm>
          <a:custGeom>
            <a:avLst/>
            <a:gdLst>
              <a:gd name="T0" fmla="*/ 520 w 4474"/>
              <a:gd name="T1" fmla="*/ 214 h 2029"/>
              <a:gd name="T2" fmla="*/ 631 w 4474"/>
              <a:gd name="T3" fmla="*/ 346 h 2029"/>
              <a:gd name="T4" fmla="*/ 655 w 4474"/>
              <a:gd name="T5" fmla="*/ 391 h 2029"/>
              <a:gd name="T6" fmla="*/ 683 w 4474"/>
              <a:gd name="T7" fmla="*/ 481 h 2029"/>
              <a:gd name="T8" fmla="*/ 689 w 4474"/>
              <a:gd name="T9" fmla="*/ 596 h 2029"/>
              <a:gd name="T10" fmla="*/ 589 w 4474"/>
              <a:gd name="T11" fmla="*/ 692 h 2029"/>
              <a:gd name="T12" fmla="*/ 304 w 4474"/>
              <a:gd name="T13" fmla="*/ 670 h 2029"/>
              <a:gd name="T14" fmla="*/ 186 w 4474"/>
              <a:gd name="T15" fmla="*/ 721 h 2029"/>
              <a:gd name="T16" fmla="*/ 309 w 4474"/>
              <a:gd name="T17" fmla="*/ 929 h 2029"/>
              <a:gd name="T18" fmla="*/ 892 w 4474"/>
              <a:gd name="T19" fmla="*/ 1269 h 2029"/>
              <a:gd name="T20" fmla="*/ 1575 w 4474"/>
              <a:gd name="T21" fmla="*/ 1329 h 2029"/>
              <a:gd name="T22" fmla="*/ 2032 w 4474"/>
              <a:gd name="T23" fmla="*/ 1368 h 2029"/>
              <a:gd name="T24" fmla="*/ 2073 w 4474"/>
              <a:gd name="T25" fmla="*/ 1380 h 2029"/>
              <a:gd name="T26" fmla="*/ 2125 w 4474"/>
              <a:gd name="T27" fmla="*/ 1432 h 2029"/>
              <a:gd name="T28" fmla="*/ 1962 w 4474"/>
              <a:gd name="T29" fmla="*/ 1592 h 2029"/>
              <a:gd name="T30" fmla="*/ 1944 w 4474"/>
              <a:gd name="T31" fmla="*/ 1676 h 2029"/>
              <a:gd name="T32" fmla="*/ 1994 w 4474"/>
              <a:gd name="T33" fmla="*/ 1701 h 2029"/>
              <a:gd name="T34" fmla="*/ 2379 w 4474"/>
              <a:gd name="T35" fmla="*/ 1803 h 2029"/>
              <a:gd name="T36" fmla="*/ 3058 w 4474"/>
              <a:gd name="T37" fmla="*/ 1877 h 2029"/>
              <a:gd name="T38" fmla="*/ 3315 w 4474"/>
              <a:gd name="T39" fmla="*/ 1779 h 2029"/>
              <a:gd name="T40" fmla="*/ 3356 w 4474"/>
              <a:gd name="T41" fmla="*/ 1696 h 2029"/>
              <a:gd name="T42" fmla="*/ 3343 w 4474"/>
              <a:gd name="T43" fmla="*/ 1665 h 2029"/>
              <a:gd name="T44" fmla="*/ 3188 w 4474"/>
              <a:gd name="T45" fmla="*/ 1653 h 2029"/>
              <a:gd name="T46" fmla="*/ 3158 w 4474"/>
              <a:gd name="T47" fmla="*/ 1697 h 2029"/>
              <a:gd name="T48" fmla="*/ 3207 w 4474"/>
              <a:gd name="T49" fmla="*/ 1744 h 2029"/>
              <a:gd name="T50" fmla="*/ 4018 w 4474"/>
              <a:gd name="T51" fmla="*/ 2000 h 2029"/>
              <a:gd name="T52" fmla="*/ 4017 w 4474"/>
              <a:gd name="T53" fmla="*/ 2008 h 2029"/>
              <a:gd name="T54" fmla="*/ 3248 w 4474"/>
              <a:gd name="T55" fmla="*/ 1787 h 2029"/>
              <a:gd name="T56" fmla="*/ 3151 w 4474"/>
              <a:gd name="T57" fmla="*/ 1715 h 2029"/>
              <a:gd name="T58" fmla="*/ 3143 w 4474"/>
              <a:gd name="T59" fmla="*/ 1700 h 2029"/>
              <a:gd name="T60" fmla="*/ 3155 w 4474"/>
              <a:gd name="T61" fmla="*/ 1656 h 2029"/>
              <a:gd name="T62" fmla="*/ 3327 w 4474"/>
              <a:gd name="T63" fmla="*/ 1636 h 2029"/>
              <a:gd name="T64" fmla="*/ 3373 w 4474"/>
              <a:gd name="T65" fmla="*/ 1689 h 2029"/>
              <a:gd name="T66" fmla="*/ 3361 w 4474"/>
              <a:gd name="T67" fmla="*/ 1741 h 2029"/>
              <a:gd name="T68" fmla="*/ 3117 w 4474"/>
              <a:gd name="T69" fmla="*/ 1887 h 2029"/>
              <a:gd name="T70" fmla="*/ 2602 w 4474"/>
              <a:gd name="T71" fmla="*/ 1857 h 2029"/>
              <a:gd name="T72" fmla="*/ 2015 w 4474"/>
              <a:gd name="T73" fmla="*/ 1724 h 2029"/>
              <a:gd name="T74" fmla="*/ 1949 w 4474"/>
              <a:gd name="T75" fmla="*/ 1694 h 2029"/>
              <a:gd name="T76" fmla="*/ 1916 w 4474"/>
              <a:gd name="T77" fmla="*/ 1630 h 2029"/>
              <a:gd name="T78" fmla="*/ 2087 w 4474"/>
              <a:gd name="T79" fmla="*/ 1476 h 2029"/>
              <a:gd name="T80" fmla="*/ 2083 w 4474"/>
              <a:gd name="T81" fmla="*/ 1394 h 2029"/>
              <a:gd name="T82" fmla="*/ 2043 w 4474"/>
              <a:gd name="T83" fmla="*/ 1380 h 2029"/>
              <a:gd name="T84" fmla="*/ 1575 w 4474"/>
              <a:gd name="T85" fmla="*/ 1334 h 2029"/>
              <a:gd name="T86" fmla="*/ 779 w 4474"/>
              <a:gd name="T87" fmla="*/ 1247 h 2029"/>
              <a:gd name="T88" fmla="*/ 223 w 4474"/>
              <a:gd name="T89" fmla="*/ 852 h 2029"/>
              <a:gd name="T90" fmla="*/ 191 w 4474"/>
              <a:gd name="T91" fmla="*/ 689 h 2029"/>
              <a:gd name="T92" fmla="*/ 361 w 4474"/>
              <a:gd name="T93" fmla="*/ 656 h 2029"/>
              <a:gd name="T94" fmla="*/ 639 w 4474"/>
              <a:gd name="T95" fmla="*/ 663 h 2029"/>
              <a:gd name="T96" fmla="*/ 679 w 4474"/>
              <a:gd name="T97" fmla="*/ 567 h 2029"/>
              <a:gd name="T98" fmla="*/ 666 w 4474"/>
              <a:gd name="T99" fmla="*/ 455 h 2029"/>
              <a:gd name="T100" fmla="*/ 635 w 4474"/>
              <a:gd name="T101" fmla="*/ 377 h 2029"/>
              <a:gd name="T102" fmla="*/ 606 w 4474"/>
              <a:gd name="T103" fmla="*/ 328 h 2029"/>
              <a:gd name="T104" fmla="*/ 223 w 4474"/>
              <a:gd name="T105" fmla="*/ 45 h 2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474" h="2029">
                <a:moveTo>
                  <a:pt x="0" y="0"/>
                </a:moveTo>
                <a:cubicBezTo>
                  <a:pt x="76" y="2"/>
                  <a:pt x="152" y="16"/>
                  <a:pt x="225" y="40"/>
                </a:cubicBezTo>
                <a:cubicBezTo>
                  <a:pt x="298" y="64"/>
                  <a:pt x="367" y="98"/>
                  <a:pt x="430" y="142"/>
                </a:cubicBezTo>
                <a:cubicBezTo>
                  <a:pt x="462" y="164"/>
                  <a:pt x="492" y="188"/>
                  <a:pt x="520" y="214"/>
                </a:cubicBezTo>
                <a:cubicBezTo>
                  <a:pt x="548" y="240"/>
                  <a:pt x="574" y="268"/>
                  <a:pt x="598" y="299"/>
                </a:cubicBezTo>
                <a:cubicBezTo>
                  <a:pt x="604" y="306"/>
                  <a:pt x="609" y="314"/>
                  <a:pt x="615" y="322"/>
                </a:cubicBezTo>
                <a:cubicBezTo>
                  <a:pt x="617" y="326"/>
                  <a:pt x="620" y="330"/>
                  <a:pt x="623" y="334"/>
                </a:cubicBezTo>
                <a:cubicBezTo>
                  <a:pt x="631" y="346"/>
                  <a:pt x="631" y="346"/>
                  <a:pt x="631" y="346"/>
                </a:cubicBezTo>
                <a:cubicBezTo>
                  <a:pt x="633" y="350"/>
                  <a:pt x="636" y="354"/>
                  <a:pt x="638" y="359"/>
                </a:cubicBezTo>
                <a:cubicBezTo>
                  <a:pt x="645" y="371"/>
                  <a:pt x="645" y="371"/>
                  <a:pt x="645" y="371"/>
                </a:cubicBezTo>
                <a:cubicBezTo>
                  <a:pt x="652" y="384"/>
                  <a:pt x="652" y="384"/>
                  <a:pt x="652" y="384"/>
                </a:cubicBezTo>
                <a:cubicBezTo>
                  <a:pt x="655" y="391"/>
                  <a:pt x="655" y="391"/>
                  <a:pt x="655" y="391"/>
                </a:cubicBezTo>
                <a:cubicBezTo>
                  <a:pt x="658" y="397"/>
                  <a:pt x="658" y="397"/>
                  <a:pt x="658" y="397"/>
                </a:cubicBezTo>
                <a:cubicBezTo>
                  <a:pt x="666" y="415"/>
                  <a:pt x="672" y="433"/>
                  <a:pt x="677" y="452"/>
                </a:cubicBezTo>
                <a:cubicBezTo>
                  <a:pt x="678" y="457"/>
                  <a:pt x="680" y="462"/>
                  <a:pt x="681" y="466"/>
                </a:cubicBezTo>
                <a:cubicBezTo>
                  <a:pt x="683" y="481"/>
                  <a:pt x="683" y="481"/>
                  <a:pt x="683" y="481"/>
                </a:cubicBezTo>
                <a:cubicBezTo>
                  <a:pt x="685" y="490"/>
                  <a:pt x="686" y="500"/>
                  <a:pt x="688" y="509"/>
                </a:cubicBezTo>
                <a:cubicBezTo>
                  <a:pt x="690" y="528"/>
                  <a:pt x="691" y="548"/>
                  <a:pt x="691" y="567"/>
                </a:cubicBezTo>
                <a:cubicBezTo>
                  <a:pt x="691" y="572"/>
                  <a:pt x="691" y="577"/>
                  <a:pt x="690" y="582"/>
                </a:cubicBezTo>
                <a:cubicBezTo>
                  <a:pt x="690" y="587"/>
                  <a:pt x="690" y="592"/>
                  <a:pt x="689" y="596"/>
                </a:cubicBezTo>
                <a:cubicBezTo>
                  <a:pt x="687" y="606"/>
                  <a:pt x="685" y="616"/>
                  <a:pt x="682" y="625"/>
                </a:cubicBezTo>
                <a:cubicBezTo>
                  <a:pt x="679" y="635"/>
                  <a:pt x="674" y="644"/>
                  <a:pt x="668" y="653"/>
                </a:cubicBezTo>
                <a:cubicBezTo>
                  <a:pt x="662" y="661"/>
                  <a:pt x="655" y="668"/>
                  <a:pt x="646" y="674"/>
                </a:cubicBezTo>
                <a:cubicBezTo>
                  <a:pt x="629" y="686"/>
                  <a:pt x="608" y="690"/>
                  <a:pt x="589" y="692"/>
                </a:cubicBezTo>
                <a:cubicBezTo>
                  <a:pt x="569" y="693"/>
                  <a:pt x="549" y="690"/>
                  <a:pt x="531" y="688"/>
                </a:cubicBezTo>
                <a:cubicBezTo>
                  <a:pt x="474" y="681"/>
                  <a:pt x="474" y="681"/>
                  <a:pt x="474" y="681"/>
                </a:cubicBezTo>
                <a:cubicBezTo>
                  <a:pt x="436" y="676"/>
                  <a:pt x="398" y="672"/>
                  <a:pt x="360" y="670"/>
                </a:cubicBezTo>
                <a:cubicBezTo>
                  <a:pt x="341" y="669"/>
                  <a:pt x="323" y="669"/>
                  <a:pt x="304" y="670"/>
                </a:cubicBezTo>
                <a:cubicBezTo>
                  <a:pt x="285" y="671"/>
                  <a:pt x="266" y="673"/>
                  <a:pt x="248" y="677"/>
                </a:cubicBezTo>
                <a:cubicBezTo>
                  <a:pt x="239" y="679"/>
                  <a:pt x="231" y="682"/>
                  <a:pt x="223" y="686"/>
                </a:cubicBezTo>
                <a:cubicBezTo>
                  <a:pt x="215" y="690"/>
                  <a:pt x="207" y="694"/>
                  <a:pt x="201" y="700"/>
                </a:cubicBezTo>
                <a:cubicBezTo>
                  <a:pt x="194" y="706"/>
                  <a:pt x="190" y="713"/>
                  <a:pt x="186" y="721"/>
                </a:cubicBezTo>
                <a:cubicBezTo>
                  <a:pt x="184" y="728"/>
                  <a:pt x="183" y="737"/>
                  <a:pt x="185" y="745"/>
                </a:cubicBezTo>
                <a:cubicBezTo>
                  <a:pt x="188" y="763"/>
                  <a:pt x="195" y="780"/>
                  <a:pt x="204" y="796"/>
                </a:cubicBezTo>
                <a:cubicBezTo>
                  <a:pt x="213" y="813"/>
                  <a:pt x="224" y="828"/>
                  <a:pt x="235" y="843"/>
                </a:cubicBezTo>
                <a:cubicBezTo>
                  <a:pt x="257" y="874"/>
                  <a:pt x="282" y="902"/>
                  <a:pt x="309" y="929"/>
                </a:cubicBezTo>
                <a:cubicBezTo>
                  <a:pt x="362" y="984"/>
                  <a:pt x="420" y="1033"/>
                  <a:pt x="482" y="1078"/>
                </a:cubicBezTo>
                <a:cubicBezTo>
                  <a:pt x="543" y="1122"/>
                  <a:pt x="608" y="1162"/>
                  <a:pt x="677" y="1196"/>
                </a:cubicBezTo>
                <a:cubicBezTo>
                  <a:pt x="711" y="1212"/>
                  <a:pt x="746" y="1227"/>
                  <a:pt x="782" y="1239"/>
                </a:cubicBezTo>
                <a:cubicBezTo>
                  <a:pt x="817" y="1252"/>
                  <a:pt x="855" y="1261"/>
                  <a:pt x="892" y="1269"/>
                </a:cubicBezTo>
                <a:cubicBezTo>
                  <a:pt x="929" y="1277"/>
                  <a:pt x="967" y="1282"/>
                  <a:pt x="1005" y="1288"/>
                </a:cubicBezTo>
                <a:cubicBezTo>
                  <a:pt x="1023" y="1290"/>
                  <a:pt x="1042" y="1293"/>
                  <a:pt x="1061" y="1295"/>
                </a:cubicBezTo>
                <a:cubicBezTo>
                  <a:pt x="1080" y="1297"/>
                  <a:pt x="1099" y="1299"/>
                  <a:pt x="1118" y="1301"/>
                </a:cubicBezTo>
                <a:cubicBezTo>
                  <a:pt x="1270" y="1316"/>
                  <a:pt x="1423" y="1322"/>
                  <a:pt x="1575" y="1329"/>
                </a:cubicBezTo>
                <a:cubicBezTo>
                  <a:pt x="1689" y="1334"/>
                  <a:pt x="1689" y="1334"/>
                  <a:pt x="1689" y="1334"/>
                </a:cubicBezTo>
                <a:cubicBezTo>
                  <a:pt x="1728" y="1336"/>
                  <a:pt x="1766" y="1338"/>
                  <a:pt x="1804" y="1341"/>
                </a:cubicBezTo>
                <a:cubicBezTo>
                  <a:pt x="1842" y="1343"/>
                  <a:pt x="1880" y="1346"/>
                  <a:pt x="1918" y="1350"/>
                </a:cubicBezTo>
                <a:cubicBezTo>
                  <a:pt x="1956" y="1355"/>
                  <a:pt x="1994" y="1359"/>
                  <a:pt x="2032" y="1368"/>
                </a:cubicBezTo>
                <a:cubicBezTo>
                  <a:pt x="2046" y="1372"/>
                  <a:pt x="2046" y="1372"/>
                  <a:pt x="2046" y="1372"/>
                </a:cubicBezTo>
                <a:cubicBezTo>
                  <a:pt x="2048" y="1372"/>
                  <a:pt x="2050" y="1373"/>
                  <a:pt x="2053" y="1373"/>
                </a:cubicBezTo>
                <a:cubicBezTo>
                  <a:pt x="2060" y="1376"/>
                  <a:pt x="2060" y="1376"/>
                  <a:pt x="2060" y="1376"/>
                </a:cubicBezTo>
                <a:cubicBezTo>
                  <a:pt x="2064" y="1377"/>
                  <a:pt x="2069" y="1379"/>
                  <a:pt x="2073" y="1380"/>
                </a:cubicBezTo>
                <a:cubicBezTo>
                  <a:pt x="2078" y="1382"/>
                  <a:pt x="2083" y="1384"/>
                  <a:pt x="2087" y="1386"/>
                </a:cubicBezTo>
                <a:cubicBezTo>
                  <a:pt x="2096" y="1390"/>
                  <a:pt x="2105" y="1395"/>
                  <a:pt x="2112" y="1403"/>
                </a:cubicBezTo>
                <a:cubicBezTo>
                  <a:pt x="2116" y="1406"/>
                  <a:pt x="2119" y="1410"/>
                  <a:pt x="2121" y="1416"/>
                </a:cubicBezTo>
                <a:cubicBezTo>
                  <a:pt x="2124" y="1421"/>
                  <a:pt x="2125" y="1426"/>
                  <a:pt x="2125" y="1432"/>
                </a:cubicBezTo>
                <a:cubicBezTo>
                  <a:pt x="2124" y="1443"/>
                  <a:pt x="2119" y="1452"/>
                  <a:pt x="2114" y="1461"/>
                </a:cubicBezTo>
                <a:cubicBezTo>
                  <a:pt x="2108" y="1469"/>
                  <a:pt x="2101" y="1476"/>
                  <a:pt x="2094" y="1483"/>
                </a:cubicBezTo>
                <a:cubicBezTo>
                  <a:pt x="2081" y="1497"/>
                  <a:pt x="2066" y="1509"/>
                  <a:pt x="2051" y="1521"/>
                </a:cubicBezTo>
                <a:cubicBezTo>
                  <a:pt x="2021" y="1545"/>
                  <a:pt x="1989" y="1567"/>
                  <a:pt x="1962" y="1592"/>
                </a:cubicBezTo>
                <a:cubicBezTo>
                  <a:pt x="1955" y="1599"/>
                  <a:pt x="1948" y="1605"/>
                  <a:pt x="1942" y="1612"/>
                </a:cubicBezTo>
                <a:cubicBezTo>
                  <a:pt x="1936" y="1619"/>
                  <a:pt x="1931" y="1627"/>
                  <a:pt x="1928" y="1635"/>
                </a:cubicBezTo>
                <a:cubicBezTo>
                  <a:pt x="1925" y="1642"/>
                  <a:pt x="1924" y="1651"/>
                  <a:pt x="1927" y="1658"/>
                </a:cubicBezTo>
                <a:cubicBezTo>
                  <a:pt x="1930" y="1665"/>
                  <a:pt x="1937" y="1671"/>
                  <a:pt x="1944" y="1676"/>
                </a:cubicBezTo>
                <a:cubicBezTo>
                  <a:pt x="1947" y="1678"/>
                  <a:pt x="1951" y="1681"/>
                  <a:pt x="1955" y="1683"/>
                </a:cubicBezTo>
                <a:cubicBezTo>
                  <a:pt x="1960" y="1685"/>
                  <a:pt x="1964" y="1687"/>
                  <a:pt x="1968" y="1689"/>
                </a:cubicBezTo>
                <a:cubicBezTo>
                  <a:pt x="1981" y="1695"/>
                  <a:pt x="1981" y="1695"/>
                  <a:pt x="1981" y="1695"/>
                </a:cubicBezTo>
                <a:cubicBezTo>
                  <a:pt x="1994" y="1701"/>
                  <a:pt x="1994" y="1701"/>
                  <a:pt x="1994" y="1701"/>
                </a:cubicBezTo>
                <a:cubicBezTo>
                  <a:pt x="2002" y="1705"/>
                  <a:pt x="2011" y="1708"/>
                  <a:pt x="2020" y="1711"/>
                </a:cubicBezTo>
                <a:cubicBezTo>
                  <a:pt x="2029" y="1714"/>
                  <a:pt x="2038" y="1718"/>
                  <a:pt x="2047" y="1721"/>
                </a:cubicBezTo>
                <a:cubicBezTo>
                  <a:pt x="2083" y="1733"/>
                  <a:pt x="2120" y="1743"/>
                  <a:pt x="2156" y="1753"/>
                </a:cubicBezTo>
                <a:cubicBezTo>
                  <a:pt x="2230" y="1772"/>
                  <a:pt x="2304" y="1788"/>
                  <a:pt x="2379" y="1803"/>
                </a:cubicBezTo>
                <a:cubicBezTo>
                  <a:pt x="2454" y="1817"/>
                  <a:pt x="2529" y="1830"/>
                  <a:pt x="2605" y="1841"/>
                </a:cubicBezTo>
                <a:cubicBezTo>
                  <a:pt x="2680" y="1853"/>
                  <a:pt x="2756" y="1862"/>
                  <a:pt x="2831" y="1869"/>
                </a:cubicBezTo>
                <a:cubicBezTo>
                  <a:pt x="2869" y="1873"/>
                  <a:pt x="2907" y="1876"/>
                  <a:pt x="2945" y="1878"/>
                </a:cubicBezTo>
                <a:cubicBezTo>
                  <a:pt x="2983" y="1880"/>
                  <a:pt x="3021" y="1880"/>
                  <a:pt x="3058" y="1877"/>
                </a:cubicBezTo>
                <a:cubicBezTo>
                  <a:pt x="3077" y="1876"/>
                  <a:pt x="3096" y="1873"/>
                  <a:pt x="3115" y="1870"/>
                </a:cubicBezTo>
                <a:cubicBezTo>
                  <a:pt x="3133" y="1867"/>
                  <a:pt x="3152" y="1863"/>
                  <a:pt x="3170" y="1858"/>
                </a:cubicBezTo>
                <a:cubicBezTo>
                  <a:pt x="3206" y="1848"/>
                  <a:pt x="3241" y="1833"/>
                  <a:pt x="3272" y="1813"/>
                </a:cubicBezTo>
                <a:cubicBezTo>
                  <a:pt x="3287" y="1803"/>
                  <a:pt x="3302" y="1792"/>
                  <a:pt x="3315" y="1779"/>
                </a:cubicBezTo>
                <a:cubicBezTo>
                  <a:pt x="3327" y="1765"/>
                  <a:pt x="3338" y="1751"/>
                  <a:pt x="3346" y="1734"/>
                </a:cubicBezTo>
                <a:cubicBezTo>
                  <a:pt x="3350" y="1726"/>
                  <a:pt x="3353" y="1718"/>
                  <a:pt x="3355" y="1709"/>
                </a:cubicBezTo>
                <a:cubicBezTo>
                  <a:pt x="3356" y="1703"/>
                  <a:pt x="3356" y="1703"/>
                  <a:pt x="3356" y="1703"/>
                </a:cubicBezTo>
                <a:cubicBezTo>
                  <a:pt x="3356" y="1696"/>
                  <a:pt x="3356" y="1696"/>
                  <a:pt x="3356" y="1696"/>
                </a:cubicBezTo>
                <a:cubicBezTo>
                  <a:pt x="3356" y="1694"/>
                  <a:pt x="3356" y="1692"/>
                  <a:pt x="3356" y="1690"/>
                </a:cubicBezTo>
                <a:cubicBezTo>
                  <a:pt x="3356" y="1689"/>
                  <a:pt x="3356" y="1688"/>
                  <a:pt x="3356" y="1687"/>
                </a:cubicBezTo>
                <a:cubicBezTo>
                  <a:pt x="3356" y="1686"/>
                  <a:pt x="3356" y="1685"/>
                  <a:pt x="3356" y="1684"/>
                </a:cubicBezTo>
                <a:cubicBezTo>
                  <a:pt x="3354" y="1677"/>
                  <a:pt x="3350" y="1670"/>
                  <a:pt x="3343" y="1665"/>
                </a:cubicBezTo>
                <a:cubicBezTo>
                  <a:pt x="3337" y="1659"/>
                  <a:pt x="3329" y="1655"/>
                  <a:pt x="3321" y="1652"/>
                </a:cubicBezTo>
                <a:cubicBezTo>
                  <a:pt x="3305" y="1645"/>
                  <a:pt x="3286" y="1642"/>
                  <a:pt x="3268" y="1641"/>
                </a:cubicBezTo>
                <a:cubicBezTo>
                  <a:pt x="3250" y="1640"/>
                  <a:pt x="3231" y="1641"/>
                  <a:pt x="3213" y="1645"/>
                </a:cubicBezTo>
                <a:cubicBezTo>
                  <a:pt x="3204" y="1647"/>
                  <a:pt x="3196" y="1649"/>
                  <a:pt x="3188" y="1653"/>
                </a:cubicBezTo>
                <a:cubicBezTo>
                  <a:pt x="3180" y="1657"/>
                  <a:pt x="3172" y="1661"/>
                  <a:pt x="3167" y="1667"/>
                </a:cubicBezTo>
                <a:cubicBezTo>
                  <a:pt x="3161" y="1673"/>
                  <a:pt x="3158" y="1680"/>
                  <a:pt x="3157" y="1688"/>
                </a:cubicBezTo>
                <a:cubicBezTo>
                  <a:pt x="3157" y="1690"/>
                  <a:pt x="3158" y="1692"/>
                  <a:pt x="3158" y="1694"/>
                </a:cubicBezTo>
                <a:cubicBezTo>
                  <a:pt x="3158" y="1695"/>
                  <a:pt x="3158" y="1696"/>
                  <a:pt x="3158" y="1697"/>
                </a:cubicBezTo>
                <a:cubicBezTo>
                  <a:pt x="3158" y="1697"/>
                  <a:pt x="3159" y="1698"/>
                  <a:pt x="3159" y="1699"/>
                </a:cubicBezTo>
                <a:cubicBezTo>
                  <a:pt x="3160" y="1702"/>
                  <a:pt x="3162" y="1706"/>
                  <a:pt x="3165" y="1709"/>
                </a:cubicBezTo>
                <a:cubicBezTo>
                  <a:pt x="3171" y="1716"/>
                  <a:pt x="3177" y="1722"/>
                  <a:pt x="3184" y="1728"/>
                </a:cubicBezTo>
                <a:cubicBezTo>
                  <a:pt x="3192" y="1734"/>
                  <a:pt x="3199" y="1739"/>
                  <a:pt x="3207" y="1744"/>
                </a:cubicBezTo>
                <a:cubicBezTo>
                  <a:pt x="3222" y="1755"/>
                  <a:pt x="3239" y="1765"/>
                  <a:pt x="3255" y="1774"/>
                </a:cubicBezTo>
                <a:cubicBezTo>
                  <a:pt x="3288" y="1792"/>
                  <a:pt x="3323" y="1808"/>
                  <a:pt x="3358" y="1823"/>
                </a:cubicBezTo>
                <a:cubicBezTo>
                  <a:pt x="3427" y="1853"/>
                  <a:pt x="3499" y="1879"/>
                  <a:pt x="3572" y="1902"/>
                </a:cubicBezTo>
                <a:cubicBezTo>
                  <a:pt x="3717" y="1947"/>
                  <a:pt x="3867" y="1980"/>
                  <a:pt x="4018" y="2000"/>
                </a:cubicBezTo>
                <a:cubicBezTo>
                  <a:pt x="4169" y="2021"/>
                  <a:pt x="4322" y="2029"/>
                  <a:pt x="4474" y="2022"/>
                </a:cubicBezTo>
                <a:cubicBezTo>
                  <a:pt x="4474" y="2024"/>
                  <a:pt x="4474" y="2024"/>
                  <a:pt x="4474" y="2024"/>
                </a:cubicBezTo>
                <a:cubicBezTo>
                  <a:pt x="4398" y="2029"/>
                  <a:pt x="4322" y="2029"/>
                  <a:pt x="4245" y="2027"/>
                </a:cubicBezTo>
                <a:cubicBezTo>
                  <a:pt x="4169" y="2024"/>
                  <a:pt x="4093" y="2018"/>
                  <a:pt x="4017" y="2008"/>
                </a:cubicBezTo>
                <a:cubicBezTo>
                  <a:pt x="3941" y="1999"/>
                  <a:pt x="3865" y="1986"/>
                  <a:pt x="3791" y="1970"/>
                </a:cubicBezTo>
                <a:cubicBezTo>
                  <a:pt x="3716" y="1955"/>
                  <a:pt x="3641" y="1936"/>
                  <a:pt x="3568" y="1914"/>
                </a:cubicBezTo>
                <a:cubicBezTo>
                  <a:pt x="3495" y="1891"/>
                  <a:pt x="3423" y="1866"/>
                  <a:pt x="3352" y="1836"/>
                </a:cubicBezTo>
                <a:cubicBezTo>
                  <a:pt x="3317" y="1821"/>
                  <a:pt x="3282" y="1805"/>
                  <a:pt x="3248" y="1787"/>
                </a:cubicBezTo>
                <a:cubicBezTo>
                  <a:pt x="3231" y="1777"/>
                  <a:pt x="3215" y="1768"/>
                  <a:pt x="3198" y="1757"/>
                </a:cubicBezTo>
                <a:cubicBezTo>
                  <a:pt x="3190" y="1751"/>
                  <a:pt x="3182" y="1746"/>
                  <a:pt x="3175" y="1740"/>
                </a:cubicBezTo>
                <a:cubicBezTo>
                  <a:pt x="3167" y="1733"/>
                  <a:pt x="3160" y="1727"/>
                  <a:pt x="3153" y="1719"/>
                </a:cubicBezTo>
                <a:cubicBezTo>
                  <a:pt x="3151" y="1715"/>
                  <a:pt x="3151" y="1715"/>
                  <a:pt x="3151" y="1715"/>
                </a:cubicBezTo>
                <a:cubicBezTo>
                  <a:pt x="3148" y="1712"/>
                  <a:pt x="3148" y="1712"/>
                  <a:pt x="3148" y="1712"/>
                </a:cubicBezTo>
                <a:cubicBezTo>
                  <a:pt x="3148" y="1711"/>
                  <a:pt x="3147" y="1710"/>
                  <a:pt x="3146" y="1708"/>
                </a:cubicBezTo>
                <a:cubicBezTo>
                  <a:pt x="3146" y="1707"/>
                  <a:pt x="3145" y="1706"/>
                  <a:pt x="3144" y="1704"/>
                </a:cubicBezTo>
                <a:cubicBezTo>
                  <a:pt x="3144" y="1703"/>
                  <a:pt x="3143" y="1701"/>
                  <a:pt x="3143" y="1700"/>
                </a:cubicBezTo>
                <a:cubicBezTo>
                  <a:pt x="3143" y="1698"/>
                  <a:pt x="3143" y="1697"/>
                  <a:pt x="3142" y="1696"/>
                </a:cubicBezTo>
                <a:cubicBezTo>
                  <a:pt x="3142" y="1693"/>
                  <a:pt x="3142" y="1690"/>
                  <a:pt x="3142" y="1687"/>
                </a:cubicBezTo>
                <a:cubicBezTo>
                  <a:pt x="3142" y="1681"/>
                  <a:pt x="3143" y="1676"/>
                  <a:pt x="3146" y="1670"/>
                </a:cubicBezTo>
                <a:cubicBezTo>
                  <a:pt x="3148" y="1665"/>
                  <a:pt x="3151" y="1660"/>
                  <a:pt x="3155" y="1656"/>
                </a:cubicBezTo>
                <a:cubicBezTo>
                  <a:pt x="3163" y="1648"/>
                  <a:pt x="3172" y="1643"/>
                  <a:pt x="3181" y="1639"/>
                </a:cubicBezTo>
                <a:cubicBezTo>
                  <a:pt x="3190" y="1634"/>
                  <a:pt x="3200" y="1631"/>
                  <a:pt x="3210" y="1629"/>
                </a:cubicBezTo>
                <a:cubicBezTo>
                  <a:pt x="3229" y="1625"/>
                  <a:pt x="3249" y="1623"/>
                  <a:pt x="3269" y="1624"/>
                </a:cubicBezTo>
                <a:cubicBezTo>
                  <a:pt x="3289" y="1626"/>
                  <a:pt x="3308" y="1629"/>
                  <a:pt x="3327" y="1636"/>
                </a:cubicBezTo>
                <a:cubicBezTo>
                  <a:pt x="3337" y="1640"/>
                  <a:pt x="3346" y="1645"/>
                  <a:pt x="3354" y="1652"/>
                </a:cubicBezTo>
                <a:cubicBezTo>
                  <a:pt x="3362" y="1659"/>
                  <a:pt x="3369" y="1669"/>
                  <a:pt x="3372" y="1681"/>
                </a:cubicBezTo>
                <a:cubicBezTo>
                  <a:pt x="3372" y="1682"/>
                  <a:pt x="3372" y="1684"/>
                  <a:pt x="3372" y="1685"/>
                </a:cubicBezTo>
                <a:cubicBezTo>
                  <a:pt x="3373" y="1686"/>
                  <a:pt x="3373" y="1688"/>
                  <a:pt x="3373" y="1689"/>
                </a:cubicBezTo>
                <a:cubicBezTo>
                  <a:pt x="3373" y="1692"/>
                  <a:pt x="3373" y="1694"/>
                  <a:pt x="3373" y="1697"/>
                </a:cubicBezTo>
                <a:cubicBezTo>
                  <a:pt x="3373" y="1700"/>
                  <a:pt x="3372" y="1702"/>
                  <a:pt x="3372" y="1705"/>
                </a:cubicBezTo>
                <a:cubicBezTo>
                  <a:pt x="3371" y="1713"/>
                  <a:pt x="3371" y="1713"/>
                  <a:pt x="3371" y="1713"/>
                </a:cubicBezTo>
                <a:cubicBezTo>
                  <a:pt x="3369" y="1723"/>
                  <a:pt x="3365" y="1732"/>
                  <a:pt x="3361" y="1741"/>
                </a:cubicBezTo>
                <a:cubicBezTo>
                  <a:pt x="3352" y="1760"/>
                  <a:pt x="3341" y="1776"/>
                  <a:pt x="3327" y="1790"/>
                </a:cubicBezTo>
                <a:cubicBezTo>
                  <a:pt x="3313" y="1805"/>
                  <a:pt x="3297" y="1817"/>
                  <a:pt x="3281" y="1828"/>
                </a:cubicBezTo>
                <a:cubicBezTo>
                  <a:pt x="3248" y="1849"/>
                  <a:pt x="3212" y="1864"/>
                  <a:pt x="3174" y="1874"/>
                </a:cubicBezTo>
                <a:cubicBezTo>
                  <a:pt x="3155" y="1880"/>
                  <a:pt x="3136" y="1884"/>
                  <a:pt x="3117" y="1887"/>
                </a:cubicBezTo>
                <a:cubicBezTo>
                  <a:pt x="3098" y="1890"/>
                  <a:pt x="3079" y="1893"/>
                  <a:pt x="3060" y="1894"/>
                </a:cubicBezTo>
                <a:cubicBezTo>
                  <a:pt x="3021" y="1897"/>
                  <a:pt x="2983" y="1897"/>
                  <a:pt x="2944" y="1895"/>
                </a:cubicBezTo>
                <a:cubicBezTo>
                  <a:pt x="2906" y="1893"/>
                  <a:pt x="2868" y="1890"/>
                  <a:pt x="2830" y="1886"/>
                </a:cubicBezTo>
                <a:cubicBezTo>
                  <a:pt x="2754" y="1879"/>
                  <a:pt x="2678" y="1869"/>
                  <a:pt x="2602" y="1857"/>
                </a:cubicBezTo>
                <a:cubicBezTo>
                  <a:pt x="2527" y="1846"/>
                  <a:pt x="2451" y="1833"/>
                  <a:pt x="2376" y="1818"/>
                </a:cubicBezTo>
                <a:cubicBezTo>
                  <a:pt x="2301" y="1803"/>
                  <a:pt x="2227" y="1786"/>
                  <a:pt x="2153" y="1766"/>
                </a:cubicBezTo>
                <a:cubicBezTo>
                  <a:pt x="2116" y="1756"/>
                  <a:pt x="2079" y="1746"/>
                  <a:pt x="2043" y="1733"/>
                </a:cubicBezTo>
                <a:cubicBezTo>
                  <a:pt x="2034" y="1730"/>
                  <a:pt x="2025" y="1727"/>
                  <a:pt x="2015" y="1724"/>
                </a:cubicBezTo>
                <a:cubicBezTo>
                  <a:pt x="2007" y="1720"/>
                  <a:pt x="1997" y="1717"/>
                  <a:pt x="1989" y="1713"/>
                </a:cubicBezTo>
                <a:cubicBezTo>
                  <a:pt x="1975" y="1707"/>
                  <a:pt x="1975" y="1707"/>
                  <a:pt x="1975" y="1707"/>
                </a:cubicBezTo>
                <a:cubicBezTo>
                  <a:pt x="1962" y="1701"/>
                  <a:pt x="1962" y="1701"/>
                  <a:pt x="1962" y="1701"/>
                </a:cubicBezTo>
                <a:cubicBezTo>
                  <a:pt x="1958" y="1699"/>
                  <a:pt x="1954" y="1696"/>
                  <a:pt x="1949" y="1694"/>
                </a:cubicBezTo>
                <a:cubicBezTo>
                  <a:pt x="1945" y="1692"/>
                  <a:pt x="1941" y="1689"/>
                  <a:pt x="1936" y="1686"/>
                </a:cubicBezTo>
                <a:cubicBezTo>
                  <a:pt x="1928" y="1681"/>
                  <a:pt x="1920" y="1673"/>
                  <a:pt x="1916" y="1662"/>
                </a:cubicBezTo>
                <a:cubicBezTo>
                  <a:pt x="1913" y="1657"/>
                  <a:pt x="1913" y="1651"/>
                  <a:pt x="1913" y="1646"/>
                </a:cubicBezTo>
                <a:cubicBezTo>
                  <a:pt x="1913" y="1640"/>
                  <a:pt x="1915" y="1635"/>
                  <a:pt x="1916" y="1630"/>
                </a:cubicBezTo>
                <a:cubicBezTo>
                  <a:pt x="1921" y="1620"/>
                  <a:pt x="1926" y="1612"/>
                  <a:pt x="1933" y="1604"/>
                </a:cubicBezTo>
                <a:cubicBezTo>
                  <a:pt x="1939" y="1597"/>
                  <a:pt x="1946" y="1590"/>
                  <a:pt x="1953" y="1583"/>
                </a:cubicBezTo>
                <a:cubicBezTo>
                  <a:pt x="1982" y="1557"/>
                  <a:pt x="2014" y="1536"/>
                  <a:pt x="2044" y="1512"/>
                </a:cubicBezTo>
                <a:cubicBezTo>
                  <a:pt x="2059" y="1501"/>
                  <a:pt x="2074" y="1489"/>
                  <a:pt x="2087" y="1476"/>
                </a:cubicBezTo>
                <a:cubicBezTo>
                  <a:pt x="2094" y="1469"/>
                  <a:pt x="2100" y="1462"/>
                  <a:pt x="2105" y="1455"/>
                </a:cubicBezTo>
                <a:cubicBezTo>
                  <a:pt x="2110" y="1448"/>
                  <a:pt x="2114" y="1439"/>
                  <a:pt x="2115" y="1431"/>
                </a:cubicBezTo>
                <a:cubicBezTo>
                  <a:pt x="2115" y="1423"/>
                  <a:pt x="2111" y="1415"/>
                  <a:pt x="2105" y="1409"/>
                </a:cubicBezTo>
                <a:cubicBezTo>
                  <a:pt x="2099" y="1403"/>
                  <a:pt x="2091" y="1398"/>
                  <a:pt x="2083" y="1394"/>
                </a:cubicBezTo>
                <a:cubicBezTo>
                  <a:pt x="2079" y="1392"/>
                  <a:pt x="2074" y="1391"/>
                  <a:pt x="2070" y="1389"/>
                </a:cubicBezTo>
                <a:cubicBezTo>
                  <a:pt x="2066" y="1387"/>
                  <a:pt x="2061" y="1386"/>
                  <a:pt x="2057" y="1384"/>
                </a:cubicBezTo>
                <a:cubicBezTo>
                  <a:pt x="2050" y="1382"/>
                  <a:pt x="2050" y="1382"/>
                  <a:pt x="2050" y="1382"/>
                </a:cubicBezTo>
                <a:cubicBezTo>
                  <a:pt x="2048" y="1381"/>
                  <a:pt x="2046" y="1381"/>
                  <a:pt x="2043" y="1380"/>
                </a:cubicBezTo>
                <a:cubicBezTo>
                  <a:pt x="2030" y="1377"/>
                  <a:pt x="2030" y="1377"/>
                  <a:pt x="2030" y="1377"/>
                </a:cubicBezTo>
                <a:cubicBezTo>
                  <a:pt x="1993" y="1368"/>
                  <a:pt x="1955" y="1363"/>
                  <a:pt x="1917" y="1358"/>
                </a:cubicBezTo>
                <a:cubicBezTo>
                  <a:pt x="1879" y="1354"/>
                  <a:pt x="1841" y="1350"/>
                  <a:pt x="1803" y="1348"/>
                </a:cubicBezTo>
                <a:cubicBezTo>
                  <a:pt x="1727" y="1342"/>
                  <a:pt x="1651" y="1338"/>
                  <a:pt x="1575" y="1334"/>
                </a:cubicBezTo>
                <a:cubicBezTo>
                  <a:pt x="1499" y="1331"/>
                  <a:pt x="1422" y="1327"/>
                  <a:pt x="1346" y="1323"/>
                </a:cubicBezTo>
                <a:cubicBezTo>
                  <a:pt x="1270" y="1318"/>
                  <a:pt x="1194" y="1313"/>
                  <a:pt x="1118" y="1306"/>
                </a:cubicBezTo>
                <a:cubicBezTo>
                  <a:pt x="1042" y="1299"/>
                  <a:pt x="966" y="1290"/>
                  <a:pt x="890" y="1275"/>
                </a:cubicBezTo>
                <a:cubicBezTo>
                  <a:pt x="853" y="1268"/>
                  <a:pt x="816" y="1259"/>
                  <a:pt x="779" y="1247"/>
                </a:cubicBezTo>
                <a:cubicBezTo>
                  <a:pt x="743" y="1235"/>
                  <a:pt x="707" y="1220"/>
                  <a:pt x="673" y="1204"/>
                </a:cubicBezTo>
                <a:cubicBezTo>
                  <a:pt x="603" y="1171"/>
                  <a:pt x="538" y="1131"/>
                  <a:pt x="475" y="1087"/>
                </a:cubicBezTo>
                <a:cubicBezTo>
                  <a:pt x="413" y="1042"/>
                  <a:pt x="353" y="993"/>
                  <a:pt x="299" y="939"/>
                </a:cubicBezTo>
                <a:cubicBezTo>
                  <a:pt x="272" y="911"/>
                  <a:pt x="247" y="883"/>
                  <a:pt x="223" y="852"/>
                </a:cubicBezTo>
                <a:cubicBezTo>
                  <a:pt x="212" y="836"/>
                  <a:pt x="201" y="820"/>
                  <a:pt x="192" y="803"/>
                </a:cubicBezTo>
                <a:cubicBezTo>
                  <a:pt x="182" y="786"/>
                  <a:pt x="174" y="768"/>
                  <a:pt x="171" y="747"/>
                </a:cubicBezTo>
                <a:cubicBezTo>
                  <a:pt x="169" y="737"/>
                  <a:pt x="169" y="726"/>
                  <a:pt x="173" y="716"/>
                </a:cubicBezTo>
                <a:cubicBezTo>
                  <a:pt x="177" y="706"/>
                  <a:pt x="183" y="697"/>
                  <a:pt x="191" y="689"/>
                </a:cubicBezTo>
                <a:cubicBezTo>
                  <a:pt x="199" y="682"/>
                  <a:pt x="208" y="677"/>
                  <a:pt x="217" y="673"/>
                </a:cubicBezTo>
                <a:cubicBezTo>
                  <a:pt x="226" y="669"/>
                  <a:pt x="235" y="665"/>
                  <a:pt x="245" y="663"/>
                </a:cubicBezTo>
                <a:cubicBezTo>
                  <a:pt x="264" y="659"/>
                  <a:pt x="284" y="657"/>
                  <a:pt x="303" y="656"/>
                </a:cubicBezTo>
                <a:cubicBezTo>
                  <a:pt x="322" y="655"/>
                  <a:pt x="342" y="655"/>
                  <a:pt x="361" y="656"/>
                </a:cubicBezTo>
                <a:cubicBezTo>
                  <a:pt x="399" y="658"/>
                  <a:pt x="438" y="662"/>
                  <a:pt x="475" y="667"/>
                </a:cubicBezTo>
                <a:cubicBezTo>
                  <a:pt x="532" y="675"/>
                  <a:pt x="532" y="675"/>
                  <a:pt x="532" y="675"/>
                </a:cubicBezTo>
                <a:cubicBezTo>
                  <a:pt x="551" y="677"/>
                  <a:pt x="570" y="680"/>
                  <a:pt x="588" y="678"/>
                </a:cubicBezTo>
                <a:cubicBezTo>
                  <a:pt x="606" y="677"/>
                  <a:pt x="624" y="673"/>
                  <a:pt x="639" y="663"/>
                </a:cubicBezTo>
                <a:cubicBezTo>
                  <a:pt x="654" y="654"/>
                  <a:pt x="664" y="638"/>
                  <a:pt x="670" y="621"/>
                </a:cubicBezTo>
                <a:cubicBezTo>
                  <a:pt x="673" y="613"/>
                  <a:pt x="675" y="604"/>
                  <a:pt x="676" y="595"/>
                </a:cubicBezTo>
                <a:cubicBezTo>
                  <a:pt x="677" y="590"/>
                  <a:pt x="677" y="585"/>
                  <a:pt x="678" y="581"/>
                </a:cubicBezTo>
                <a:cubicBezTo>
                  <a:pt x="678" y="576"/>
                  <a:pt x="678" y="572"/>
                  <a:pt x="679" y="567"/>
                </a:cubicBezTo>
                <a:cubicBezTo>
                  <a:pt x="679" y="548"/>
                  <a:pt x="678" y="529"/>
                  <a:pt x="675" y="511"/>
                </a:cubicBezTo>
                <a:cubicBezTo>
                  <a:pt x="674" y="501"/>
                  <a:pt x="673" y="492"/>
                  <a:pt x="671" y="483"/>
                </a:cubicBezTo>
                <a:cubicBezTo>
                  <a:pt x="669" y="469"/>
                  <a:pt x="669" y="469"/>
                  <a:pt x="669" y="469"/>
                </a:cubicBezTo>
                <a:cubicBezTo>
                  <a:pt x="668" y="464"/>
                  <a:pt x="667" y="460"/>
                  <a:pt x="666" y="455"/>
                </a:cubicBezTo>
                <a:cubicBezTo>
                  <a:pt x="661" y="437"/>
                  <a:pt x="655" y="419"/>
                  <a:pt x="647" y="402"/>
                </a:cubicBezTo>
                <a:cubicBezTo>
                  <a:pt x="644" y="396"/>
                  <a:pt x="644" y="396"/>
                  <a:pt x="644" y="396"/>
                </a:cubicBezTo>
                <a:cubicBezTo>
                  <a:pt x="641" y="389"/>
                  <a:pt x="641" y="389"/>
                  <a:pt x="641" y="389"/>
                </a:cubicBezTo>
                <a:cubicBezTo>
                  <a:pt x="635" y="377"/>
                  <a:pt x="635" y="377"/>
                  <a:pt x="635" y="377"/>
                </a:cubicBezTo>
                <a:cubicBezTo>
                  <a:pt x="628" y="364"/>
                  <a:pt x="628" y="364"/>
                  <a:pt x="628" y="364"/>
                </a:cubicBezTo>
                <a:cubicBezTo>
                  <a:pt x="626" y="360"/>
                  <a:pt x="624" y="356"/>
                  <a:pt x="621" y="352"/>
                </a:cubicBezTo>
                <a:cubicBezTo>
                  <a:pt x="614" y="340"/>
                  <a:pt x="614" y="340"/>
                  <a:pt x="614" y="340"/>
                </a:cubicBezTo>
                <a:cubicBezTo>
                  <a:pt x="611" y="336"/>
                  <a:pt x="608" y="332"/>
                  <a:pt x="606" y="328"/>
                </a:cubicBezTo>
                <a:cubicBezTo>
                  <a:pt x="601" y="320"/>
                  <a:pt x="595" y="313"/>
                  <a:pt x="589" y="305"/>
                </a:cubicBezTo>
                <a:cubicBezTo>
                  <a:pt x="567" y="275"/>
                  <a:pt x="541" y="247"/>
                  <a:pt x="513" y="221"/>
                </a:cubicBezTo>
                <a:cubicBezTo>
                  <a:pt x="486" y="195"/>
                  <a:pt x="456" y="171"/>
                  <a:pt x="425" y="149"/>
                </a:cubicBezTo>
                <a:cubicBezTo>
                  <a:pt x="363" y="105"/>
                  <a:pt x="295" y="70"/>
                  <a:pt x="223" y="45"/>
                </a:cubicBezTo>
                <a:cubicBezTo>
                  <a:pt x="151" y="20"/>
                  <a:pt x="76" y="5"/>
                  <a:pt x="0" y="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322035" y="2158491"/>
            <a:ext cx="560353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7200" dirty="0">
                <a:solidFill>
                  <a:srgbClr val="7C5E5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肖像印</a:t>
            </a:r>
            <a:r>
              <a:rPr lang="zh-CN" sz="4800" dirty="0">
                <a:solidFill>
                  <a:srgbClr val="7C5E5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项目</a:t>
            </a:r>
            <a:endParaRPr kumimoji="0" lang="zh-CN" sz="4800" b="0" i="0" u="none" strike="noStrike" kern="1200" cap="none" spc="0" normalizeH="0" baseline="0" noProof="0" dirty="0">
              <a:ln>
                <a:noFill/>
              </a:ln>
              <a:solidFill>
                <a:srgbClr val="7C5E5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22074" y="3358820"/>
            <a:ext cx="604145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C5E5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第一阶段汇报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C5E5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449570" y="4191635"/>
            <a:ext cx="2887980" cy="398145"/>
          </a:xfrm>
          <a:prstGeom prst="roundRect">
            <a:avLst>
              <a:gd name="adj" fmla="val 50000"/>
            </a:avLst>
          </a:prstGeom>
          <a:solidFill>
            <a:srgbClr val="A1838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A405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12862" y="4221988"/>
            <a:ext cx="2824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汇报人：</a:t>
            </a:r>
            <a:r>
              <a:rPr 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黄洋洋，杨航，蒋磊</a:t>
            </a:r>
            <a:endParaRPr kumimoji="0" 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28058" y="401675"/>
            <a:ext cx="494809" cy="362196"/>
            <a:chOff x="1139258" y="1260908"/>
            <a:chExt cx="604874" cy="442763"/>
          </a:xfrm>
        </p:grpSpPr>
        <p:sp>
          <p:nvSpPr>
            <p:cNvPr id="15" name="平行四边形 14"/>
            <p:cNvSpPr/>
            <p:nvPr/>
          </p:nvSpPr>
          <p:spPr>
            <a:xfrm>
              <a:off x="1139258" y="1260908"/>
              <a:ext cx="433136" cy="442763"/>
            </a:xfrm>
            <a:prstGeom prst="parallelogram">
              <a:avLst>
                <a:gd name="adj" fmla="val 41667"/>
              </a:avLst>
            </a:prstGeom>
            <a:solidFill>
              <a:srgbClr val="D4B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435591" y="1260908"/>
              <a:ext cx="308541" cy="442763"/>
            </a:xfrm>
            <a:prstGeom prst="parallelogram">
              <a:avLst>
                <a:gd name="adj" fmla="val 60327"/>
              </a:avLst>
            </a:prstGeom>
            <a:solidFill>
              <a:srgbClr val="D4B5B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908397" y="351850"/>
            <a:ext cx="792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前端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7555" y="998855"/>
            <a:ext cx="1053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在</a:t>
            </a:r>
            <a:r>
              <a:rPr lang="en-US" altLang="zh-CN"/>
              <a:t>github</a:t>
            </a:r>
            <a:r>
              <a:rPr lang="zh-CN" altLang="en-US"/>
              <a:t>上找到合适的双端（小程序端</a:t>
            </a:r>
            <a:r>
              <a:rPr lang="en-US" altLang="zh-CN"/>
              <a:t>+web</a:t>
            </a:r>
            <a:r>
              <a:rPr lang="zh-CN" altLang="en-US"/>
              <a:t>端</a:t>
            </a:r>
            <a:r>
              <a:rPr lang="en-US" altLang="zh-CN"/>
              <a:t>(</a:t>
            </a:r>
            <a:r>
              <a:rPr lang="zh-CN" altLang="en-US"/>
              <a:t>管理端</a:t>
            </a:r>
            <a:r>
              <a:rPr lang="en-US" altLang="zh-CN"/>
              <a:t>)</a:t>
            </a:r>
            <a:r>
              <a:rPr lang="zh-CN" altLang="en-US"/>
              <a:t>）在线商城源码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7555" y="1553845"/>
            <a:ext cx="1053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成功在本地部署运行小程序</a:t>
            </a:r>
            <a:r>
              <a:rPr lang="en-US" altLang="zh-CN"/>
              <a:t>+web</a:t>
            </a:r>
            <a:r>
              <a:rPr lang="zh-CN" altLang="en-US"/>
              <a:t>端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2320" y="2096135"/>
            <a:ext cx="1053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zh-CN"/>
              <a:t>简单了解并熟悉双端页面结构，等待进一步添加、修改</a:t>
            </a:r>
            <a:endParaRPr lang="zh-CN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9485" y="2209800"/>
            <a:ext cx="2316480" cy="4183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55" y="3285490"/>
            <a:ext cx="5683250" cy="322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28058" y="401675"/>
            <a:ext cx="494809" cy="362196"/>
            <a:chOff x="1139258" y="1260908"/>
            <a:chExt cx="604874" cy="442763"/>
          </a:xfrm>
        </p:grpSpPr>
        <p:sp>
          <p:nvSpPr>
            <p:cNvPr id="15" name="平行四边形 14"/>
            <p:cNvSpPr/>
            <p:nvPr/>
          </p:nvSpPr>
          <p:spPr>
            <a:xfrm>
              <a:off x="1139258" y="1260908"/>
              <a:ext cx="433136" cy="442763"/>
            </a:xfrm>
            <a:prstGeom prst="parallelogram">
              <a:avLst>
                <a:gd name="adj" fmla="val 41667"/>
              </a:avLst>
            </a:prstGeom>
            <a:solidFill>
              <a:srgbClr val="D4B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435591" y="1260908"/>
              <a:ext cx="308541" cy="442763"/>
            </a:xfrm>
            <a:prstGeom prst="parallelogram">
              <a:avLst>
                <a:gd name="adj" fmla="val 60327"/>
              </a:avLst>
            </a:prstGeom>
            <a:solidFill>
              <a:srgbClr val="D4B5B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908397" y="351850"/>
            <a:ext cx="792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后端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7555" y="998855"/>
            <a:ext cx="1053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在</a:t>
            </a:r>
            <a:r>
              <a:rPr lang="en-US" altLang="zh-CN"/>
              <a:t>github</a:t>
            </a:r>
            <a:r>
              <a:rPr lang="zh-CN" altLang="en-US"/>
              <a:t>上找到合适的双端（小程序端</a:t>
            </a:r>
            <a:r>
              <a:rPr lang="en-US" altLang="zh-CN"/>
              <a:t>+web</a:t>
            </a:r>
            <a:r>
              <a:rPr lang="zh-CN" altLang="en-US"/>
              <a:t>端）在线商城源码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7555" y="1553845"/>
            <a:ext cx="1053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成功在本地部署运行小程序</a:t>
            </a:r>
            <a:r>
              <a:rPr lang="en-US" altLang="zh-CN"/>
              <a:t>+web</a:t>
            </a:r>
            <a:r>
              <a:rPr lang="zh-CN" altLang="en-US"/>
              <a:t>端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2320" y="2096135"/>
            <a:ext cx="1053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修复了小程序端唤起微信登陆成功后反复进入微信登陆的</a:t>
            </a:r>
            <a:r>
              <a:rPr lang="en-US" altLang="zh-CN"/>
              <a:t>bug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" y="2638425"/>
            <a:ext cx="7215505" cy="3562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1909" t="1827" r="8333" b="2916"/>
          <a:stretch>
            <a:fillRect/>
          </a:stretch>
        </p:blipFill>
        <p:spPr>
          <a:xfrm>
            <a:off x="8136255" y="1445895"/>
            <a:ext cx="2642235" cy="4715510"/>
          </a:xfrm>
          <a:prstGeom prst="rect">
            <a:avLst/>
          </a:prstGeom>
        </p:spPr>
      </p:pic>
      <p:pic>
        <p:nvPicPr>
          <p:cNvPr id="7" name="图片 6" descr="166359259936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930" y="602615"/>
            <a:ext cx="3017520" cy="5652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10800000">
            <a:off x="-361717" y="4191538"/>
            <a:ext cx="2768032" cy="2514089"/>
          </a:xfrm>
          <a:custGeom>
            <a:avLst/>
            <a:gdLst>
              <a:gd name="connsiteX0" fmla="*/ 609600 w 6409266"/>
              <a:gd name="connsiteY0" fmla="*/ 177800 h 3462867"/>
              <a:gd name="connsiteX1" fmla="*/ 2057400 w 6409266"/>
              <a:gd name="connsiteY1" fmla="*/ 0 h 3462867"/>
              <a:gd name="connsiteX2" fmla="*/ 3335866 w 6409266"/>
              <a:gd name="connsiteY2" fmla="*/ 668867 h 3462867"/>
              <a:gd name="connsiteX3" fmla="*/ 4326466 w 6409266"/>
              <a:gd name="connsiteY3" fmla="*/ 660400 h 3462867"/>
              <a:gd name="connsiteX4" fmla="*/ 6409266 w 6409266"/>
              <a:gd name="connsiteY4" fmla="*/ 3462867 h 3462867"/>
              <a:gd name="connsiteX5" fmla="*/ 0 w 6409266"/>
              <a:gd name="connsiteY5" fmla="*/ 3454400 h 3462867"/>
              <a:gd name="connsiteX6" fmla="*/ 609600 w 6409266"/>
              <a:gd name="connsiteY6" fmla="*/ 177800 h 3462867"/>
              <a:gd name="connsiteX0-1" fmla="*/ 972267 w 6771933"/>
              <a:gd name="connsiteY0-2" fmla="*/ 338073 h 3623140"/>
              <a:gd name="connsiteX1-3" fmla="*/ 2420067 w 6771933"/>
              <a:gd name="connsiteY1-4" fmla="*/ 160273 h 3623140"/>
              <a:gd name="connsiteX2-5" fmla="*/ 3698533 w 6771933"/>
              <a:gd name="connsiteY2-6" fmla="*/ 829140 h 3623140"/>
              <a:gd name="connsiteX3-7" fmla="*/ 4689133 w 6771933"/>
              <a:gd name="connsiteY3-8" fmla="*/ 820673 h 3623140"/>
              <a:gd name="connsiteX4-9" fmla="*/ 6771933 w 6771933"/>
              <a:gd name="connsiteY4-10" fmla="*/ 3623140 h 3623140"/>
              <a:gd name="connsiteX5-11" fmla="*/ 362667 w 6771933"/>
              <a:gd name="connsiteY5-12" fmla="*/ 3614673 h 3623140"/>
              <a:gd name="connsiteX6-13" fmla="*/ 972267 w 6771933"/>
              <a:gd name="connsiteY6-14" fmla="*/ 338073 h 3623140"/>
              <a:gd name="connsiteX0-15" fmla="*/ 989232 w 6788898"/>
              <a:gd name="connsiteY0-16" fmla="*/ 215499 h 3500566"/>
              <a:gd name="connsiteX1-17" fmla="*/ 2437032 w 6788898"/>
              <a:gd name="connsiteY1-18" fmla="*/ 37699 h 3500566"/>
              <a:gd name="connsiteX2-19" fmla="*/ 3715498 w 6788898"/>
              <a:gd name="connsiteY2-20" fmla="*/ 706566 h 3500566"/>
              <a:gd name="connsiteX3-21" fmla="*/ 4706098 w 6788898"/>
              <a:gd name="connsiteY3-22" fmla="*/ 698099 h 3500566"/>
              <a:gd name="connsiteX4-23" fmla="*/ 6788898 w 6788898"/>
              <a:gd name="connsiteY4-24" fmla="*/ 3500566 h 3500566"/>
              <a:gd name="connsiteX5-25" fmla="*/ 379632 w 6788898"/>
              <a:gd name="connsiteY5-26" fmla="*/ 3492099 h 3500566"/>
              <a:gd name="connsiteX6-27" fmla="*/ 989232 w 6788898"/>
              <a:gd name="connsiteY6-28" fmla="*/ 215499 h 3500566"/>
              <a:gd name="connsiteX0-29" fmla="*/ 989232 w 6788898"/>
              <a:gd name="connsiteY0-30" fmla="*/ 278021 h 3563088"/>
              <a:gd name="connsiteX1-31" fmla="*/ 2437032 w 6788898"/>
              <a:gd name="connsiteY1-32" fmla="*/ 100221 h 3563088"/>
              <a:gd name="connsiteX2-33" fmla="*/ 3715498 w 6788898"/>
              <a:gd name="connsiteY2-34" fmla="*/ 769088 h 3563088"/>
              <a:gd name="connsiteX3-35" fmla="*/ 4706098 w 6788898"/>
              <a:gd name="connsiteY3-36" fmla="*/ 760621 h 3563088"/>
              <a:gd name="connsiteX4-37" fmla="*/ 6788898 w 6788898"/>
              <a:gd name="connsiteY4-38" fmla="*/ 3563088 h 3563088"/>
              <a:gd name="connsiteX5-39" fmla="*/ 379632 w 6788898"/>
              <a:gd name="connsiteY5-40" fmla="*/ 3554621 h 3563088"/>
              <a:gd name="connsiteX6-41" fmla="*/ 989232 w 6788898"/>
              <a:gd name="connsiteY6-42" fmla="*/ 278021 h 3563088"/>
              <a:gd name="connsiteX0-43" fmla="*/ 989232 w 6788898"/>
              <a:gd name="connsiteY0-44" fmla="*/ 375776 h 3660843"/>
              <a:gd name="connsiteX1-45" fmla="*/ 2437032 w 6788898"/>
              <a:gd name="connsiteY1-46" fmla="*/ 197976 h 3660843"/>
              <a:gd name="connsiteX2-47" fmla="*/ 3715498 w 6788898"/>
              <a:gd name="connsiteY2-48" fmla="*/ 866843 h 3660843"/>
              <a:gd name="connsiteX3-49" fmla="*/ 4706098 w 6788898"/>
              <a:gd name="connsiteY3-50" fmla="*/ 858376 h 3660843"/>
              <a:gd name="connsiteX4-51" fmla="*/ 6788898 w 6788898"/>
              <a:gd name="connsiteY4-52" fmla="*/ 3660843 h 3660843"/>
              <a:gd name="connsiteX5-53" fmla="*/ 379632 w 6788898"/>
              <a:gd name="connsiteY5-54" fmla="*/ 3652376 h 3660843"/>
              <a:gd name="connsiteX6-55" fmla="*/ 989232 w 6788898"/>
              <a:gd name="connsiteY6-56" fmla="*/ 375776 h 3660843"/>
              <a:gd name="connsiteX0-57" fmla="*/ 973179 w 6772845"/>
              <a:gd name="connsiteY0-58" fmla="*/ 271049 h 3556116"/>
              <a:gd name="connsiteX1-59" fmla="*/ 2454846 w 6772845"/>
              <a:gd name="connsiteY1-60" fmla="*/ 491183 h 3556116"/>
              <a:gd name="connsiteX2-61" fmla="*/ 3699445 w 6772845"/>
              <a:gd name="connsiteY2-62" fmla="*/ 762116 h 3556116"/>
              <a:gd name="connsiteX3-63" fmla="*/ 4690045 w 6772845"/>
              <a:gd name="connsiteY3-64" fmla="*/ 753649 h 3556116"/>
              <a:gd name="connsiteX4-65" fmla="*/ 6772845 w 6772845"/>
              <a:gd name="connsiteY4-66" fmla="*/ 3556116 h 3556116"/>
              <a:gd name="connsiteX5-67" fmla="*/ 363579 w 6772845"/>
              <a:gd name="connsiteY5-68" fmla="*/ 3547649 h 3556116"/>
              <a:gd name="connsiteX6-69" fmla="*/ 973179 w 6772845"/>
              <a:gd name="connsiteY6-70" fmla="*/ 271049 h 3556116"/>
              <a:gd name="connsiteX0-71" fmla="*/ 973179 w 6772845"/>
              <a:gd name="connsiteY0-72" fmla="*/ 271049 h 3556116"/>
              <a:gd name="connsiteX1-73" fmla="*/ 2454846 w 6772845"/>
              <a:gd name="connsiteY1-74" fmla="*/ 491183 h 3556116"/>
              <a:gd name="connsiteX2-75" fmla="*/ 3699445 w 6772845"/>
              <a:gd name="connsiteY2-76" fmla="*/ 762116 h 3556116"/>
              <a:gd name="connsiteX3-77" fmla="*/ 4690045 w 6772845"/>
              <a:gd name="connsiteY3-78" fmla="*/ 753649 h 3556116"/>
              <a:gd name="connsiteX4-79" fmla="*/ 6772845 w 6772845"/>
              <a:gd name="connsiteY4-80" fmla="*/ 3556116 h 3556116"/>
              <a:gd name="connsiteX5-81" fmla="*/ 363579 w 6772845"/>
              <a:gd name="connsiteY5-82" fmla="*/ 3547649 h 3556116"/>
              <a:gd name="connsiteX6-83" fmla="*/ 973179 w 6772845"/>
              <a:gd name="connsiteY6-84" fmla="*/ 271049 h 3556116"/>
              <a:gd name="connsiteX0-85" fmla="*/ 973179 w 6772845"/>
              <a:gd name="connsiteY0-86" fmla="*/ 271049 h 3556116"/>
              <a:gd name="connsiteX1-87" fmla="*/ 2454846 w 6772845"/>
              <a:gd name="connsiteY1-88" fmla="*/ 491183 h 3556116"/>
              <a:gd name="connsiteX2-89" fmla="*/ 3699445 w 6772845"/>
              <a:gd name="connsiteY2-90" fmla="*/ 762116 h 3556116"/>
              <a:gd name="connsiteX3-91" fmla="*/ 4690045 w 6772845"/>
              <a:gd name="connsiteY3-92" fmla="*/ 753649 h 3556116"/>
              <a:gd name="connsiteX4-93" fmla="*/ 6772845 w 6772845"/>
              <a:gd name="connsiteY4-94" fmla="*/ 3556116 h 3556116"/>
              <a:gd name="connsiteX5-95" fmla="*/ 363579 w 6772845"/>
              <a:gd name="connsiteY5-96" fmla="*/ 3547649 h 3556116"/>
              <a:gd name="connsiteX6-97" fmla="*/ 973179 w 6772845"/>
              <a:gd name="connsiteY6-98" fmla="*/ 271049 h 3556116"/>
              <a:gd name="connsiteX0-99" fmla="*/ 973179 w 6772845"/>
              <a:gd name="connsiteY0-100" fmla="*/ 271049 h 3556116"/>
              <a:gd name="connsiteX1-101" fmla="*/ 2454846 w 6772845"/>
              <a:gd name="connsiteY1-102" fmla="*/ 491183 h 3556116"/>
              <a:gd name="connsiteX2-103" fmla="*/ 3699445 w 6772845"/>
              <a:gd name="connsiteY2-104" fmla="*/ 762116 h 3556116"/>
              <a:gd name="connsiteX3-105" fmla="*/ 4690045 w 6772845"/>
              <a:gd name="connsiteY3-106" fmla="*/ 753649 h 3556116"/>
              <a:gd name="connsiteX4-107" fmla="*/ 6772845 w 6772845"/>
              <a:gd name="connsiteY4-108" fmla="*/ 3556116 h 3556116"/>
              <a:gd name="connsiteX5-109" fmla="*/ 363579 w 6772845"/>
              <a:gd name="connsiteY5-110" fmla="*/ 3547649 h 3556116"/>
              <a:gd name="connsiteX6-111" fmla="*/ 973179 w 6772845"/>
              <a:gd name="connsiteY6-112" fmla="*/ 271049 h 3556116"/>
              <a:gd name="connsiteX0-113" fmla="*/ 973179 w 6772845"/>
              <a:gd name="connsiteY0-114" fmla="*/ 271049 h 3556116"/>
              <a:gd name="connsiteX1-115" fmla="*/ 2454846 w 6772845"/>
              <a:gd name="connsiteY1-116" fmla="*/ 491183 h 3556116"/>
              <a:gd name="connsiteX2-117" fmla="*/ 3699445 w 6772845"/>
              <a:gd name="connsiteY2-118" fmla="*/ 762116 h 3556116"/>
              <a:gd name="connsiteX3-119" fmla="*/ 4690045 w 6772845"/>
              <a:gd name="connsiteY3-120" fmla="*/ 753649 h 3556116"/>
              <a:gd name="connsiteX4-121" fmla="*/ 6772845 w 6772845"/>
              <a:gd name="connsiteY4-122" fmla="*/ 3556116 h 3556116"/>
              <a:gd name="connsiteX5-123" fmla="*/ 363579 w 6772845"/>
              <a:gd name="connsiteY5-124" fmla="*/ 3547649 h 3556116"/>
              <a:gd name="connsiteX6-125" fmla="*/ 973179 w 6772845"/>
              <a:gd name="connsiteY6-126" fmla="*/ 271049 h 3556116"/>
              <a:gd name="connsiteX0-127" fmla="*/ 973179 w 6772845"/>
              <a:gd name="connsiteY0-128" fmla="*/ 271049 h 3556116"/>
              <a:gd name="connsiteX1-129" fmla="*/ 2454846 w 6772845"/>
              <a:gd name="connsiteY1-130" fmla="*/ 491183 h 3556116"/>
              <a:gd name="connsiteX2-131" fmla="*/ 3699445 w 6772845"/>
              <a:gd name="connsiteY2-132" fmla="*/ 762116 h 3556116"/>
              <a:gd name="connsiteX3-133" fmla="*/ 4901712 w 6772845"/>
              <a:gd name="connsiteY3-134" fmla="*/ 1287049 h 3556116"/>
              <a:gd name="connsiteX4-135" fmla="*/ 6772845 w 6772845"/>
              <a:gd name="connsiteY4-136" fmla="*/ 3556116 h 3556116"/>
              <a:gd name="connsiteX5-137" fmla="*/ 363579 w 6772845"/>
              <a:gd name="connsiteY5-138" fmla="*/ 3547649 h 3556116"/>
              <a:gd name="connsiteX6-139" fmla="*/ 973179 w 6772845"/>
              <a:gd name="connsiteY6-140" fmla="*/ 271049 h 3556116"/>
              <a:gd name="connsiteX0-141" fmla="*/ 973179 w 6772845"/>
              <a:gd name="connsiteY0-142" fmla="*/ 271049 h 3556116"/>
              <a:gd name="connsiteX1-143" fmla="*/ 2454846 w 6772845"/>
              <a:gd name="connsiteY1-144" fmla="*/ 491183 h 3556116"/>
              <a:gd name="connsiteX2-145" fmla="*/ 3699445 w 6772845"/>
              <a:gd name="connsiteY2-146" fmla="*/ 762116 h 3556116"/>
              <a:gd name="connsiteX3-147" fmla="*/ 4901712 w 6772845"/>
              <a:gd name="connsiteY3-148" fmla="*/ 1287049 h 3556116"/>
              <a:gd name="connsiteX4-149" fmla="*/ 6772845 w 6772845"/>
              <a:gd name="connsiteY4-150" fmla="*/ 3556116 h 3556116"/>
              <a:gd name="connsiteX5-151" fmla="*/ 363579 w 6772845"/>
              <a:gd name="connsiteY5-152" fmla="*/ 3547649 h 3556116"/>
              <a:gd name="connsiteX6-153" fmla="*/ 973179 w 6772845"/>
              <a:gd name="connsiteY6-154" fmla="*/ 271049 h 3556116"/>
              <a:gd name="connsiteX0-155" fmla="*/ 973179 w 6772845"/>
              <a:gd name="connsiteY0-156" fmla="*/ 191953 h 3477020"/>
              <a:gd name="connsiteX1-157" fmla="*/ 2454846 w 6772845"/>
              <a:gd name="connsiteY1-158" fmla="*/ 412087 h 3477020"/>
              <a:gd name="connsiteX2-159" fmla="*/ 3809512 w 6772845"/>
              <a:gd name="connsiteY2-160" fmla="*/ 623754 h 3477020"/>
              <a:gd name="connsiteX3-161" fmla="*/ 4901712 w 6772845"/>
              <a:gd name="connsiteY3-162" fmla="*/ 1207953 h 3477020"/>
              <a:gd name="connsiteX4-163" fmla="*/ 6772845 w 6772845"/>
              <a:gd name="connsiteY4-164" fmla="*/ 3477020 h 3477020"/>
              <a:gd name="connsiteX5-165" fmla="*/ 363579 w 6772845"/>
              <a:gd name="connsiteY5-166" fmla="*/ 3468553 h 3477020"/>
              <a:gd name="connsiteX6-167" fmla="*/ 973179 w 6772845"/>
              <a:gd name="connsiteY6-168" fmla="*/ 191953 h 3477020"/>
              <a:gd name="connsiteX0-169" fmla="*/ 973179 w 6772845"/>
              <a:gd name="connsiteY0-170" fmla="*/ 191953 h 3477020"/>
              <a:gd name="connsiteX1-171" fmla="*/ 2454846 w 6772845"/>
              <a:gd name="connsiteY1-172" fmla="*/ 412087 h 3477020"/>
              <a:gd name="connsiteX2-173" fmla="*/ 3809512 w 6772845"/>
              <a:gd name="connsiteY2-174" fmla="*/ 623754 h 3477020"/>
              <a:gd name="connsiteX3-175" fmla="*/ 4901712 w 6772845"/>
              <a:gd name="connsiteY3-176" fmla="*/ 1207953 h 3477020"/>
              <a:gd name="connsiteX4-177" fmla="*/ 6772845 w 6772845"/>
              <a:gd name="connsiteY4-178" fmla="*/ 3477020 h 3477020"/>
              <a:gd name="connsiteX5-179" fmla="*/ 363579 w 6772845"/>
              <a:gd name="connsiteY5-180" fmla="*/ 3468553 h 3477020"/>
              <a:gd name="connsiteX6-181" fmla="*/ 973179 w 6772845"/>
              <a:gd name="connsiteY6-182" fmla="*/ 191953 h 3477020"/>
              <a:gd name="connsiteX0-183" fmla="*/ 973179 w 6772845"/>
              <a:gd name="connsiteY0-184" fmla="*/ 191953 h 3477020"/>
              <a:gd name="connsiteX1-185" fmla="*/ 2454846 w 6772845"/>
              <a:gd name="connsiteY1-186" fmla="*/ 412087 h 3477020"/>
              <a:gd name="connsiteX2-187" fmla="*/ 3809512 w 6772845"/>
              <a:gd name="connsiteY2-188" fmla="*/ 623754 h 3477020"/>
              <a:gd name="connsiteX3-189" fmla="*/ 5054112 w 6772845"/>
              <a:gd name="connsiteY3-190" fmla="*/ 1191020 h 3477020"/>
              <a:gd name="connsiteX4-191" fmla="*/ 6772845 w 6772845"/>
              <a:gd name="connsiteY4-192" fmla="*/ 3477020 h 3477020"/>
              <a:gd name="connsiteX5-193" fmla="*/ 363579 w 6772845"/>
              <a:gd name="connsiteY5-194" fmla="*/ 3468553 h 3477020"/>
              <a:gd name="connsiteX6-195" fmla="*/ 973179 w 6772845"/>
              <a:gd name="connsiteY6-196" fmla="*/ 191953 h 3477020"/>
              <a:gd name="connsiteX0-197" fmla="*/ 973179 w 6772845"/>
              <a:gd name="connsiteY0-198" fmla="*/ 191953 h 3477020"/>
              <a:gd name="connsiteX1-199" fmla="*/ 2454846 w 6772845"/>
              <a:gd name="connsiteY1-200" fmla="*/ 412087 h 3477020"/>
              <a:gd name="connsiteX2-201" fmla="*/ 3809512 w 6772845"/>
              <a:gd name="connsiteY2-202" fmla="*/ 623754 h 3477020"/>
              <a:gd name="connsiteX3-203" fmla="*/ 5054112 w 6772845"/>
              <a:gd name="connsiteY3-204" fmla="*/ 1191020 h 3477020"/>
              <a:gd name="connsiteX4-205" fmla="*/ 6772845 w 6772845"/>
              <a:gd name="connsiteY4-206" fmla="*/ 3477020 h 3477020"/>
              <a:gd name="connsiteX5-207" fmla="*/ 363579 w 6772845"/>
              <a:gd name="connsiteY5-208" fmla="*/ 3468553 h 3477020"/>
              <a:gd name="connsiteX6-209" fmla="*/ 973179 w 6772845"/>
              <a:gd name="connsiteY6-210" fmla="*/ 191953 h 3477020"/>
              <a:gd name="connsiteX0-211" fmla="*/ 597936 w 6888668"/>
              <a:gd name="connsiteY0-212" fmla="*/ 247093 h 3261227"/>
              <a:gd name="connsiteX1-213" fmla="*/ 2570669 w 6888668"/>
              <a:gd name="connsiteY1-214" fmla="*/ 196294 h 3261227"/>
              <a:gd name="connsiteX2-215" fmla="*/ 3925335 w 6888668"/>
              <a:gd name="connsiteY2-216" fmla="*/ 407961 h 3261227"/>
              <a:gd name="connsiteX3-217" fmla="*/ 5169935 w 6888668"/>
              <a:gd name="connsiteY3-218" fmla="*/ 975227 h 3261227"/>
              <a:gd name="connsiteX4-219" fmla="*/ 6888668 w 6888668"/>
              <a:gd name="connsiteY4-220" fmla="*/ 3261227 h 3261227"/>
              <a:gd name="connsiteX5-221" fmla="*/ 479402 w 6888668"/>
              <a:gd name="connsiteY5-222" fmla="*/ 3252760 h 3261227"/>
              <a:gd name="connsiteX6-223" fmla="*/ 597936 w 6888668"/>
              <a:gd name="connsiteY6-224" fmla="*/ 247093 h 3261227"/>
              <a:gd name="connsiteX0-225" fmla="*/ 589760 w 6880492"/>
              <a:gd name="connsiteY0-226" fmla="*/ 446050 h 3460184"/>
              <a:gd name="connsiteX1-227" fmla="*/ 2367759 w 6880492"/>
              <a:gd name="connsiteY1-228" fmla="*/ 31185 h 3460184"/>
              <a:gd name="connsiteX2-229" fmla="*/ 3917159 w 6880492"/>
              <a:gd name="connsiteY2-230" fmla="*/ 606918 h 3460184"/>
              <a:gd name="connsiteX3-231" fmla="*/ 5161759 w 6880492"/>
              <a:gd name="connsiteY3-232" fmla="*/ 1174184 h 3460184"/>
              <a:gd name="connsiteX4-233" fmla="*/ 6880492 w 6880492"/>
              <a:gd name="connsiteY4-234" fmla="*/ 3460184 h 3460184"/>
              <a:gd name="connsiteX5-235" fmla="*/ 471226 w 6880492"/>
              <a:gd name="connsiteY5-236" fmla="*/ 3451717 h 3460184"/>
              <a:gd name="connsiteX6-237" fmla="*/ 589760 w 6880492"/>
              <a:gd name="connsiteY6-238" fmla="*/ 446050 h 3460184"/>
              <a:gd name="connsiteX0-239" fmla="*/ 589760 w 6880492"/>
              <a:gd name="connsiteY0-240" fmla="*/ 709349 h 3723483"/>
              <a:gd name="connsiteX1-241" fmla="*/ 2367759 w 6880492"/>
              <a:gd name="connsiteY1-242" fmla="*/ 294484 h 3723483"/>
              <a:gd name="connsiteX2-243" fmla="*/ 3917159 w 6880492"/>
              <a:gd name="connsiteY2-244" fmla="*/ 870217 h 3723483"/>
              <a:gd name="connsiteX3-245" fmla="*/ 5161759 w 6880492"/>
              <a:gd name="connsiteY3-246" fmla="*/ 1437483 h 3723483"/>
              <a:gd name="connsiteX4-247" fmla="*/ 6880492 w 6880492"/>
              <a:gd name="connsiteY4-248" fmla="*/ 3723483 h 3723483"/>
              <a:gd name="connsiteX5-249" fmla="*/ 471226 w 6880492"/>
              <a:gd name="connsiteY5-250" fmla="*/ 3715016 h 3723483"/>
              <a:gd name="connsiteX6-251" fmla="*/ 589760 w 6880492"/>
              <a:gd name="connsiteY6-252" fmla="*/ 709349 h 3723483"/>
              <a:gd name="connsiteX0-253" fmla="*/ 589760 w 6880492"/>
              <a:gd name="connsiteY0-254" fmla="*/ 709349 h 3723483"/>
              <a:gd name="connsiteX1-255" fmla="*/ 2367759 w 6880492"/>
              <a:gd name="connsiteY1-256" fmla="*/ 294484 h 3723483"/>
              <a:gd name="connsiteX2-257" fmla="*/ 3917159 w 6880492"/>
              <a:gd name="connsiteY2-258" fmla="*/ 870217 h 3723483"/>
              <a:gd name="connsiteX3-259" fmla="*/ 5161759 w 6880492"/>
              <a:gd name="connsiteY3-260" fmla="*/ 1437483 h 3723483"/>
              <a:gd name="connsiteX4-261" fmla="*/ 6880492 w 6880492"/>
              <a:gd name="connsiteY4-262" fmla="*/ 3723483 h 3723483"/>
              <a:gd name="connsiteX5-263" fmla="*/ 471226 w 6880492"/>
              <a:gd name="connsiteY5-264" fmla="*/ 3715016 h 3723483"/>
              <a:gd name="connsiteX6-265" fmla="*/ 589760 w 6880492"/>
              <a:gd name="connsiteY6-266" fmla="*/ 709349 h 3723483"/>
              <a:gd name="connsiteX0-267" fmla="*/ 589760 w 6880492"/>
              <a:gd name="connsiteY0-268" fmla="*/ 709349 h 3723483"/>
              <a:gd name="connsiteX1-269" fmla="*/ 2367759 w 6880492"/>
              <a:gd name="connsiteY1-270" fmla="*/ 294484 h 3723483"/>
              <a:gd name="connsiteX2-271" fmla="*/ 3917159 w 6880492"/>
              <a:gd name="connsiteY2-272" fmla="*/ 870217 h 3723483"/>
              <a:gd name="connsiteX3-273" fmla="*/ 5161759 w 6880492"/>
              <a:gd name="connsiteY3-274" fmla="*/ 1437483 h 3723483"/>
              <a:gd name="connsiteX4-275" fmla="*/ 6880492 w 6880492"/>
              <a:gd name="connsiteY4-276" fmla="*/ 3723483 h 3723483"/>
              <a:gd name="connsiteX5-277" fmla="*/ 471226 w 6880492"/>
              <a:gd name="connsiteY5-278" fmla="*/ 3715016 h 3723483"/>
              <a:gd name="connsiteX6-279" fmla="*/ 589760 w 6880492"/>
              <a:gd name="connsiteY6-280" fmla="*/ 709349 h 3723483"/>
              <a:gd name="connsiteX0-281" fmla="*/ 589760 w 6880492"/>
              <a:gd name="connsiteY0-282" fmla="*/ 709349 h 3723483"/>
              <a:gd name="connsiteX1-283" fmla="*/ 2367759 w 6880492"/>
              <a:gd name="connsiteY1-284" fmla="*/ 294484 h 3723483"/>
              <a:gd name="connsiteX2-285" fmla="*/ 3917159 w 6880492"/>
              <a:gd name="connsiteY2-286" fmla="*/ 870217 h 3723483"/>
              <a:gd name="connsiteX3-287" fmla="*/ 5161759 w 6880492"/>
              <a:gd name="connsiteY3-288" fmla="*/ 1437483 h 3723483"/>
              <a:gd name="connsiteX4-289" fmla="*/ 6880492 w 6880492"/>
              <a:gd name="connsiteY4-290" fmla="*/ 3723483 h 3723483"/>
              <a:gd name="connsiteX5-291" fmla="*/ 471226 w 6880492"/>
              <a:gd name="connsiteY5-292" fmla="*/ 3715016 h 3723483"/>
              <a:gd name="connsiteX6-293" fmla="*/ 589760 w 6880492"/>
              <a:gd name="connsiteY6-294" fmla="*/ 709349 h 3723483"/>
              <a:gd name="connsiteX0-295" fmla="*/ 589760 w 6880492"/>
              <a:gd name="connsiteY0-296" fmla="*/ 709349 h 3723483"/>
              <a:gd name="connsiteX1-297" fmla="*/ 2367759 w 6880492"/>
              <a:gd name="connsiteY1-298" fmla="*/ 294484 h 3723483"/>
              <a:gd name="connsiteX2-299" fmla="*/ 3917159 w 6880492"/>
              <a:gd name="connsiteY2-300" fmla="*/ 870217 h 3723483"/>
              <a:gd name="connsiteX3-301" fmla="*/ 5373426 w 6880492"/>
              <a:gd name="connsiteY3-302" fmla="*/ 1598349 h 3723483"/>
              <a:gd name="connsiteX4-303" fmla="*/ 6880492 w 6880492"/>
              <a:gd name="connsiteY4-304" fmla="*/ 3723483 h 3723483"/>
              <a:gd name="connsiteX5-305" fmla="*/ 471226 w 6880492"/>
              <a:gd name="connsiteY5-306" fmla="*/ 3715016 h 3723483"/>
              <a:gd name="connsiteX6-307" fmla="*/ 589760 w 6880492"/>
              <a:gd name="connsiteY6-308" fmla="*/ 709349 h 3723483"/>
              <a:gd name="connsiteX0-309" fmla="*/ 589760 w 6880492"/>
              <a:gd name="connsiteY0-310" fmla="*/ 709349 h 3723483"/>
              <a:gd name="connsiteX1-311" fmla="*/ 2367759 w 6880492"/>
              <a:gd name="connsiteY1-312" fmla="*/ 294484 h 3723483"/>
              <a:gd name="connsiteX2-313" fmla="*/ 3917159 w 6880492"/>
              <a:gd name="connsiteY2-314" fmla="*/ 870217 h 3723483"/>
              <a:gd name="connsiteX3-315" fmla="*/ 5373426 w 6880492"/>
              <a:gd name="connsiteY3-316" fmla="*/ 1598349 h 3723483"/>
              <a:gd name="connsiteX4-317" fmla="*/ 6880492 w 6880492"/>
              <a:gd name="connsiteY4-318" fmla="*/ 3723483 h 3723483"/>
              <a:gd name="connsiteX5-319" fmla="*/ 471226 w 6880492"/>
              <a:gd name="connsiteY5-320" fmla="*/ 3715016 h 3723483"/>
              <a:gd name="connsiteX6-321" fmla="*/ 589760 w 6880492"/>
              <a:gd name="connsiteY6-322" fmla="*/ 709349 h 3723483"/>
              <a:gd name="connsiteX0-323" fmla="*/ 589760 w 6880492"/>
              <a:gd name="connsiteY0-324" fmla="*/ 709349 h 3723483"/>
              <a:gd name="connsiteX1-325" fmla="*/ 2367759 w 6880492"/>
              <a:gd name="connsiteY1-326" fmla="*/ 294484 h 3723483"/>
              <a:gd name="connsiteX2-327" fmla="*/ 3917159 w 6880492"/>
              <a:gd name="connsiteY2-328" fmla="*/ 870217 h 3723483"/>
              <a:gd name="connsiteX3-329" fmla="*/ 5373426 w 6880492"/>
              <a:gd name="connsiteY3-330" fmla="*/ 1598349 h 3723483"/>
              <a:gd name="connsiteX4-331" fmla="*/ 6880492 w 6880492"/>
              <a:gd name="connsiteY4-332" fmla="*/ 3723483 h 3723483"/>
              <a:gd name="connsiteX5-333" fmla="*/ 471226 w 6880492"/>
              <a:gd name="connsiteY5-334" fmla="*/ 3715016 h 3723483"/>
              <a:gd name="connsiteX6-335" fmla="*/ 589760 w 6880492"/>
              <a:gd name="connsiteY6-336" fmla="*/ 709349 h 3723483"/>
              <a:gd name="connsiteX0-337" fmla="*/ 589760 w 6880492"/>
              <a:gd name="connsiteY0-338" fmla="*/ 709349 h 3723483"/>
              <a:gd name="connsiteX1-339" fmla="*/ 2367759 w 6880492"/>
              <a:gd name="connsiteY1-340" fmla="*/ 294484 h 3723483"/>
              <a:gd name="connsiteX2-341" fmla="*/ 3917159 w 6880492"/>
              <a:gd name="connsiteY2-342" fmla="*/ 870217 h 3723483"/>
              <a:gd name="connsiteX3-343" fmla="*/ 5373426 w 6880492"/>
              <a:gd name="connsiteY3-344" fmla="*/ 1598349 h 3723483"/>
              <a:gd name="connsiteX4-345" fmla="*/ 6880492 w 6880492"/>
              <a:gd name="connsiteY4-346" fmla="*/ 3723483 h 3723483"/>
              <a:gd name="connsiteX5-347" fmla="*/ 471226 w 6880492"/>
              <a:gd name="connsiteY5-348" fmla="*/ 3715016 h 3723483"/>
              <a:gd name="connsiteX6-349" fmla="*/ 589760 w 6880492"/>
              <a:gd name="connsiteY6-350" fmla="*/ 709349 h 3723483"/>
              <a:gd name="connsiteX0-351" fmla="*/ 514934 w 5440959"/>
              <a:gd name="connsiteY0-352" fmla="*/ 709349 h 3723699"/>
              <a:gd name="connsiteX1-353" fmla="*/ 2292933 w 5440959"/>
              <a:gd name="connsiteY1-354" fmla="*/ 294484 h 3723699"/>
              <a:gd name="connsiteX2-355" fmla="*/ 3842333 w 5440959"/>
              <a:gd name="connsiteY2-356" fmla="*/ 870217 h 3723699"/>
              <a:gd name="connsiteX3-357" fmla="*/ 5298600 w 5440959"/>
              <a:gd name="connsiteY3-358" fmla="*/ 1598349 h 3723699"/>
              <a:gd name="connsiteX4-359" fmla="*/ 396400 w 5440959"/>
              <a:gd name="connsiteY4-360" fmla="*/ 3715016 h 3723699"/>
              <a:gd name="connsiteX5-361" fmla="*/ 514934 w 5440959"/>
              <a:gd name="connsiteY5-362" fmla="*/ 709349 h 3723699"/>
              <a:gd name="connsiteX0-363" fmla="*/ 514934 w 4185676"/>
              <a:gd name="connsiteY0-364" fmla="*/ 709349 h 3742851"/>
              <a:gd name="connsiteX1-365" fmla="*/ 2292933 w 4185676"/>
              <a:gd name="connsiteY1-366" fmla="*/ 294484 h 3742851"/>
              <a:gd name="connsiteX2-367" fmla="*/ 3842333 w 4185676"/>
              <a:gd name="connsiteY2-368" fmla="*/ 870217 h 3742851"/>
              <a:gd name="connsiteX3-369" fmla="*/ 3872310 w 4185676"/>
              <a:gd name="connsiteY3-370" fmla="*/ 2919839 h 3742851"/>
              <a:gd name="connsiteX4-371" fmla="*/ 396400 w 4185676"/>
              <a:gd name="connsiteY4-372" fmla="*/ 3715016 h 3742851"/>
              <a:gd name="connsiteX5-373" fmla="*/ 514934 w 4185676"/>
              <a:gd name="connsiteY5-374" fmla="*/ 709349 h 3742851"/>
              <a:gd name="connsiteX0-375" fmla="*/ 514934 w 4234132"/>
              <a:gd name="connsiteY0-376" fmla="*/ 709349 h 3742851"/>
              <a:gd name="connsiteX1-377" fmla="*/ 2292933 w 4234132"/>
              <a:gd name="connsiteY1-378" fmla="*/ 294484 h 3742851"/>
              <a:gd name="connsiteX2-379" fmla="*/ 3842333 w 4234132"/>
              <a:gd name="connsiteY2-380" fmla="*/ 870217 h 3742851"/>
              <a:gd name="connsiteX3-381" fmla="*/ 3872310 w 4234132"/>
              <a:gd name="connsiteY3-382" fmla="*/ 2919839 h 3742851"/>
              <a:gd name="connsiteX4-383" fmla="*/ 396400 w 4234132"/>
              <a:gd name="connsiteY4-384" fmla="*/ 3715016 h 3742851"/>
              <a:gd name="connsiteX5-385" fmla="*/ 514934 w 4234132"/>
              <a:gd name="connsiteY5-386" fmla="*/ 709349 h 3742851"/>
              <a:gd name="connsiteX0-387" fmla="*/ 514934 w 4234132"/>
              <a:gd name="connsiteY0-388" fmla="*/ 709349 h 3845687"/>
              <a:gd name="connsiteX1-389" fmla="*/ 2292933 w 4234132"/>
              <a:gd name="connsiteY1-390" fmla="*/ 294484 h 3845687"/>
              <a:gd name="connsiteX2-391" fmla="*/ 3842333 w 4234132"/>
              <a:gd name="connsiteY2-392" fmla="*/ 870217 h 3845687"/>
              <a:gd name="connsiteX3-393" fmla="*/ 3872310 w 4234132"/>
              <a:gd name="connsiteY3-394" fmla="*/ 2919839 h 3845687"/>
              <a:gd name="connsiteX4-395" fmla="*/ 396400 w 4234132"/>
              <a:gd name="connsiteY4-396" fmla="*/ 3715016 h 3845687"/>
              <a:gd name="connsiteX5-397" fmla="*/ 514934 w 4234132"/>
              <a:gd name="connsiteY5-398" fmla="*/ 709349 h 38456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234132" h="3845687">
                <a:moveTo>
                  <a:pt x="514934" y="709349"/>
                </a:moveTo>
                <a:cubicBezTo>
                  <a:pt x="831023" y="139260"/>
                  <a:pt x="1729899" y="-324994"/>
                  <a:pt x="2292933" y="294484"/>
                </a:cubicBezTo>
                <a:cubicBezTo>
                  <a:pt x="2855967" y="913962"/>
                  <a:pt x="3423269" y="476021"/>
                  <a:pt x="3842333" y="870217"/>
                </a:cubicBezTo>
                <a:cubicBezTo>
                  <a:pt x="4261397" y="1264413"/>
                  <a:pt x="4446632" y="2445706"/>
                  <a:pt x="3872310" y="2919839"/>
                </a:cubicBezTo>
                <a:cubicBezTo>
                  <a:pt x="3297988" y="3393972"/>
                  <a:pt x="1511707" y="4151430"/>
                  <a:pt x="396400" y="3715016"/>
                </a:cubicBezTo>
                <a:cubicBezTo>
                  <a:pt x="-400878" y="3566849"/>
                  <a:pt x="198845" y="1279438"/>
                  <a:pt x="514934" y="709349"/>
                </a:cubicBezTo>
                <a:close/>
              </a:path>
            </a:pathLst>
          </a:custGeom>
          <a:solidFill>
            <a:srgbClr val="D4B5B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0541605" y="315911"/>
            <a:ext cx="2486277" cy="2361627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20707" h="3439181">
                <a:moveTo>
                  <a:pt x="34307" y="1667067"/>
                </a:moveTo>
                <a:cubicBezTo>
                  <a:pt x="27891" y="1144095"/>
                  <a:pt x="1160464" y="48418"/>
                  <a:pt x="1911234" y="1896"/>
                </a:cubicBezTo>
                <a:cubicBezTo>
                  <a:pt x="2662004" y="-44626"/>
                  <a:pt x="3707949" y="771917"/>
                  <a:pt x="3614905" y="1676692"/>
                </a:cubicBezTo>
                <a:cubicBezTo>
                  <a:pt x="3521861" y="2581467"/>
                  <a:pt x="1397886" y="3630621"/>
                  <a:pt x="881330" y="3409240"/>
                </a:cubicBezTo>
                <a:cubicBezTo>
                  <a:pt x="364774" y="3187859"/>
                  <a:pt x="-137344" y="2234958"/>
                  <a:pt x="34307" y="1667067"/>
                </a:cubicBezTo>
                <a:close/>
              </a:path>
            </a:pathLst>
          </a:custGeom>
          <a:solidFill>
            <a:srgbClr val="3A405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 5"/>
          <p:cNvSpPr/>
          <p:nvPr/>
        </p:nvSpPr>
        <p:spPr bwMode="auto">
          <a:xfrm flipH="1">
            <a:off x="0" y="978852"/>
            <a:ext cx="12191998" cy="5585577"/>
          </a:xfrm>
          <a:custGeom>
            <a:avLst/>
            <a:gdLst>
              <a:gd name="T0" fmla="*/ 520 w 4474"/>
              <a:gd name="T1" fmla="*/ 214 h 2029"/>
              <a:gd name="T2" fmla="*/ 631 w 4474"/>
              <a:gd name="T3" fmla="*/ 346 h 2029"/>
              <a:gd name="T4" fmla="*/ 655 w 4474"/>
              <a:gd name="T5" fmla="*/ 391 h 2029"/>
              <a:gd name="T6" fmla="*/ 683 w 4474"/>
              <a:gd name="T7" fmla="*/ 481 h 2029"/>
              <a:gd name="T8" fmla="*/ 689 w 4474"/>
              <a:gd name="T9" fmla="*/ 596 h 2029"/>
              <a:gd name="T10" fmla="*/ 589 w 4474"/>
              <a:gd name="T11" fmla="*/ 692 h 2029"/>
              <a:gd name="T12" fmla="*/ 304 w 4474"/>
              <a:gd name="T13" fmla="*/ 670 h 2029"/>
              <a:gd name="T14" fmla="*/ 186 w 4474"/>
              <a:gd name="T15" fmla="*/ 721 h 2029"/>
              <a:gd name="T16" fmla="*/ 309 w 4474"/>
              <a:gd name="T17" fmla="*/ 929 h 2029"/>
              <a:gd name="T18" fmla="*/ 892 w 4474"/>
              <a:gd name="T19" fmla="*/ 1269 h 2029"/>
              <a:gd name="T20" fmla="*/ 1575 w 4474"/>
              <a:gd name="T21" fmla="*/ 1329 h 2029"/>
              <a:gd name="T22" fmla="*/ 2032 w 4474"/>
              <a:gd name="T23" fmla="*/ 1368 h 2029"/>
              <a:gd name="T24" fmla="*/ 2073 w 4474"/>
              <a:gd name="T25" fmla="*/ 1380 h 2029"/>
              <a:gd name="T26" fmla="*/ 2125 w 4474"/>
              <a:gd name="T27" fmla="*/ 1432 h 2029"/>
              <a:gd name="T28" fmla="*/ 1962 w 4474"/>
              <a:gd name="T29" fmla="*/ 1592 h 2029"/>
              <a:gd name="T30" fmla="*/ 1944 w 4474"/>
              <a:gd name="T31" fmla="*/ 1676 h 2029"/>
              <a:gd name="T32" fmla="*/ 1994 w 4474"/>
              <a:gd name="T33" fmla="*/ 1701 h 2029"/>
              <a:gd name="T34" fmla="*/ 2379 w 4474"/>
              <a:gd name="T35" fmla="*/ 1803 h 2029"/>
              <a:gd name="T36" fmla="*/ 3058 w 4474"/>
              <a:gd name="T37" fmla="*/ 1877 h 2029"/>
              <a:gd name="T38" fmla="*/ 3315 w 4474"/>
              <a:gd name="T39" fmla="*/ 1779 h 2029"/>
              <a:gd name="T40" fmla="*/ 3356 w 4474"/>
              <a:gd name="T41" fmla="*/ 1696 h 2029"/>
              <a:gd name="T42" fmla="*/ 3343 w 4474"/>
              <a:gd name="T43" fmla="*/ 1665 h 2029"/>
              <a:gd name="T44" fmla="*/ 3188 w 4474"/>
              <a:gd name="T45" fmla="*/ 1653 h 2029"/>
              <a:gd name="T46" fmla="*/ 3158 w 4474"/>
              <a:gd name="T47" fmla="*/ 1697 h 2029"/>
              <a:gd name="T48" fmla="*/ 3207 w 4474"/>
              <a:gd name="T49" fmla="*/ 1744 h 2029"/>
              <a:gd name="T50" fmla="*/ 4018 w 4474"/>
              <a:gd name="T51" fmla="*/ 2000 h 2029"/>
              <a:gd name="T52" fmla="*/ 4017 w 4474"/>
              <a:gd name="T53" fmla="*/ 2008 h 2029"/>
              <a:gd name="T54" fmla="*/ 3248 w 4474"/>
              <a:gd name="T55" fmla="*/ 1787 h 2029"/>
              <a:gd name="T56" fmla="*/ 3151 w 4474"/>
              <a:gd name="T57" fmla="*/ 1715 h 2029"/>
              <a:gd name="T58" fmla="*/ 3143 w 4474"/>
              <a:gd name="T59" fmla="*/ 1700 h 2029"/>
              <a:gd name="T60" fmla="*/ 3155 w 4474"/>
              <a:gd name="T61" fmla="*/ 1656 h 2029"/>
              <a:gd name="T62" fmla="*/ 3327 w 4474"/>
              <a:gd name="T63" fmla="*/ 1636 h 2029"/>
              <a:gd name="T64" fmla="*/ 3373 w 4474"/>
              <a:gd name="T65" fmla="*/ 1689 h 2029"/>
              <a:gd name="T66" fmla="*/ 3361 w 4474"/>
              <a:gd name="T67" fmla="*/ 1741 h 2029"/>
              <a:gd name="T68" fmla="*/ 3117 w 4474"/>
              <a:gd name="T69" fmla="*/ 1887 h 2029"/>
              <a:gd name="T70" fmla="*/ 2602 w 4474"/>
              <a:gd name="T71" fmla="*/ 1857 h 2029"/>
              <a:gd name="T72" fmla="*/ 2015 w 4474"/>
              <a:gd name="T73" fmla="*/ 1724 h 2029"/>
              <a:gd name="T74" fmla="*/ 1949 w 4474"/>
              <a:gd name="T75" fmla="*/ 1694 h 2029"/>
              <a:gd name="T76" fmla="*/ 1916 w 4474"/>
              <a:gd name="T77" fmla="*/ 1630 h 2029"/>
              <a:gd name="T78" fmla="*/ 2087 w 4474"/>
              <a:gd name="T79" fmla="*/ 1476 h 2029"/>
              <a:gd name="T80" fmla="*/ 2083 w 4474"/>
              <a:gd name="T81" fmla="*/ 1394 h 2029"/>
              <a:gd name="T82" fmla="*/ 2043 w 4474"/>
              <a:gd name="T83" fmla="*/ 1380 h 2029"/>
              <a:gd name="T84" fmla="*/ 1575 w 4474"/>
              <a:gd name="T85" fmla="*/ 1334 h 2029"/>
              <a:gd name="T86" fmla="*/ 779 w 4474"/>
              <a:gd name="T87" fmla="*/ 1247 h 2029"/>
              <a:gd name="T88" fmla="*/ 223 w 4474"/>
              <a:gd name="T89" fmla="*/ 852 h 2029"/>
              <a:gd name="T90" fmla="*/ 191 w 4474"/>
              <a:gd name="T91" fmla="*/ 689 h 2029"/>
              <a:gd name="T92" fmla="*/ 361 w 4474"/>
              <a:gd name="T93" fmla="*/ 656 h 2029"/>
              <a:gd name="T94" fmla="*/ 639 w 4474"/>
              <a:gd name="T95" fmla="*/ 663 h 2029"/>
              <a:gd name="T96" fmla="*/ 679 w 4474"/>
              <a:gd name="T97" fmla="*/ 567 h 2029"/>
              <a:gd name="T98" fmla="*/ 666 w 4474"/>
              <a:gd name="T99" fmla="*/ 455 h 2029"/>
              <a:gd name="T100" fmla="*/ 635 w 4474"/>
              <a:gd name="T101" fmla="*/ 377 h 2029"/>
              <a:gd name="T102" fmla="*/ 606 w 4474"/>
              <a:gd name="T103" fmla="*/ 328 h 2029"/>
              <a:gd name="T104" fmla="*/ 223 w 4474"/>
              <a:gd name="T105" fmla="*/ 45 h 2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474" h="2029">
                <a:moveTo>
                  <a:pt x="0" y="0"/>
                </a:moveTo>
                <a:cubicBezTo>
                  <a:pt x="76" y="2"/>
                  <a:pt x="152" y="16"/>
                  <a:pt x="225" y="40"/>
                </a:cubicBezTo>
                <a:cubicBezTo>
                  <a:pt x="298" y="64"/>
                  <a:pt x="367" y="98"/>
                  <a:pt x="430" y="142"/>
                </a:cubicBezTo>
                <a:cubicBezTo>
                  <a:pt x="462" y="164"/>
                  <a:pt x="492" y="188"/>
                  <a:pt x="520" y="214"/>
                </a:cubicBezTo>
                <a:cubicBezTo>
                  <a:pt x="548" y="240"/>
                  <a:pt x="574" y="268"/>
                  <a:pt x="598" y="299"/>
                </a:cubicBezTo>
                <a:cubicBezTo>
                  <a:pt x="604" y="306"/>
                  <a:pt x="609" y="314"/>
                  <a:pt x="615" y="322"/>
                </a:cubicBezTo>
                <a:cubicBezTo>
                  <a:pt x="617" y="326"/>
                  <a:pt x="620" y="330"/>
                  <a:pt x="623" y="334"/>
                </a:cubicBezTo>
                <a:cubicBezTo>
                  <a:pt x="631" y="346"/>
                  <a:pt x="631" y="346"/>
                  <a:pt x="631" y="346"/>
                </a:cubicBezTo>
                <a:cubicBezTo>
                  <a:pt x="633" y="350"/>
                  <a:pt x="636" y="354"/>
                  <a:pt x="638" y="359"/>
                </a:cubicBezTo>
                <a:cubicBezTo>
                  <a:pt x="645" y="371"/>
                  <a:pt x="645" y="371"/>
                  <a:pt x="645" y="371"/>
                </a:cubicBezTo>
                <a:cubicBezTo>
                  <a:pt x="652" y="384"/>
                  <a:pt x="652" y="384"/>
                  <a:pt x="652" y="384"/>
                </a:cubicBezTo>
                <a:cubicBezTo>
                  <a:pt x="655" y="391"/>
                  <a:pt x="655" y="391"/>
                  <a:pt x="655" y="391"/>
                </a:cubicBezTo>
                <a:cubicBezTo>
                  <a:pt x="658" y="397"/>
                  <a:pt x="658" y="397"/>
                  <a:pt x="658" y="397"/>
                </a:cubicBezTo>
                <a:cubicBezTo>
                  <a:pt x="666" y="415"/>
                  <a:pt x="672" y="433"/>
                  <a:pt x="677" y="452"/>
                </a:cubicBezTo>
                <a:cubicBezTo>
                  <a:pt x="678" y="457"/>
                  <a:pt x="680" y="462"/>
                  <a:pt x="681" y="466"/>
                </a:cubicBezTo>
                <a:cubicBezTo>
                  <a:pt x="683" y="481"/>
                  <a:pt x="683" y="481"/>
                  <a:pt x="683" y="481"/>
                </a:cubicBezTo>
                <a:cubicBezTo>
                  <a:pt x="685" y="490"/>
                  <a:pt x="686" y="500"/>
                  <a:pt x="688" y="509"/>
                </a:cubicBezTo>
                <a:cubicBezTo>
                  <a:pt x="690" y="528"/>
                  <a:pt x="691" y="548"/>
                  <a:pt x="691" y="567"/>
                </a:cubicBezTo>
                <a:cubicBezTo>
                  <a:pt x="691" y="572"/>
                  <a:pt x="691" y="577"/>
                  <a:pt x="690" y="582"/>
                </a:cubicBezTo>
                <a:cubicBezTo>
                  <a:pt x="690" y="587"/>
                  <a:pt x="690" y="592"/>
                  <a:pt x="689" y="596"/>
                </a:cubicBezTo>
                <a:cubicBezTo>
                  <a:pt x="687" y="606"/>
                  <a:pt x="685" y="616"/>
                  <a:pt x="682" y="625"/>
                </a:cubicBezTo>
                <a:cubicBezTo>
                  <a:pt x="679" y="635"/>
                  <a:pt x="674" y="644"/>
                  <a:pt x="668" y="653"/>
                </a:cubicBezTo>
                <a:cubicBezTo>
                  <a:pt x="662" y="661"/>
                  <a:pt x="655" y="668"/>
                  <a:pt x="646" y="674"/>
                </a:cubicBezTo>
                <a:cubicBezTo>
                  <a:pt x="629" y="686"/>
                  <a:pt x="608" y="690"/>
                  <a:pt x="589" y="692"/>
                </a:cubicBezTo>
                <a:cubicBezTo>
                  <a:pt x="569" y="693"/>
                  <a:pt x="549" y="690"/>
                  <a:pt x="531" y="688"/>
                </a:cubicBezTo>
                <a:cubicBezTo>
                  <a:pt x="474" y="681"/>
                  <a:pt x="474" y="681"/>
                  <a:pt x="474" y="681"/>
                </a:cubicBezTo>
                <a:cubicBezTo>
                  <a:pt x="436" y="676"/>
                  <a:pt x="398" y="672"/>
                  <a:pt x="360" y="670"/>
                </a:cubicBezTo>
                <a:cubicBezTo>
                  <a:pt x="341" y="669"/>
                  <a:pt x="323" y="669"/>
                  <a:pt x="304" y="670"/>
                </a:cubicBezTo>
                <a:cubicBezTo>
                  <a:pt x="285" y="671"/>
                  <a:pt x="266" y="673"/>
                  <a:pt x="248" y="677"/>
                </a:cubicBezTo>
                <a:cubicBezTo>
                  <a:pt x="239" y="679"/>
                  <a:pt x="231" y="682"/>
                  <a:pt x="223" y="686"/>
                </a:cubicBezTo>
                <a:cubicBezTo>
                  <a:pt x="215" y="690"/>
                  <a:pt x="207" y="694"/>
                  <a:pt x="201" y="700"/>
                </a:cubicBezTo>
                <a:cubicBezTo>
                  <a:pt x="194" y="706"/>
                  <a:pt x="190" y="713"/>
                  <a:pt x="186" y="721"/>
                </a:cubicBezTo>
                <a:cubicBezTo>
                  <a:pt x="184" y="728"/>
                  <a:pt x="183" y="737"/>
                  <a:pt x="185" y="745"/>
                </a:cubicBezTo>
                <a:cubicBezTo>
                  <a:pt x="188" y="763"/>
                  <a:pt x="195" y="780"/>
                  <a:pt x="204" y="796"/>
                </a:cubicBezTo>
                <a:cubicBezTo>
                  <a:pt x="213" y="813"/>
                  <a:pt x="224" y="828"/>
                  <a:pt x="235" y="843"/>
                </a:cubicBezTo>
                <a:cubicBezTo>
                  <a:pt x="257" y="874"/>
                  <a:pt x="282" y="902"/>
                  <a:pt x="309" y="929"/>
                </a:cubicBezTo>
                <a:cubicBezTo>
                  <a:pt x="362" y="984"/>
                  <a:pt x="420" y="1033"/>
                  <a:pt x="482" y="1078"/>
                </a:cubicBezTo>
                <a:cubicBezTo>
                  <a:pt x="543" y="1122"/>
                  <a:pt x="608" y="1162"/>
                  <a:pt x="677" y="1196"/>
                </a:cubicBezTo>
                <a:cubicBezTo>
                  <a:pt x="711" y="1212"/>
                  <a:pt x="746" y="1227"/>
                  <a:pt x="782" y="1239"/>
                </a:cubicBezTo>
                <a:cubicBezTo>
                  <a:pt x="817" y="1252"/>
                  <a:pt x="855" y="1261"/>
                  <a:pt x="892" y="1269"/>
                </a:cubicBezTo>
                <a:cubicBezTo>
                  <a:pt x="929" y="1277"/>
                  <a:pt x="967" y="1282"/>
                  <a:pt x="1005" y="1288"/>
                </a:cubicBezTo>
                <a:cubicBezTo>
                  <a:pt x="1023" y="1290"/>
                  <a:pt x="1042" y="1293"/>
                  <a:pt x="1061" y="1295"/>
                </a:cubicBezTo>
                <a:cubicBezTo>
                  <a:pt x="1080" y="1297"/>
                  <a:pt x="1099" y="1299"/>
                  <a:pt x="1118" y="1301"/>
                </a:cubicBezTo>
                <a:cubicBezTo>
                  <a:pt x="1270" y="1316"/>
                  <a:pt x="1423" y="1322"/>
                  <a:pt x="1575" y="1329"/>
                </a:cubicBezTo>
                <a:cubicBezTo>
                  <a:pt x="1689" y="1334"/>
                  <a:pt x="1689" y="1334"/>
                  <a:pt x="1689" y="1334"/>
                </a:cubicBezTo>
                <a:cubicBezTo>
                  <a:pt x="1728" y="1336"/>
                  <a:pt x="1766" y="1338"/>
                  <a:pt x="1804" y="1341"/>
                </a:cubicBezTo>
                <a:cubicBezTo>
                  <a:pt x="1842" y="1343"/>
                  <a:pt x="1880" y="1346"/>
                  <a:pt x="1918" y="1350"/>
                </a:cubicBezTo>
                <a:cubicBezTo>
                  <a:pt x="1956" y="1355"/>
                  <a:pt x="1994" y="1359"/>
                  <a:pt x="2032" y="1368"/>
                </a:cubicBezTo>
                <a:cubicBezTo>
                  <a:pt x="2046" y="1372"/>
                  <a:pt x="2046" y="1372"/>
                  <a:pt x="2046" y="1372"/>
                </a:cubicBezTo>
                <a:cubicBezTo>
                  <a:pt x="2048" y="1372"/>
                  <a:pt x="2050" y="1373"/>
                  <a:pt x="2053" y="1373"/>
                </a:cubicBezTo>
                <a:cubicBezTo>
                  <a:pt x="2060" y="1376"/>
                  <a:pt x="2060" y="1376"/>
                  <a:pt x="2060" y="1376"/>
                </a:cubicBezTo>
                <a:cubicBezTo>
                  <a:pt x="2064" y="1377"/>
                  <a:pt x="2069" y="1379"/>
                  <a:pt x="2073" y="1380"/>
                </a:cubicBezTo>
                <a:cubicBezTo>
                  <a:pt x="2078" y="1382"/>
                  <a:pt x="2083" y="1384"/>
                  <a:pt x="2087" y="1386"/>
                </a:cubicBezTo>
                <a:cubicBezTo>
                  <a:pt x="2096" y="1390"/>
                  <a:pt x="2105" y="1395"/>
                  <a:pt x="2112" y="1403"/>
                </a:cubicBezTo>
                <a:cubicBezTo>
                  <a:pt x="2116" y="1406"/>
                  <a:pt x="2119" y="1410"/>
                  <a:pt x="2121" y="1416"/>
                </a:cubicBezTo>
                <a:cubicBezTo>
                  <a:pt x="2124" y="1421"/>
                  <a:pt x="2125" y="1426"/>
                  <a:pt x="2125" y="1432"/>
                </a:cubicBezTo>
                <a:cubicBezTo>
                  <a:pt x="2124" y="1443"/>
                  <a:pt x="2119" y="1452"/>
                  <a:pt x="2114" y="1461"/>
                </a:cubicBezTo>
                <a:cubicBezTo>
                  <a:pt x="2108" y="1469"/>
                  <a:pt x="2101" y="1476"/>
                  <a:pt x="2094" y="1483"/>
                </a:cubicBezTo>
                <a:cubicBezTo>
                  <a:pt x="2081" y="1497"/>
                  <a:pt x="2066" y="1509"/>
                  <a:pt x="2051" y="1521"/>
                </a:cubicBezTo>
                <a:cubicBezTo>
                  <a:pt x="2021" y="1545"/>
                  <a:pt x="1989" y="1567"/>
                  <a:pt x="1962" y="1592"/>
                </a:cubicBezTo>
                <a:cubicBezTo>
                  <a:pt x="1955" y="1599"/>
                  <a:pt x="1948" y="1605"/>
                  <a:pt x="1942" y="1612"/>
                </a:cubicBezTo>
                <a:cubicBezTo>
                  <a:pt x="1936" y="1619"/>
                  <a:pt x="1931" y="1627"/>
                  <a:pt x="1928" y="1635"/>
                </a:cubicBezTo>
                <a:cubicBezTo>
                  <a:pt x="1925" y="1642"/>
                  <a:pt x="1924" y="1651"/>
                  <a:pt x="1927" y="1658"/>
                </a:cubicBezTo>
                <a:cubicBezTo>
                  <a:pt x="1930" y="1665"/>
                  <a:pt x="1937" y="1671"/>
                  <a:pt x="1944" y="1676"/>
                </a:cubicBezTo>
                <a:cubicBezTo>
                  <a:pt x="1947" y="1678"/>
                  <a:pt x="1951" y="1681"/>
                  <a:pt x="1955" y="1683"/>
                </a:cubicBezTo>
                <a:cubicBezTo>
                  <a:pt x="1960" y="1685"/>
                  <a:pt x="1964" y="1687"/>
                  <a:pt x="1968" y="1689"/>
                </a:cubicBezTo>
                <a:cubicBezTo>
                  <a:pt x="1981" y="1695"/>
                  <a:pt x="1981" y="1695"/>
                  <a:pt x="1981" y="1695"/>
                </a:cubicBezTo>
                <a:cubicBezTo>
                  <a:pt x="1994" y="1701"/>
                  <a:pt x="1994" y="1701"/>
                  <a:pt x="1994" y="1701"/>
                </a:cubicBezTo>
                <a:cubicBezTo>
                  <a:pt x="2002" y="1705"/>
                  <a:pt x="2011" y="1708"/>
                  <a:pt x="2020" y="1711"/>
                </a:cubicBezTo>
                <a:cubicBezTo>
                  <a:pt x="2029" y="1714"/>
                  <a:pt x="2038" y="1718"/>
                  <a:pt x="2047" y="1721"/>
                </a:cubicBezTo>
                <a:cubicBezTo>
                  <a:pt x="2083" y="1733"/>
                  <a:pt x="2120" y="1743"/>
                  <a:pt x="2156" y="1753"/>
                </a:cubicBezTo>
                <a:cubicBezTo>
                  <a:pt x="2230" y="1772"/>
                  <a:pt x="2304" y="1788"/>
                  <a:pt x="2379" y="1803"/>
                </a:cubicBezTo>
                <a:cubicBezTo>
                  <a:pt x="2454" y="1817"/>
                  <a:pt x="2529" y="1830"/>
                  <a:pt x="2605" y="1841"/>
                </a:cubicBezTo>
                <a:cubicBezTo>
                  <a:pt x="2680" y="1853"/>
                  <a:pt x="2756" y="1862"/>
                  <a:pt x="2831" y="1869"/>
                </a:cubicBezTo>
                <a:cubicBezTo>
                  <a:pt x="2869" y="1873"/>
                  <a:pt x="2907" y="1876"/>
                  <a:pt x="2945" y="1878"/>
                </a:cubicBezTo>
                <a:cubicBezTo>
                  <a:pt x="2983" y="1880"/>
                  <a:pt x="3021" y="1880"/>
                  <a:pt x="3058" y="1877"/>
                </a:cubicBezTo>
                <a:cubicBezTo>
                  <a:pt x="3077" y="1876"/>
                  <a:pt x="3096" y="1873"/>
                  <a:pt x="3115" y="1870"/>
                </a:cubicBezTo>
                <a:cubicBezTo>
                  <a:pt x="3133" y="1867"/>
                  <a:pt x="3152" y="1863"/>
                  <a:pt x="3170" y="1858"/>
                </a:cubicBezTo>
                <a:cubicBezTo>
                  <a:pt x="3206" y="1848"/>
                  <a:pt x="3241" y="1833"/>
                  <a:pt x="3272" y="1813"/>
                </a:cubicBezTo>
                <a:cubicBezTo>
                  <a:pt x="3287" y="1803"/>
                  <a:pt x="3302" y="1792"/>
                  <a:pt x="3315" y="1779"/>
                </a:cubicBezTo>
                <a:cubicBezTo>
                  <a:pt x="3327" y="1765"/>
                  <a:pt x="3338" y="1751"/>
                  <a:pt x="3346" y="1734"/>
                </a:cubicBezTo>
                <a:cubicBezTo>
                  <a:pt x="3350" y="1726"/>
                  <a:pt x="3353" y="1718"/>
                  <a:pt x="3355" y="1709"/>
                </a:cubicBezTo>
                <a:cubicBezTo>
                  <a:pt x="3356" y="1703"/>
                  <a:pt x="3356" y="1703"/>
                  <a:pt x="3356" y="1703"/>
                </a:cubicBezTo>
                <a:cubicBezTo>
                  <a:pt x="3356" y="1696"/>
                  <a:pt x="3356" y="1696"/>
                  <a:pt x="3356" y="1696"/>
                </a:cubicBezTo>
                <a:cubicBezTo>
                  <a:pt x="3356" y="1694"/>
                  <a:pt x="3356" y="1692"/>
                  <a:pt x="3356" y="1690"/>
                </a:cubicBezTo>
                <a:cubicBezTo>
                  <a:pt x="3356" y="1689"/>
                  <a:pt x="3356" y="1688"/>
                  <a:pt x="3356" y="1687"/>
                </a:cubicBezTo>
                <a:cubicBezTo>
                  <a:pt x="3356" y="1686"/>
                  <a:pt x="3356" y="1685"/>
                  <a:pt x="3356" y="1684"/>
                </a:cubicBezTo>
                <a:cubicBezTo>
                  <a:pt x="3354" y="1677"/>
                  <a:pt x="3350" y="1670"/>
                  <a:pt x="3343" y="1665"/>
                </a:cubicBezTo>
                <a:cubicBezTo>
                  <a:pt x="3337" y="1659"/>
                  <a:pt x="3329" y="1655"/>
                  <a:pt x="3321" y="1652"/>
                </a:cubicBezTo>
                <a:cubicBezTo>
                  <a:pt x="3305" y="1645"/>
                  <a:pt x="3286" y="1642"/>
                  <a:pt x="3268" y="1641"/>
                </a:cubicBezTo>
                <a:cubicBezTo>
                  <a:pt x="3250" y="1640"/>
                  <a:pt x="3231" y="1641"/>
                  <a:pt x="3213" y="1645"/>
                </a:cubicBezTo>
                <a:cubicBezTo>
                  <a:pt x="3204" y="1647"/>
                  <a:pt x="3196" y="1649"/>
                  <a:pt x="3188" y="1653"/>
                </a:cubicBezTo>
                <a:cubicBezTo>
                  <a:pt x="3180" y="1657"/>
                  <a:pt x="3172" y="1661"/>
                  <a:pt x="3167" y="1667"/>
                </a:cubicBezTo>
                <a:cubicBezTo>
                  <a:pt x="3161" y="1673"/>
                  <a:pt x="3158" y="1680"/>
                  <a:pt x="3157" y="1688"/>
                </a:cubicBezTo>
                <a:cubicBezTo>
                  <a:pt x="3157" y="1690"/>
                  <a:pt x="3158" y="1692"/>
                  <a:pt x="3158" y="1694"/>
                </a:cubicBezTo>
                <a:cubicBezTo>
                  <a:pt x="3158" y="1695"/>
                  <a:pt x="3158" y="1696"/>
                  <a:pt x="3158" y="1697"/>
                </a:cubicBezTo>
                <a:cubicBezTo>
                  <a:pt x="3158" y="1697"/>
                  <a:pt x="3159" y="1698"/>
                  <a:pt x="3159" y="1699"/>
                </a:cubicBezTo>
                <a:cubicBezTo>
                  <a:pt x="3160" y="1702"/>
                  <a:pt x="3162" y="1706"/>
                  <a:pt x="3165" y="1709"/>
                </a:cubicBezTo>
                <a:cubicBezTo>
                  <a:pt x="3171" y="1716"/>
                  <a:pt x="3177" y="1722"/>
                  <a:pt x="3184" y="1728"/>
                </a:cubicBezTo>
                <a:cubicBezTo>
                  <a:pt x="3192" y="1734"/>
                  <a:pt x="3199" y="1739"/>
                  <a:pt x="3207" y="1744"/>
                </a:cubicBezTo>
                <a:cubicBezTo>
                  <a:pt x="3222" y="1755"/>
                  <a:pt x="3239" y="1765"/>
                  <a:pt x="3255" y="1774"/>
                </a:cubicBezTo>
                <a:cubicBezTo>
                  <a:pt x="3288" y="1792"/>
                  <a:pt x="3323" y="1808"/>
                  <a:pt x="3358" y="1823"/>
                </a:cubicBezTo>
                <a:cubicBezTo>
                  <a:pt x="3427" y="1853"/>
                  <a:pt x="3499" y="1879"/>
                  <a:pt x="3572" y="1902"/>
                </a:cubicBezTo>
                <a:cubicBezTo>
                  <a:pt x="3717" y="1947"/>
                  <a:pt x="3867" y="1980"/>
                  <a:pt x="4018" y="2000"/>
                </a:cubicBezTo>
                <a:cubicBezTo>
                  <a:pt x="4169" y="2021"/>
                  <a:pt x="4322" y="2029"/>
                  <a:pt x="4474" y="2022"/>
                </a:cubicBezTo>
                <a:cubicBezTo>
                  <a:pt x="4474" y="2024"/>
                  <a:pt x="4474" y="2024"/>
                  <a:pt x="4474" y="2024"/>
                </a:cubicBezTo>
                <a:cubicBezTo>
                  <a:pt x="4398" y="2029"/>
                  <a:pt x="4322" y="2029"/>
                  <a:pt x="4245" y="2027"/>
                </a:cubicBezTo>
                <a:cubicBezTo>
                  <a:pt x="4169" y="2024"/>
                  <a:pt x="4093" y="2018"/>
                  <a:pt x="4017" y="2008"/>
                </a:cubicBezTo>
                <a:cubicBezTo>
                  <a:pt x="3941" y="1999"/>
                  <a:pt x="3865" y="1986"/>
                  <a:pt x="3791" y="1970"/>
                </a:cubicBezTo>
                <a:cubicBezTo>
                  <a:pt x="3716" y="1955"/>
                  <a:pt x="3641" y="1936"/>
                  <a:pt x="3568" y="1914"/>
                </a:cubicBezTo>
                <a:cubicBezTo>
                  <a:pt x="3495" y="1891"/>
                  <a:pt x="3423" y="1866"/>
                  <a:pt x="3352" y="1836"/>
                </a:cubicBezTo>
                <a:cubicBezTo>
                  <a:pt x="3317" y="1821"/>
                  <a:pt x="3282" y="1805"/>
                  <a:pt x="3248" y="1787"/>
                </a:cubicBezTo>
                <a:cubicBezTo>
                  <a:pt x="3231" y="1777"/>
                  <a:pt x="3215" y="1768"/>
                  <a:pt x="3198" y="1757"/>
                </a:cubicBezTo>
                <a:cubicBezTo>
                  <a:pt x="3190" y="1751"/>
                  <a:pt x="3182" y="1746"/>
                  <a:pt x="3175" y="1740"/>
                </a:cubicBezTo>
                <a:cubicBezTo>
                  <a:pt x="3167" y="1733"/>
                  <a:pt x="3160" y="1727"/>
                  <a:pt x="3153" y="1719"/>
                </a:cubicBezTo>
                <a:cubicBezTo>
                  <a:pt x="3151" y="1715"/>
                  <a:pt x="3151" y="1715"/>
                  <a:pt x="3151" y="1715"/>
                </a:cubicBezTo>
                <a:cubicBezTo>
                  <a:pt x="3148" y="1712"/>
                  <a:pt x="3148" y="1712"/>
                  <a:pt x="3148" y="1712"/>
                </a:cubicBezTo>
                <a:cubicBezTo>
                  <a:pt x="3148" y="1711"/>
                  <a:pt x="3147" y="1710"/>
                  <a:pt x="3146" y="1708"/>
                </a:cubicBezTo>
                <a:cubicBezTo>
                  <a:pt x="3146" y="1707"/>
                  <a:pt x="3145" y="1706"/>
                  <a:pt x="3144" y="1704"/>
                </a:cubicBezTo>
                <a:cubicBezTo>
                  <a:pt x="3144" y="1703"/>
                  <a:pt x="3143" y="1701"/>
                  <a:pt x="3143" y="1700"/>
                </a:cubicBezTo>
                <a:cubicBezTo>
                  <a:pt x="3143" y="1698"/>
                  <a:pt x="3143" y="1697"/>
                  <a:pt x="3142" y="1696"/>
                </a:cubicBezTo>
                <a:cubicBezTo>
                  <a:pt x="3142" y="1693"/>
                  <a:pt x="3142" y="1690"/>
                  <a:pt x="3142" y="1687"/>
                </a:cubicBezTo>
                <a:cubicBezTo>
                  <a:pt x="3142" y="1681"/>
                  <a:pt x="3143" y="1676"/>
                  <a:pt x="3146" y="1670"/>
                </a:cubicBezTo>
                <a:cubicBezTo>
                  <a:pt x="3148" y="1665"/>
                  <a:pt x="3151" y="1660"/>
                  <a:pt x="3155" y="1656"/>
                </a:cubicBezTo>
                <a:cubicBezTo>
                  <a:pt x="3163" y="1648"/>
                  <a:pt x="3172" y="1643"/>
                  <a:pt x="3181" y="1639"/>
                </a:cubicBezTo>
                <a:cubicBezTo>
                  <a:pt x="3190" y="1634"/>
                  <a:pt x="3200" y="1631"/>
                  <a:pt x="3210" y="1629"/>
                </a:cubicBezTo>
                <a:cubicBezTo>
                  <a:pt x="3229" y="1625"/>
                  <a:pt x="3249" y="1623"/>
                  <a:pt x="3269" y="1624"/>
                </a:cubicBezTo>
                <a:cubicBezTo>
                  <a:pt x="3289" y="1626"/>
                  <a:pt x="3308" y="1629"/>
                  <a:pt x="3327" y="1636"/>
                </a:cubicBezTo>
                <a:cubicBezTo>
                  <a:pt x="3337" y="1640"/>
                  <a:pt x="3346" y="1645"/>
                  <a:pt x="3354" y="1652"/>
                </a:cubicBezTo>
                <a:cubicBezTo>
                  <a:pt x="3362" y="1659"/>
                  <a:pt x="3369" y="1669"/>
                  <a:pt x="3372" y="1681"/>
                </a:cubicBezTo>
                <a:cubicBezTo>
                  <a:pt x="3372" y="1682"/>
                  <a:pt x="3372" y="1684"/>
                  <a:pt x="3372" y="1685"/>
                </a:cubicBezTo>
                <a:cubicBezTo>
                  <a:pt x="3373" y="1686"/>
                  <a:pt x="3373" y="1688"/>
                  <a:pt x="3373" y="1689"/>
                </a:cubicBezTo>
                <a:cubicBezTo>
                  <a:pt x="3373" y="1692"/>
                  <a:pt x="3373" y="1694"/>
                  <a:pt x="3373" y="1697"/>
                </a:cubicBezTo>
                <a:cubicBezTo>
                  <a:pt x="3373" y="1700"/>
                  <a:pt x="3372" y="1702"/>
                  <a:pt x="3372" y="1705"/>
                </a:cubicBezTo>
                <a:cubicBezTo>
                  <a:pt x="3371" y="1713"/>
                  <a:pt x="3371" y="1713"/>
                  <a:pt x="3371" y="1713"/>
                </a:cubicBezTo>
                <a:cubicBezTo>
                  <a:pt x="3369" y="1723"/>
                  <a:pt x="3365" y="1732"/>
                  <a:pt x="3361" y="1741"/>
                </a:cubicBezTo>
                <a:cubicBezTo>
                  <a:pt x="3352" y="1760"/>
                  <a:pt x="3341" y="1776"/>
                  <a:pt x="3327" y="1790"/>
                </a:cubicBezTo>
                <a:cubicBezTo>
                  <a:pt x="3313" y="1805"/>
                  <a:pt x="3297" y="1817"/>
                  <a:pt x="3281" y="1828"/>
                </a:cubicBezTo>
                <a:cubicBezTo>
                  <a:pt x="3248" y="1849"/>
                  <a:pt x="3212" y="1864"/>
                  <a:pt x="3174" y="1874"/>
                </a:cubicBezTo>
                <a:cubicBezTo>
                  <a:pt x="3155" y="1880"/>
                  <a:pt x="3136" y="1884"/>
                  <a:pt x="3117" y="1887"/>
                </a:cubicBezTo>
                <a:cubicBezTo>
                  <a:pt x="3098" y="1890"/>
                  <a:pt x="3079" y="1893"/>
                  <a:pt x="3060" y="1894"/>
                </a:cubicBezTo>
                <a:cubicBezTo>
                  <a:pt x="3021" y="1897"/>
                  <a:pt x="2983" y="1897"/>
                  <a:pt x="2944" y="1895"/>
                </a:cubicBezTo>
                <a:cubicBezTo>
                  <a:pt x="2906" y="1893"/>
                  <a:pt x="2868" y="1890"/>
                  <a:pt x="2830" y="1886"/>
                </a:cubicBezTo>
                <a:cubicBezTo>
                  <a:pt x="2754" y="1879"/>
                  <a:pt x="2678" y="1869"/>
                  <a:pt x="2602" y="1857"/>
                </a:cubicBezTo>
                <a:cubicBezTo>
                  <a:pt x="2527" y="1846"/>
                  <a:pt x="2451" y="1833"/>
                  <a:pt x="2376" y="1818"/>
                </a:cubicBezTo>
                <a:cubicBezTo>
                  <a:pt x="2301" y="1803"/>
                  <a:pt x="2227" y="1786"/>
                  <a:pt x="2153" y="1766"/>
                </a:cubicBezTo>
                <a:cubicBezTo>
                  <a:pt x="2116" y="1756"/>
                  <a:pt x="2079" y="1746"/>
                  <a:pt x="2043" y="1733"/>
                </a:cubicBezTo>
                <a:cubicBezTo>
                  <a:pt x="2034" y="1730"/>
                  <a:pt x="2025" y="1727"/>
                  <a:pt x="2015" y="1724"/>
                </a:cubicBezTo>
                <a:cubicBezTo>
                  <a:pt x="2007" y="1720"/>
                  <a:pt x="1997" y="1717"/>
                  <a:pt x="1989" y="1713"/>
                </a:cubicBezTo>
                <a:cubicBezTo>
                  <a:pt x="1975" y="1707"/>
                  <a:pt x="1975" y="1707"/>
                  <a:pt x="1975" y="1707"/>
                </a:cubicBezTo>
                <a:cubicBezTo>
                  <a:pt x="1962" y="1701"/>
                  <a:pt x="1962" y="1701"/>
                  <a:pt x="1962" y="1701"/>
                </a:cubicBezTo>
                <a:cubicBezTo>
                  <a:pt x="1958" y="1699"/>
                  <a:pt x="1954" y="1696"/>
                  <a:pt x="1949" y="1694"/>
                </a:cubicBezTo>
                <a:cubicBezTo>
                  <a:pt x="1945" y="1692"/>
                  <a:pt x="1941" y="1689"/>
                  <a:pt x="1936" y="1686"/>
                </a:cubicBezTo>
                <a:cubicBezTo>
                  <a:pt x="1928" y="1681"/>
                  <a:pt x="1920" y="1673"/>
                  <a:pt x="1916" y="1662"/>
                </a:cubicBezTo>
                <a:cubicBezTo>
                  <a:pt x="1913" y="1657"/>
                  <a:pt x="1913" y="1651"/>
                  <a:pt x="1913" y="1646"/>
                </a:cubicBezTo>
                <a:cubicBezTo>
                  <a:pt x="1913" y="1640"/>
                  <a:pt x="1915" y="1635"/>
                  <a:pt x="1916" y="1630"/>
                </a:cubicBezTo>
                <a:cubicBezTo>
                  <a:pt x="1921" y="1620"/>
                  <a:pt x="1926" y="1612"/>
                  <a:pt x="1933" y="1604"/>
                </a:cubicBezTo>
                <a:cubicBezTo>
                  <a:pt x="1939" y="1597"/>
                  <a:pt x="1946" y="1590"/>
                  <a:pt x="1953" y="1583"/>
                </a:cubicBezTo>
                <a:cubicBezTo>
                  <a:pt x="1982" y="1557"/>
                  <a:pt x="2014" y="1536"/>
                  <a:pt x="2044" y="1512"/>
                </a:cubicBezTo>
                <a:cubicBezTo>
                  <a:pt x="2059" y="1501"/>
                  <a:pt x="2074" y="1489"/>
                  <a:pt x="2087" y="1476"/>
                </a:cubicBezTo>
                <a:cubicBezTo>
                  <a:pt x="2094" y="1469"/>
                  <a:pt x="2100" y="1462"/>
                  <a:pt x="2105" y="1455"/>
                </a:cubicBezTo>
                <a:cubicBezTo>
                  <a:pt x="2110" y="1448"/>
                  <a:pt x="2114" y="1439"/>
                  <a:pt x="2115" y="1431"/>
                </a:cubicBezTo>
                <a:cubicBezTo>
                  <a:pt x="2115" y="1423"/>
                  <a:pt x="2111" y="1415"/>
                  <a:pt x="2105" y="1409"/>
                </a:cubicBezTo>
                <a:cubicBezTo>
                  <a:pt x="2099" y="1403"/>
                  <a:pt x="2091" y="1398"/>
                  <a:pt x="2083" y="1394"/>
                </a:cubicBezTo>
                <a:cubicBezTo>
                  <a:pt x="2079" y="1392"/>
                  <a:pt x="2074" y="1391"/>
                  <a:pt x="2070" y="1389"/>
                </a:cubicBezTo>
                <a:cubicBezTo>
                  <a:pt x="2066" y="1387"/>
                  <a:pt x="2061" y="1386"/>
                  <a:pt x="2057" y="1384"/>
                </a:cubicBezTo>
                <a:cubicBezTo>
                  <a:pt x="2050" y="1382"/>
                  <a:pt x="2050" y="1382"/>
                  <a:pt x="2050" y="1382"/>
                </a:cubicBezTo>
                <a:cubicBezTo>
                  <a:pt x="2048" y="1381"/>
                  <a:pt x="2046" y="1381"/>
                  <a:pt x="2043" y="1380"/>
                </a:cubicBezTo>
                <a:cubicBezTo>
                  <a:pt x="2030" y="1377"/>
                  <a:pt x="2030" y="1377"/>
                  <a:pt x="2030" y="1377"/>
                </a:cubicBezTo>
                <a:cubicBezTo>
                  <a:pt x="1993" y="1368"/>
                  <a:pt x="1955" y="1363"/>
                  <a:pt x="1917" y="1358"/>
                </a:cubicBezTo>
                <a:cubicBezTo>
                  <a:pt x="1879" y="1354"/>
                  <a:pt x="1841" y="1350"/>
                  <a:pt x="1803" y="1348"/>
                </a:cubicBezTo>
                <a:cubicBezTo>
                  <a:pt x="1727" y="1342"/>
                  <a:pt x="1651" y="1338"/>
                  <a:pt x="1575" y="1334"/>
                </a:cubicBezTo>
                <a:cubicBezTo>
                  <a:pt x="1499" y="1331"/>
                  <a:pt x="1422" y="1327"/>
                  <a:pt x="1346" y="1323"/>
                </a:cubicBezTo>
                <a:cubicBezTo>
                  <a:pt x="1270" y="1318"/>
                  <a:pt x="1194" y="1313"/>
                  <a:pt x="1118" y="1306"/>
                </a:cubicBezTo>
                <a:cubicBezTo>
                  <a:pt x="1042" y="1299"/>
                  <a:pt x="966" y="1290"/>
                  <a:pt x="890" y="1275"/>
                </a:cubicBezTo>
                <a:cubicBezTo>
                  <a:pt x="853" y="1268"/>
                  <a:pt x="816" y="1259"/>
                  <a:pt x="779" y="1247"/>
                </a:cubicBezTo>
                <a:cubicBezTo>
                  <a:pt x="743" y="1235"/>
                  <a:pt x="707" y="1220"/>
                  <a:pt x="673" y="1204"/>
                </a:cubicBezTo>
                <a:cubicBezTo>
                  <a:pt x="603" y="1171"/>
                  <a:pt x="538" y="1131"/>
                  <a:pt x="475" y="1087"/>
                </a:cubicBezTo>
                <a:cubicBezTo>
                  <a:pt x="413" y="1042"/>
                  <a:pt x="353" y="993"/>
                  <a:pt x="299" y="939"/>
                </a:cubicBezTo>
                <a:cubicBezTo>
                  <a:pt x="272" y="911"/>
                  <a:pt x="247" y="883"/>
                  <a:pt x="223" y="852"/>
                </a:cubicBezTo>
                <a:cubicBezTo>
                  <a:pt x="212" y="836"/>
                  <a:pt x="201" y="820"/>
                  <a:pt x="192" y="803"/>
                </a:cubicBezTo>
                <a:cubicBezTo>
                  <a:pt x="182" y="786"/>
                  <a:pt x="174" y="768"/>
                  <a:pt x="171" y="747"/>
                </a:cubicBezTo>
                <a:cubicBezTo>
                  <a:pt x="169" y="737"/>
                  <a:pt x="169" y="726"/>
                  <a:pt x="173" y="716"/>
                </a:cubicBezTo>
                <a:cubicBezTo>
                  <a:pt x="177" y="706"/>
                  <a:pt x="183" y="697"/>
                  <a:pt x="191" y="689"/>
                </a:cubicBezTo>
                <a:cubicBezTo>
                  <a:pt x="199" y="682"/>
                  <a:pt x="208" y="677"/>
                  <a:pt x="217" y="673"/>
                </a:cubicBezTo>
                <a:cubicBezTo>
                  <a:pt x="226" y="669"/>
                  <a:pt x="235" y="665"/>
                  <a:pt x="245" y="663"/>
                </a:cubicBezTo>
                <a:cubicBezTo>
                  <a:pt x="264" y="659"/>
                  <a:pt x="284" y="657"/>
                  <a:pt x="303" y="656"/>
                </a:cubicBezTo>
                <a:cubicBezTo>
                  <a:pt x="322" y="655"/>
                  <a:pt x="342" y="655"/>
                  <a:pt x="361" y="656"/>
                </a:cubicBezTo>
                <a:cubicBezTo>
                  <a:pt x="399" y="658"/>
                  <a:pt x="438" y="662"/>
                  <a:pt x="475" y="667"/>
                </a:cubicBezTo>
                <a:cubicBezTo>
                  <a:pt x="532" y="675"/>
                  <a:pt x="532" y="675"/>
                  <a:pt x="532" y="675"/>
                </a:cubicBezTo>
                <a:cubicBezTo>
                  <a:pt x="551" y="677"/>
                  <a:pt x="570" y="680"/>
                  <a:pt x="588" y="678"/>
                </a:cubicBezTo>
                <a:cubicBezTo>
                  <a:pt x="606" y="677"/>
                  <a:pt x="624" y="673"/>
                  <a:pt x="639" y="663"/>
                </a:cubicBezTo>
                <a:cubicBezTo>
                  <a:pt x="654" y="654"/>
                  <a:pt x="664" y="638"/>
                  <a:pt x="670" y="621"/>
                </a:cubicBezTo>
                <a:cubicBezTo>
                  <a:pt x="673" y="613"/>
                  <a:pt x="675" y="604"/>
                  <a:pt x="676" y="595"/>
                </a:cubicBezTo>
                <a:cubicBezTo>
                  <a:pt x="677" y="590"/>
                  <a:pt x="677" y="585"/>
                  <a:pt x="678" y="581"/>
                </a:cubicBezTo>
                <a:cubicBezTo>
                  <a:pt x="678" y="576"/>
                  <a:pt x="678" y="572"/>
                  <a:pt x="679" y="567"/>
                </a:cubicBezTo>
                <a:cubicBezTo>
                  <a:pt x="679" y="548"/>
                  <a:pt x="678" y="529"/>
                  <a:pt x="675" y="511"/>
                </a:cubicBezTo>
                <a:cubicBezTo>
                  <a:pt x="674" y="501"/>
                  <a:pt x="673" y="492"/>
                  <a:pt x="671" y="483"/>
                </a:cubicBezTo>
                <a:cubicBezTo>
                  <a:pt x="669" y="469"/>
                  <a:pt x="669" y="469"/>
                  <a:pt x="669" y="469"/>
                </a:cubicBezTo>
                <a:cubicBezTo>
                  <a:pt x="668" y="464"/>
                  <a:pt x="667" y="460"/>
                  <a:pt x="666" y="455"/>
                </a:cubicBezTo>
                <a:cubicBezTo>
                  <a:pt x="661" y="437"/>
                  <a:pt x="655" y="419"/>
                  <a:pt x="647" y="402"/>
                </a:cubicBezTo>
                <a:cubicBezTo>
                  <a:pt x="644" y="396"/>
                  <a:pt x="644" y="396"/>
                  <a:pt x="644" y="396"/>
                </a:cubicBezTo>
                <a:cubicBezTo>
                  <a:pt x="641" y="389"/>
                  <a:pt x="641" y="389"/>
                  <a:pt x="641" y="389"/>
                </a:cubicBezTo>
                <a:cubicBezTo>
                  <a:pt x="635" y="377"/>
                  <a:pt x="635" y="377"/>
                  <a:pt x="635" y="377"/>
                </a:cubicBezTo>
                <a:cubicBezTo>
                  <a:pt x="628" y="364"/>
                  <a:pt x="628" y="364"/>
                  <a:pt x="628" y="364"/>
                </a:cubicBezTo>
                <a:cubicBezTo>
                  <a:pt x="626" y="360"/>
                  <a:pt x="624" y="356"/>
                  <a:pt x="621" y="352"/>
                </a:cubicBezTo>
                <a:cubicBezTo>
                  <a:pt x="614" y="340"/>
                  <a:pt x="614" y="340"/>
                  <a:pt x="614" y="340"/>
                </a:cubicBezTo>
                <a:cubicBezTo>
                  <a:pt x="611" y="336"/>
                  <a:pt x="608" y="332"/>
                  <a:pt x="606" y="328"/>
                </a:cubicBezTo>
                <a:cubicBezTo>
                  <a:pt x="601" y="320"/>
                  <a:pt x="595" y="313"/>
                  <a:pt x="589" y="305"/>
                </a:cubicBezTo>
                <a:cubicBezTo>
                  <a:pt x="567" y="275"/>
                  <a:pt x="541" y="247"/>
                  <a:pt x="513" y="221"/>
                </a:cubicBezTo>
                <a:cubicBezTo>
                  <a:pt x="486" y="195"/>
                  <a:pt x="456" y="171"/>
                  <a:pt x="425" y="149"/>
                </a:cubicBezTo>
                <a:cubicBezTo>
                  <a:pt x="363" y="105"/>
                  <a:pt x="295" y="70"/>
                  <a:pt x="223" y="45"/>
                </a:cubicBezTo>
                <a:cubicBezTo>
                  <a:pt x="151" y="20"/>
                  <a:pt x="76" y="5"/>
                  <a:pt x="0" y="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文本框 2"/>
          <p:cNvSpPr txBox="1"/>
          <p:nvPr>
            <p:custDataLst>
              <p:tags r:id="rId1"/>
            </p:custDataLst>
          </p:nvPr>
        </p:nvSpPr>
        <p:spPr>
          <a:xfrm>
            <a:off x="3896517" y="3051054"/>
            <a:ext cx="4408949" cy="6451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0" noProof="0" dirty="0">
                <a:solidFill>
                  <a:srgbClr val="7C5E5E"/>
                </a:solidFill>
                <a:latin typeface="微软雅黑" panose="020B0503020204020204" charset="-122"/>
                <a:cs typeface="+mn-ea"/>
                <a:sym typeface="+mn-lt"/>
              </a:rPr>
              <a:t>目标计划</a:t>
            </a:r>
            <a:endParaRPr lang="zh-CN" altLang="en-US" sz="3600" b="0" noProof="0" dirty="0">
              <a:solidFill>
                <a:srgbClr val="7C5E5E"/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011656" y="4550836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A1838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25F4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34776" y="4585830"/>
            <a:ext cx="133178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PART.04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35156" y="1649162"/>
            <a:ext cx="179087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rgbClr val="7C5E5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04.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7C5E5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28058" y="401675"/>
            <a:ext cx="494809" cy="362196"/>
            <a:chOff x="1139258" y="1260908"/>
            <a:chExt cx="604874" cy="442763"/>
          </a:xfrm>
        </p:grpSpPr>
        <p:sp>
          <p:nvSpPr>
            <p:cNvPr id="15" name="平行四边形 14"/>
            <p:cNvSpPr/>
            <p:nvPr/>
          </p:nvSpPr>
          <p:spPr>
            <a:xfrm>
              <a:off x="1139258" y="1260908"/>
              <a:ext cx="433136" cy="442763"/>
            </a:xfrm>
            <a:prstGeom prst="parallelogram">
              <a:avLst>
                <a:gd name="adj" fmla="val 41667"/>
              </a:avLst>
            </a:prstGeom>
            <a:solidFill>
              <a:srgbClr val="D4B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435591" y="1260908"/>
              <a:ext cx="308541" cy="442763"/>
            </a:xfrm>
            <a:prstGeom prst="parallelogram">
              <a:avLst>
                <a:gd name="adj" fmla="val 60327"/>
              </a:avLst>
            </a:prstGeom>
            <a:solidFill>
              <a:srgbClr val="D4B5B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908397" y="351850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目标计划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-37465" y="1276949"/>
            <a:ext cx="12192000" cy="1480319"/>
          </a:xfrm>
          <a:custGeom>
            <a:avLst/>
            <a:gdLst>
              <a:gd name="connsiteX0" fmla="*/ 0 w 15265668"/>
              <a:gd name="connsiteY0" fmla="*/ 2492943 h 3041583"/>
              <a:gd name="connsiteX1" fmla="*/ 3234089 w 15265668"/>
              <a:gd name="connsiteY1" fmla="*/ 827773 h 3041583"/>
              <a:gd name="connsiteX2" fmla="*/ 7228573 w 15265668"/>
              <a:gd name="connsiteY2" fmla="*/ 3041583 h 3041583"/>
              <a:gd name="connsiteX3" fmla="*/ 11338560 w 15265668"/>
              <a:gd name="connsiteY3" fmla="*/ 0 h 3041583"/>
              <a:gd name="connsiteX4" fmla="*/ 15265668 w 15265668"/>
              <a:gd name="connsiteY4" fmla="*/ 3041583 h 3041583"/>
              <a:gd name="connsiteX0-1" fmla="*/ 0 w 15265668"/>
              <a:gd name="connsiteY0-2" fmla="*/ 2492943 h 3047648"/>
              <a:gd name="connsiteX1-3" fmla="*/ 3234089 w 15265668"/>
              <a:gd name="connsiteY1-4" fmla="*/ 827773 h 3047648"/>
              <a:gd name="connsiteX2-5" fmla="*/ 7228573 w 15265668"/>
              <a:gd name="connsiteY2-6" fmla="*/ 3041583 h 3047648"/>
              <a:gd name="connsiteX3-7" fmla="*/ 11338560 w 15265668"/>
              <a:gd name="connsiteY3-8" fmla="*/ 0 h 3047648"/>
              <a:gd name="connsiteX4-9" fmla="*/ 15265668 w 15265668"/>
              <a:gd name="connsiteY4-10" fmla="*/ 3041583 h 3047648"/>
              <a:gd name="connsiteX0-11" fmla="*/ 0 w 15265668"/>
              <a:gd name="connsiteY0-12" fmla="*/ 2492943 h 3047648"/>
              <a:gd name="connsiteX1-13" fmla="*/ 3234089 w 15265668"/>
              <a:gd name="connsiteY1-14" fmla="*/ 827773 h 3047648"/>
              <a:gd name="connsiteX2-15" fmla="*/ 7228573 w 15265668"/>
              <a:gd name="connsiteY2-16" fmla="*/ 3041583 h 3047648"/>
              <a:gd name="connsiteX3-17" fmla="*/ 11338560 w 15265668"/>
              <a:gd name="connsiteY3-18" fmla="*/ 0 h 3047648"/>
              <a:gd name="connsiteX4-19" fmla="*/ 15265668 w 15265668"/>
              <a:gd name="connsiteY4-20" fmla="*/ 3041583 h 3047648"/>
              <a:gd name="connsiteX0-21" fmla="*/ 0 w 15265668"/>
              <a:gd name="connsiteY0-22" fmla="*/ 2492943 h 3048218"/>
              <a:gd name="connsiteX1-23" fmla="*/ 4177365 w 15265668"/>
              <a:gd name="connsiteY1-24" fmla="*/ 1029904 h 3048218"/>
              <a:gd name="connsiteX2-25" fmla="*/ 7228573 w 15265668"/>
              <a:gd name="connsiteY2-26" fmla="*/ 3041583 h 3048218"/>
              <a:gd name="connsiteX3-27" fmla="*/ 11338560 w 15265668"/>
              <a:gd name="connsiteY3-28" fmla="*/ 0 h 3048218"/>
              <a:gd name="connsiteX4-29" fmla="*/ 15265668 w 15265668"/>
              <a:gd name="connsiteY4-30" fmla="*/ 3041583 h 3048218"/>
              <a:gd name="connsiteX0-31" fmla="*/ 0 w 15265668"/>
              <a:gd name="connsiteY0-32" fmla="*/ 2492943 h 3048218"/>
              <a:gd name="connsiteX1-33" fmla="*/ 4177365 w 15265668"/>
              <a:gd name="connsiteY1-34" fmla="*/ 1029904 h 3048218"/>
              <a:gd name="connsiteX2-35" fmla="*/ 7228573 w 15265668"/>
              <a:gd name="connsiteY2-36" fmla="*/ 3041583 h 3048218"/>
              <a:gd name="connsiteX3-37" fmla="*/ 11338560 w 15265668"/>
              <a:gd name="connsiteY3-38" fmla="*/ 0 h 3048218"/>
              <a:gd name="connsiteX4-39" fmla="*/ 15265668 w 15265668"/>
              <a:gd name="connsiteY4-40" fmla="*/ 3041583 h 3048218"/>
              <a:gd name="connsiteX0-41" fmla="*/ 0 w 15265668"/>
              <a:gd name="connsiteY0-42" fmla="*/ 2492943 h 3254331"/>
              <a:gd name="connsiteX1-43" fmla="*/ 4177365 w 15265668"/>
              <a:gd name="connsiteY1-44" fmla="*/ 1029904 h 3254331"/>
              <a:gd name="connsiteX2-45" fmla="*/ 7228573 w 15265668"/>
              <a:gd name="connsiteY2-46" fmla="*/ 3041583 h 3254331"/>
              <a:gd name="connsiteX3-47" fmla="*/ 11338560 w 15265668"/>
              <a:gd name="connsiteY3-48" fmla="*/ 0 h 3254331"/>
              <a:gd name="connsiteX4-49" fmla="*/ 15265668 w 15265668"/>
              <a:gd name="connsiteY4-50" fmla="*/ 3041583 h 3254331"/>
              <a:gd name="connsiteX0-51" fmla="*/ 0 w 15265668"/>
              <a:gd name="connsiteY0-52" fmla="*/ 2492943 h 3052981"/>
              <a:gd name="connsiteX1-53" fmla="*/ 4177365 w 15265668"/>
              <a:gd name="connsiteY1-54" fmla="*/ 1029904 h 3052981"/>
              <a:gd name="connsiteX2-55" fmla="*/ 7228573 w 15265668"/>
              <a:gd name="connsiteY2-56" fmla="*/ 3041583 h 3052981"/>
              <a:gd name="connsiteX3-57" fmla="*/ 11338560 w 15265668"/>
              <a:gd name="connsiteY3-58" fmla="*/ 0 h 3052981"/>
              <a:gd name="connsiteX4-59" fmla="*/ 15265668 w 15265668"/>
              <a:gd name="connsiteY4-60" fmla="*/ 3041583 h 3052981"/>
              <a:gd name="connsiteX0-61" fmla="*/ 0 w 15265668"/>
              <a:gd name="connsiteY0-62" fmla="*/ 2492943 h 3041583"/>
              <a:gd name="connsiteX1-63" fmla="*/ 4177365 w 15265668"/>
              <a:gd name="connsiteY1-64" fmla="*/ 1029904 h 3041583"/>
              <a:gd name="connsiteX2-65" fmla="*/ 8508733 w 15265668"/>
              <a:gd name="connsiteY2-66" fmla="*/ 2569945 h 3041583"/>
              <a:gd name="connsiteX3-67" fmla="*/ 11338560 w 15265668"/>
              <a:gd name="connsiteY3-68" fmla="*/ 0 h 3041583"/>
              <a:gd name="connsiteX4-69" fmla="*/ 15265668 w 15265668"/>
              <a:gd name="connsiteY4-70" fmla="*/ 3041583 h 3041583"/>
              <a:gd name="connsiteX0-71" fmla="*/ 0 w 15265668"/>
              <a:gd name="connsiteY0-72" fmla="*/ 1742173 h 2290813"/>
              <a:gd name="connsiteX1-73" fmla="*/ 4177365 w 15265668"/>
              <a:gd name="connsiteY1-74" fmla="*/ 279134 h 2290813"/>
              <a:gd name="connsiteX2-75" fmla="*/ 8508733 w 15265668"/>
              <a:gd name="connsiteY2-76" fmla="*/ 1819175 h 2290813"/>
              <a:gd name="connsiteX3-77" fmla="*/ 12917103 w 15265668"/>
              <a:gd name="connsiteY3-78" fmla="*/ 0 h 2290813"/>
              <a:gd name="connsiteX4-79" fmla="*/ 15265668 w 15265668"/>
              <a:gd name="connsiteY4-80" fmla="*/ 2290813 h 2290813"/>
              <a:gd name="connsiteX0-81" fmla="*/ 0 w 15265668"/>
              <a:gd name="connsiteY0-82" fmla="*/ 1885398 h 2434038"/>
              <a:gd name="connsiteX1-83" fmla="*/ 4177365 w 15265668"/>
              <a:gd name="connsiteY1-84" fmla="*/ 422359 h 2434038"/>
              <a:gd name="connsiteX2-85" fmla="*/ 8508733 w 15265668"/>
              <a:gd name="connsiteY2-86" fmla="*/ 1962400 h 2434038"/>
              <a:gd name="connsiteX3-87" fmla="*/ 12917103 w 15265668"/>
              <a:gd name="connsiteY3-88" fmla="*/ 143225 h 2434038"/>
              <a:gd name="connsiteX4-89" fmla="*/ 15265668 w 15265668"/>
              <a:gd name="connsiteY4-90" fmla="*/ 2434038 h 2434038"/>
              <a:gd name="connsiteX0-91" fmla="*/ 0 w 15265668"/>
              <a:gd name="connsiteY0-92" fmla="*/ 1750263 h 2298903"/>
              <a:gd name="connsiteX1-93" fmla="*/ 4177365 w 15265668"/>
              <a:gd name="connsiteY1-94" fmla="*/ 287224 h 2298903"/>
              <a:gd name="connsiteX2-95" fmla="*/ 8508733 w 15265668"/>
              <a:gd name="connsiteY2-96" fmla="*/ 1827265 h 2298903"/>
              <a:gd name="connsiteX3-97" fmla="*/ 12917103 w 15265668"/>
              <a:gd name="connsiteY3-98" fmla="*/ 8090 h 2298903"/>
              <a:gd name="connsiteX4-99" fmla="*/ 15265668 w 15265668"/>
              <a:gd name="connsiteY4-100" fmla="*/ 2298903 h 2298903"/>
              <a:gd name="connsiteX0-101" fmla="*/ 0 w 15265668"/>
              <a:gd name="connsiteY0-102" fmla="*/ 1463150 h 2011790"/>
              <a:gd name="connsiteX1-103" fmla="*/ 4177365 w 15265668"/>
              <a:gd name="connsiteY1-104" fmla="*/ 111 h 2011790"/>
              <a:gd name="connsiteX2-105" fmla="*/ 8508733 w 15265668"/>
              <a:gd name="connsiteY2-106" fmla="*/ 1540152 h 2011790"/>
              <a:gd name="connsiteX3-107" fmla="*/ 12618720 w 15265668"/>
              <a:gd name="connsiteY3-108" fmla="*/ 250366 h 2011790"/>
              <a:gd name="connsiteX4-109" fmla="*/ 15265668 w 15265668"/>
              <a:gd name="connsiteY4-110" fmla="*/ 2011790 h 2011790"/>
              <a:gd name="connsiteX0-111" fmla="*/ 0 w 15265668"/>
              <a:gd name="connsiteY0-112" fmla="*/ 1463125 h 2011765"/>
              <a:gd name="connsiteX1-113" fmla="*/ 4177365 w 15265668"/>
              <a:gd name="connsiteY1-114" fmla="*/ 86 h 2011765"/>
              <a:gd name="connsiteX2-115" fmla="*/ 8508733 w 15265668"/>
              <a:gd name="connsiteY2-116" fmla="*/ 1540127 h 2011765"/>
              <a:gd name="connsiteX3-117" fmla="*/ 12618720 w 15265668"/>
              <a:gd name="connsiteY3-118" fmla="*/ 250341 h 2011765"/>
              <a:gd name="connsiteX4-119" fmla="*/ 15265668 w 15265668"/>
              <a:gd name="connsiteY4-120" fmla="*/ 2011765 h 2011765"/>
              <a:gd name="connsiteX0-121" fmla="*/ 0 w 15265668"/>
              <a:gd name="connsiteY0-122" fmla="*/ 1463141 h 2011781"/>
              <a:gd name="connsiteX1-123" fmla="*/ 4177365 w 15265668"/>
              <a:gd name="connsiteY1-124" fmla="*/ 102 h 2011781"/>
              <a:gd name="connsiteX2-125" fmla="*/ 8508733 w 15265668"/>
              <a:gd name="connsiteY2-126" fmla="*/ 1540143 h 2011781"/>
              <a:gd name="connsiteX3-127" fmla="*/ 12618720 w 15265668"/>
              <a:gd name="connsiteY3-128" fmla="*/ 250357 h 2011781"/>
              <a:gd name="connsiteX4-129" fmla="*/ 15265668 w 15265668"/>
              <a:gd name="connsiteY4-130" fmla="*/ 2011781 h 2011781"/>
              <a:gd name="connsiteX0-131" fmla="*/ 0 w 15265668"/>
              <a:gd name="connsiteY0-132" fmla="*/ 1464000 h 2012640"/>
              <a:gd name="connsiteX1-133" fmla="*/ 4177365 w 15265668"/>
              <a:gd name="connsiteY1-134" fmla="*/ 961 h 2012640"/>
              <a:gd name="connsiteX2-135" fmla="*/ 8508733 w 15265668"/>
              <a:gd name="connsiteY2-136" fmla="*/ 1541002 h 2012640"/>
              <a:gd name="connsiteX3-137" fmla="*/ 12618720 w 15265668"/>
              <a:gd name="connsiteY3-138" fmla="*/ 251216 h 2012640"/>
              <a:gd name="connsiteX4-139" fmla="*/ 15265668 w 15265668"/>
              <a:gd name="connsiteY4-140" fmla="*/ 2012640 h 2012640"/>
              <a:gd name="connsiteX0-141" fmla="*/ 0 w 12618720"/>
              <a:gd name="connsiteY0-142" fmla="*/ 1464000 h 1541868"/>
              <a:gd name="connsiteX1-143" fmla="*/ 4177365 w 12618720"/>
              <a:gd name="connsiteY1-144" fmla="*/ 961 h 1541868"/>
              <a:gd name="connsiteX2-145" fmla="*/ 8508733 w 12618720"/>
              <a:gd name="connsiteY2-146" fmla="*/ 1541002 h 1541868"/>
              <a:gd name="connsiteX3-147" fmla="*/ 12618720 w 12618720"/>
              <a:gd name="connsiteY3-148" fmla="*/ 251216 h 15418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618720" h="1541868">
                <a:moveTo>
                  <a:pt x="0" y="1464000"/>
                </a:moveTo>
                <a:cubicBezTo>
                  <a:pt x="2290813" y="1188076"/>
                  <a:pt x="2441609" y="45879"/>
                  <a:pt x="4177365" y="961"/>
                </a:cubicBezTo>
                <a:cubicBezTo>
                  <a:pt x="5913121" y="-43957"/>
                  <a:pt x="7101841" y="1499293"/>
                  <a:pt x="8508733" y="1541002"/>
                </a:cubicBezTo>
                <a:cubicBezTo>
                  <a:pt x="9915625" y="1582711"/>
                  <a:pt x="10709710" y="103629"/>
                  <a:pt x="12618720" y="251216"/>
                </a:cubicBezTo>
              </a:path>
            </a:pathLst>
          </a:cu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331696" y="1673139"/>
            <a:ext cx="874644" cy="874644"/>
          </a:xfrm>
          <a:prstGeom prst="ellipse">
            <a:avLst/>
          </a:prstGeom>
          <a:solidFill>
            <a:srgbClr val="5F6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" name="Shape 31318"/>
          <p:cNvSpPr/>
          <p:nvPr/>
        </p:nvSpPr>
        <p:spPr>
          <a:xfrm>
            <a:off x="1514344" y="1913407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01</a:t>
            </a:r>
            <a:endParaRPr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948163" y="839627"/>
            <a:ext cx="874644" cy="874644"/>
          </a:xfrm>
          <a:prstGeom prst="ellipse">
            <a:avLst/>
          </a:prstGeom>
          <a:solidFill>
            <a:srgbClr val="D4B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Shape 31318"/>
          <p:cNvSpPr/>
          <p:nvPr/>
        </p:nvSpPr>
        <p:spPr>
          <a:xfrm>
            <a:off x="4130811" y="1079895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02</a:t>
            </a:r>
            <a:endParaRPr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929216" y="2067245"/>
            <a:ext cx="874644" cy="874644"/>
          </a:xfrm>
          <a:prstGeom prst="ellipse">
            <a:avLst/>
          </a:prstGeom>
          <a:solidFill>
            <a:srgbClr val="5F6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Shape 31318"/>
          <p:cNvSpPr/>
          <p:nvPr/>
        </p:nvSpPr>
        <p:spPr>
          <a:xfrm>
            <a:off x="7111864" y="2307513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03</a:t>
            </a:r>
            <a:endParaRPr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3899" y="1432870"/>
            <a:ext cx="874644" cy="874644"/>
          </a:xfrm>
          <a:prstGeom prst="ellipse">
            <a:avLst/>
          </a:prstGeom>
          <a:solidFill>
            <a:srgbClr val="D4B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Shape 31318"/>
          <p:cNvSpPr/>
          <p:nvPr/>
        </p:nvSpPr>
        <p:spPr>
          <a:xfrm>
            <a:off x="10256547" y="1673138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04</a:t>
            </a:r>
            <a:endParaRPr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7" name="1"/>
          <p:cNvSpPr txBox="1">
            <a:spLocks noChangeArrowheads="1"/>
          </p:cNvSpPr>
          <p:nvPr/>
        </p:nvSpPr>
        <p:spPr bwMode="auto">
          <a:xfrm>
            <a:off x="2612390" y="1986280"/>
            <a:ext cx="3547110" cy="201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添加未实现功能模块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“上传图片”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“交由设计师设计”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“设计师设计进度查看”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“图片、设计成果查看”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等功能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（完成中）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--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原型图设计阶段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1"/>
          <p:cNvSpPr txBox="1">
            <a:spLocks noChangeArrowheads="1"/>
          </p:cNvSpPr>
          <p:nvPr/>
        </p:nvSpPr>
        <p:spPr bwMode="auto">
          <a:xfrm>
            <a:off x="1000125" y="2757170"/>
            <a:ext cx="1537970" cy="12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 algn="l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删除不必要功能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  <a:p>
            <a:pPr lvl="0" algn="l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更换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商品内容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（完成中）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3" name="1"/>
          <p:cNvSpPr txBox="1">
            <a:spLocks noChangeArrowheads="1"/>
          </p:cNvSpPr>
          <p:nvPr/>
        </p:nvSpPr>
        <p:spPr bwMode="auto">
          <a:xfrm>
            <a:off x="10135870" y="2547620"/>
            <a:ext cx="75120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 algn="l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rgbClr val="00B050"/>
                </a:solidFill>
                <a:latin typeface="微软雅黑" panose="020B0503020204020204" charset="-122"/>
                <a:cs typeface="+mn-ea"/>
                <a:sym typeface="+mn-lt"/>
              </a:rPr>
              <a:t>待添加</a:t>
            </a:r>
            <a:endParaRPr lang="zh-CN" altLang="en-US" sz="1600" b="1" dirty="0">
              <a:solidFill>
                <a:srgbClr val="00B050"/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0560" y="5438775"/>
            <a:ext cx="4526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迭代周期：每两周完成一个功能的实现运行</a:t>
            </a:r>
            <a:endParaRPr lang="zh-CN" altLang="en-US"/>
          </a:p>
        </p:txBody>
      </p:sp>
      <p:sp>
        <p:nvSpPr>
          <p:cNvPr id="2" name="1"/>
          <p:cNvSpPr txBox="1">
            <a:spLocks noChangeArrowheads="1"/>
          </p:cNvSpPr>
          <p:nvPr/>
        </p:nvSpPr>
        <p:spPr bwMode="auto">
          <a:xfrm>
            <a:off x="6597015" y="3168015"/>
            <a:ext cx="1537970" cy="189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cs typeface="+mn-ea"/>
                <a:sym typeface="+mn-lt"/>
              </a:rPr>
              <a:t>调整界面布局架构，提高项目完成度，避免版权纠纷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cs typeface="+mn-ea"/>
                <a:sym typeface="+mn-lt"/>
              </a:rPr>
              <a:t>（待完成）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8789723">
            <a:off x="-852605" y="3914013"/>
            <a:ext cx="3397759" cy="3086044"/>
          </a:xfrm>
          <a:custGeom>
            <a:avLst/>
            <a:gdLst>
              <a:gd name="connsiteX0" fmla="*/ 609600 w 6409266"/>
              <a:gd name="connsiteY0" fmla="*/ 177800 h 3462867"/>
              <a:gd name="connsiteX1" fmla="*/ 2057400 w 6409266"/>
              <a:gd name="connsiteY1" fmla="*/ 0 h 3462867"/>
              <a:gd name="connsiteX2" fmla="*/ 3335866 w 6409266"/>
              <a:gd name="connsiteY2" fmla="*/ 668867 h 3462867"/>
              <a:gd name="connsiteX3" fmla="*/ 4326466 w 6409266"/>
              <a:gd name="connsiteY3" fmla="*/ 660400 h 3462867"/>
              <a:gd name="connsiteX4" fmla="*/ 6409266 w 6409266"/>
              <a:gd name="connsiteY4" fmla="*/ 3462867 h 3462867"/>
              <a:gd name="connsiteX5" fmla="*/ 0 w 6409266"/>
              <a:gd name="connsiteY5" fmla="*/ 3454400 h 3462867"/>
              <a:gd name="connsiteX6" fmla="*/ 609600 w 6409266"/>
              <a:gd name="connsiteY6" fmla="*/ 177800 h 3462867"/>
              <a:gd name="connsiteX0-1" fmla="*/ 972267 w 6771933"/>
              <a:gd name="connsiteY0-2" fmla="*/ 338073 h 3623140"/>
              <a:gd name="connsiteX1-3" fmla="*/ 2420067 w 6771933"/>
              <a:gd name="connsiteY1-4" fmla="*/ 160273 h 3623140"/>
              <a:gd name="connsiteX2-5" fmla="*/ 3698533 w 6771933"/>
              <a:gd name="connsiteY2-6" fmla="*/ 829140 h 3623140"/>
              <a:gd name="connsiteX3-7" fmla="*/ 4689133 w 6771933"/>
              <a:gd name="connsiteY3-8" fmla="*/ 820673 h 3623140"/>
              <a:gd name="connsiteX4-9" fmla="*/ 6771933 w 6771933"/>
              <a:gd name="connsiteY4-10" fmla="*/ 3623140 h 3623140"/>
              <a:gd name="connsiteX5-11" fmla="*/ 362667 w 6771933"/>
              <a:gd name="connsiteY5-12" fmla="*/ 3614673 h 3623140"/>
              <a:gd name="connsiteX6-13" fmla="*/ 972267 w 6771933"/>
              <a:gd name="connsiteY6-14" fmla="*/ 338073 h 3623140"/>
              <a:gd name="connsiteX0-15" fmla="*/ 989232 w 6788898"/>
              <a:gd name="connsiteY0-16" fmla="*/ 215499 h 3500566"/>
              <a:gd name="connsiteX1-17" fmla="*/ 2437032 w 6788898"/>
              <a:gd name="connsiteY1-18" fmla="*/ 37699 h 3500566"/>
              <a:gd name="connsiteX2-19" fmla="*/ 3715498 w 6788898"/>
              <a:gd name="connsiteY2-20" fmla="*/ 706566 h 3500566"/>
              <a:gd name="connsiteX3-21" fmla="*/ 4706098 w 6788898"/>
              <a:gd name="connsiteY3-22" fmla="*/ 698099 h 3500566"/>
              <a:gd name="connsiteX4-23" fmla="*/ 6788898 w 6788898"/>
              <a:gd name="connsiteY4-24" fmla="*/ 3500566 h 3500566"/>
              <a:gd name="connsiteX5-25" fmla="*/ 379632 w 6788898"/>
              <a:gd name="connsiteY5-26" fmla="*/ 3492099 h 3500566"/>
              <a:gd name="connsiteX6-27" fmla="*/ 989232 w 6788898"/>
              <a:gd name="connsiteY6-28" fmla="*/ 215499 h 3500566"/>
              <a:gd name="connsiteX0-29" fmla="*/ 989232 w 6788898"/>
              <a:gd name="connsiteY0-30" fmla="*/ 278021 h 3563088"/>
              <a:gd name="connsiteX1-31" fmla="*/ 2437032 w 6788898"/>
              <a:gd name="connsiteY1-32" fmla="*/ 100221 h 3563088"/>
              <a:gd name="connsiteX2-33" fmla="*/ 3715498 w 6788898"/>
              <a:gd name="connsiteY2-34" fmla="*/ 769088 h 3563088"/>
              <a:gd name="connsiteX3-35" fmla="*/ 4706098 w 6788898"/>
              <a:gd name="connsiteY3-36" fmla="*/ 760621 h 3563088"/>
              <a:gd name="connsiteX4-37" fmla="*/ 6788898 w 6788898"/>
              <a:gd name="connsiteY4-38" fmla="*/ 3563088 h 3563088"/>
              <a:gd name="connsiteX5-39" fmla="*/ 379632 w 6788898"/>
              <a:gd name="connsiteY5-40" fmla="*/ 3554621 h 3563088"/>
              <a:gd name="connsiteX6-41" fmla="*/ 989232 w 6788898"/>
              <a:gd name="connsiteY6-42" fmla="*/ 278021 h 3563088"/>
              <a:gd name="connsiteX0-43" fmla="*/ 989232 w 6788898"/>
              <a:gd name="connsiteY0-44" fmla="*/ 375776 h 3660843"/>
              <a:gd name="connsiteX1-45" fmla="*/ 2437032 w 6788898"/>
              <a:gd name="connsiteY1-46" fmla="*/ 197976 h 3660843"/>
              <a:gd name="connsiteX2-47" fmla="*/ 3715498 w 6788898"/>
              <a:gd name="connsiteY2-48" fmla="*/ 866843 h 3660843"/>
              <a:gd name="connsiteX3-49" fmla="*/ 4706098 w 6788898"/>
              <a:gd name="connsiteY3-50" fmla="*/ 858376 h 3660843"/>
              <a:gd name="connsiteX4-51" fmla="*/ 6788898 w 6788898"/>
              <a:gd name="connsiteY4-52" fmla="*/ 3660843 h 3660843"/>
              <a:gd name="connsiteX5-53" fmla="*/ 379632 w 6788898"/>
              <a:gd name="connsiteY5-54" fmla="*/ 3652376 h 3660843"/>
              <a:gd name="connsiteX6-55" fmla="*/ 989232 w 6788898"/>
              <a:gd name="connsiteY6-56" fmla="*/ 375776 h 3660843"/>
              <a:gd name="connsiteX0-57" fmla="*/ 973179 w 6772845"/>
              <a:gd name="connsiteY0-58" fmla="*/ 271049 h 3556116"/>
              <a:gd name="connsiteX1-59" fmla="*/ 2454846 w 6772845"/>
              <a:gd name="connsiteY1-60" fmla="*/ 491183 h 3556116"/>
              <a:gd name="connsiteX2-61" fmla="*/ 3699445 w 6772845"/>
              <a:gd name="connsiteY2-62" fmla="*/ 762116 h 3556116"/>
              <a:gd name="connsiteX3-63" fmla="*/ 4690045 w 6772845"/>
              <a:gd name="connsiteY3-64" fmla="*/ 753649 h 3556116"/>
              <a:gd name="connsiteX4-65" fmla="*/ 6772845 w 6772845"/>
              <a:gd name="connsiteY4-66" fmla="*/ 3556116 h 3556116"/>
              <a:gd name="connsiteX5-67" fmla="*/ 363579 w 6772845"/>
              <a:gd name="connsiteY5-68" fmla="*/ 3547649 h 3556116"/>
              <a:gd name="connsiteX6-69" fmla="*/ 973179 w 6772845"/>
              <a:gd name="connsiteY6-70" fmla="*/ 271049 h 3556116"/>
              <a:gd name="connsiteX0-71" fmla="*/ 973179 w 6772845"/>
              <a:gd name="connsiteY0-72" fmla="*/ 271049 h 3556116"/>
              <a:gd name="connsiteX1-73" fmla="*/ 2454846 w 6772845"/>
              <a:gd name="connsiteY1-74" fmla="*/ 491183 h 3556116"/>
              <a:gd name="connsiteX2-75" fmla="*/ 3699445 w 6772845"/>
              <a:gd name="connsiteY2-76" fmla="*/ 762116 h 3556116"/>
              <a:gd name="connsiteX3-77" fmla="*/ 4690045 w 6772845"/>
              <a:gd name="connsiteY3-78" fmla="*/ 753649 h 3556116"/>
              <a:gd name="connsiteX4-79" fmla="*/ 6772845 w 6772845"/>
              <a:gd name="connsiteY4-80" fmla="*/ 3556116 h 3556116"/>
              <a:gd name="connsiteX5-81" fmla="*/ 363579 w 6772845"/>
              <a:gd name="connsiteY5-82" fmla="*/ 3547649 h 3556116"/>
              <a:gd name="connsiteX6-83" fmla="*/ 973179 w 6772845"/>
              <a:gd name="connsiteY6-84" fmla="*/ 271049 h 3556116"/>
              <a:gd name="connsiteX0-85" fmla="*/ 973179 w 6772845"/>
              <a:gd name="connsiteY0-86" fmla="*/ 271049 h 3556116"/>
              <a:gd name="connsiteX1-87" fmla="*/ 2454846 w 6772845"/>
              <a:gd name="connsiteY1-88" fmla="*/ 491183 h 3556116"/>
              <a:gd name="connsiteX2-89" fmla="*/ 3699445 w 6772845"/>
              <a:gd name="connsiteY2-90" fmla="*/ 762116 h 3556116"/>
              <a:gd name="connsiteX3-91" fmla="*/ 4690045 w 6772845"/>
              <a:gd name="connsiteY3-92" fmla="*/ 753649 h 3556116"/>
              <a:gd name="connsiteX4-93" fmla="*/ 6772845 w 6772845"/>
              <a:gd name="connsiteY4-94" fmla="*/ 3556116 h 3556116"/>
              <a:gd name="connsiteX5-95" fmla="*/ 363579 w 6772845"/>
              <a:gd name="connsiteY5-96" fmla="*/ 3547649 h 3556116"/>
              <a:gd name="connsiteX6-97" fmla="*/ 973179 w 6772845"/>
              <a:gd name="connsiteY6-98" fmla="*/ 271049 h 3556116"/>
              <a:gd name="connsiteX0-99" fmla="*/ 973179 w 6772845"/>
              <a:gd name="connsiteY0-100" fmla="*/ 271049 h 3556116"/>
              <a:gd name="connsiteX1-101" fmla="*/ 2454846 w 6772845"/>
              <a:gd name="connsiteY1-102" fmla="*/ 491183 h 3556116"/>
              <a:gd name="connsiteX2-103" fmla="*/ 3699445 w 6772845"/>
              <a:gd name="connsiteY2-104" fmla="*/ 762116 h 3556116"/>
              <a:gd name="connsiteX3-105" fmla="*/ 4690045 w 6772845"/>
              <a:gd name="connsiteY3-106" fmla="*/ 753649 h 3556116"/>
              <a:gd name="connsiteX4-107" fmla="*/ 6772845 w 6772845"/>
              <a:gd name="connsiteY4-108" fmla="*/ 3556116 h 3556116"/>
              <a:gd name="connsiteX5-109" fmla="*/ 363579 w 6772845"/>
              <a:gd name="connsiteY5-110" fmla="*/ 3547649 h 3556116"/>
              <a:gd name="connsiteX6-111" fmla="*/ 973179 w 6772845"/>
              <a:gd name="connsiteY6-112" fmla="*/ 271049 h 3556116"/>
              <a:gd name="connsiteX0-113" fmla="*/ 973179 w 6772845"/>
              <a:gd name="connsiteY0-114" fmla="*/ 271049 h 3556116"/>
              <a:gd name="connsiteX1-115" fmla="*/ 2454846 w 6772845"/>
              <a:gd name="connsiteY1-116" fmla="*/ 491183 h 3556116"/>
              <a:gd name="connsiteX2-117" fmla="*/ 3699445 w 6772845"/>
              <a:gd name="connsiteY2-118" fmla="*/ 762116 h 3556116"/>
              <a:gd name="connsiteX3-119" fmla="*/ 4690045 w 6772845"/>
              <a:gd name="connsiteY3-120" fmla="*/ 753649 h 3556116"/>
              <a:gd name="connsiteX4-121" fmla="*/ 6772845 w 6772845"/>
              <a:gd name="connsiteY4-122" fmla="*/ 3556116 h 3556116"/>
              <a:gd name="connsiteX5-123" fmla="*/ 363579 w 6772845"/>
              <a:gd name="connsiteY5-124" fmla="*/ 3547649 h 3556116"/>
              <a:gd name="connsiteX6-125" fmla="*/ 973179 w 6772845"/>
              <a:gd name="connsiteY6-126" fmla="*/ 271049 h 3556116"/>
              <a:gd name="connsiteX0-127" fmla="*/ 973179 w 6772845"/>
              <a:gd name="connsiteY0-128" fmla="*/ 271049 h 3556116"/>
              <a:gd name="connsiteX1-129" fmla="*/ 2454846 w 6772845"/>
              <a:gd name="connsiteY1-130" fmla="*/ 491183 h 3556116"/>
              <a:gd name="connsiteX2-131" fmla="*/ 3699445 w 6772845"/>
              <a:gd name="connsiteY2-132" fmla="*/ 762116 h 3556116"/>
              <a:gd name="connsiteX3-133" fmla="*/ 4901712 w 6772845"/>
              <a:gd name="connsiteY3-134" fmla="*/ 1287049 h 3556116"/>
              <a:gd name="connsiteX4-135" fmla="*/ 6772845 w 6772845"/>
              <a:gd name="connsiteY4-136" fmla="*/ 3556116 h 3556116"/>
              <a:gd name="connsiteX5-137" fmla="*/ 363579 w 6772845"/>
              <a:gd name="connsiteY5-138" fmla="*/ 3547649 h 3556116"/>
              <a:gd name="connsiteX6-139" fmla="*/ 973179 w 6772845"/>
              <a:gd name="connsiteY6-140" fmla="*/ 271049 h 3556116"/>
              <a:gd name="connsiteX0-141" fmla="*/ 973179 w 6772845"/>
              <a:gd name="connsiteY0-142" fmla="*/ 271049 h 3556116"/>
              <a:gd name="connsiteX1-143" fmla="*/ 2454846 w 6772845"/>
              <a:gd name="connsiteY1-144" fmla="*/ 491183 h 3556116"/>
              <a:gd name="connsiteX2-145" fmla="*/ 3699445 w 6772845"/>
              <a:gd name="connsiteY2-146" fmla="*/ 762116 h 3556116"/>
              <a:gd name="connsiteX3-147" fmla="*/ 4901712 w 6772845"/>
              <a:gd name="connsiteY3-148" fmla="*/ 1287049 h 3556116"/>
              <a:gd name="connsiteX4-149" fmla="*/ 6772845 w 6772845"/>
              <a:gd name="connsiteY4-150" fmla="*/ 3556116 h 3556116"/>
              <a:gd name="connsiteX5-151" fmla="*/ 363579 w 6772845"/>
              <a:gd name="connsiteY5-152" fmla="*/ 3547649 h 3556116"/>
              <a:gd name="connsiteX6-153" fmla="*/ 973179 w 6772845"/>
              <a:gd name="connsiteY6-154" fmla="*/ 271049 h 3556116"/>
              <a:gd name="connsiteX0-155" fmla="*/ 973179 w 6772845"/>
              <a:gd name="connsiteY0-156" fmla="*/ 191953 h 3477020"/>
              <a:gd name="connsiteX1-157" fmla="*/ 2454846 w 6772845"/>
              <a:gd name="connsiteY1-158" fmla="*/ 412087 h 3477020"/>
              <a:gd name="connsiteX2-159" fmla="*/ 3809512 w 6772845"/>
              <a:gd name="connsiteY2-160" fmla="*/ 623754 h 3477020"/>
              <a:gd name="connsiteX3-161" fmla="*/ 4901712 w 6772845"/>
              <a:gd name="connsiteY3-162" fmla="*/ 1207953 h 3477020"/>
              <a:gd name="connsiteX4-163" fmla="*/ 6772845 w 6772845"/>
              <a:gd name="connsiteY4-164" fmla="*/ 3477020 h 3477020"/>
              <a:gd name="connsiteX5-165" fmla="*/ 363579 w 6772845"/>
              <a:gd name="connsiteY5-166" fmla="*/ 3468553 h 3477020"/>
              <a:gd name="connsiteX6-167" fmla="*/ 973179 w 6772845"/>
              <a:gd name="connsiteY6-168" fmla="*/ 191953 h 3477020"/>
              <a:gd name="connsiteX0-169" fmla="*/ 973179 w 6772845"/>
              <a:gd name="connsiteY0-170" fmla="*/ 191953 h 3477020"/>
              <a:gd name="connsiteX1-171" fmla="*/ 2454846 w 6772845"/>
              <a:gd name="connsiteY1-172" fmla="*/ 412087 h 3477020"/>
              <a:gd name="connsiteX2-173" fmla="*/ 3809512 w 6772845"/>
              <a:gd name="connsiteY2-174" fmla="*/ 623754 h 3477020"/>
              <a:gd name="connsiteX3-175" fmla="*/ 4901712 w 6772845"/>
              <a:gd name="connsiteY3-176" fmla="*/ 1207953 h 3477020"/>
              <a:gd name="connsiteX4-177" fmla="*/ 6772845 w 6772845"/>
              <a:gd name="connsiteY4-178" fmla="*/ 3477020 h 3477020"/>
              <a:gd name="connsiteX5-179" fmla="*/ 363579 w 6772845"/>
              <a:gd name="connsiteY5-180" fmla="*/ 3468553 h 3477020"/>
              <a:gd name="connsiteX6-181" fmla="*/ 973179 w 6772845"/>
              <a:gd name="connsiteY6-182" fmla="*/ 191953 h 3477020"/>
              <a:gd name="connsiteX0-183" fmla="*/ 973179 w 6772845"/>
              <a:gd name="connsiteY0-184" fmla="*/ 191953 h 3477020"/>
              <a:gd name="connsiteX1-185" fmla="*/ 2454846 w 6772845"/>
              <a:gd name="connsiteY1-186" fmla="*/ 412087 h 3477020"/>
              <a:gd name="connsiteX2-187" fmla="*/ 3809512 w 6772845"/>
              <a:gd name="connsiteY2-188" fmla="*/ 623754 h 3477020"/>
              <a:gd name="connsiteX3-189" fmla="*/ 5054112 w 6772845"/>
              <a:gd name="connsiteY3-190" fmla="*/ 1191020 h 3477020"/>
              <a:gd name="connsiteX4-191" fmla="*/ 6772845 w 6772845"/>
              <a:gd name="connsiteY4-192" fmla="*/ 3477020 h 3477020"/>
              <a:gd name="connsiteX5-193" fmla="*/ 363579 w 6772845"/>
              <a:gd name="connsiteY5-194" fmla="*/ 3468553 h 3477020"/>
              <a:gd name="connsiteX6-195" fmla="*/ 973179 w 6772845"/>
              <a:gd name="connsiteY6-196" fmla="*/ 191953 h 3477020"/>
              <a:gd name="connsiteX0-197" fmla="*/ 973179 w 6772845"/>
              <a:gd name="connsiteY0-198" fmla="*/ 191953 h 3477020"/>
              <a:gd name="connsiteX1-199" fmla="*/ 2454846 w 6772845"/>
              <a:gd name="connsiteY1-200" fmla="*/ 412087 h 3477020"/>
              <a:gd name="connsiteX2-201" fmla="*/ 3809512 w 6772845"/>
              <a:gd name="connsiteY2-202" fmla="*/ 623754 h 3477020"/>
              <a:gd name="connsiteX3-203" fmla="*/ 5054112 w 6772845"/>
              <a:gd name="connsiteY3-204" fmla="*/ 1191020 h 3477020"/>
              <a:gd name="connsiteX4-205" fmla="*/ 6772845 w 6772845"/>
              <a:gd name="connsiteY4-206" fmla="*/ 3477020 h 3477020"/>
              <a:gd name="connsiteX5-207" fmla="*/ 363579 w 6772845"/>
              <a:gd name="connsiteY5-208" fmla="*/ 3468553 h 3477020"/>
              <a:gd name="connsiteX6-209" fmla="*/ 973179 w 6772845"/>
              <a:gd name="connsiteY6-210" fmla="*/ 191953 h 3477020"/>
              <a:gd name="connsiteX0-211" fmla="*/ 597936 w 6888668"/>
              <a:gd name="connsiteY0-212" fmla="*/ 247093 h 3261227"/>
              <a:gd name="connsiteX1-213" fmla="*/ 2570669 w 6888668"/>
              <a:gd name="connsiteY1-214" fmla="*/ 196294 h 3261227"/>
              <a:gd name="connsiteX2-215" fmla="*/ 3925335 w 6888668"/>
              <a:gd name="connsiteY2-216" fmla="*/ 407961 h 3261227"/>
              <a:gd name="connsiteX3-217" fmla="*/ 5169935 w 6888668"/>
              <a:gd name="connsiteY3-218" fmla="*/ 975227 h 3261227"/>
              <a:gd name="connsiteX4-219" fmla="*/ 6888668 w 6888668"/>
              <a:gd name="connsiteY4-220" fmla="*/ 3261227 h 3261227"/>
              <a:gd name="connsiteX5-221" fmla="*/ 479402 w 6888668"/>
              <a:gd name="connsiteY5-222" fmla="*/ 3252760 h 3261227"/>
              <a:gd name="connsiteX6-223" fmla="*/ 597936 w 6888668"/>
              <a:gd name="connsiteY6-224" fmla="*/ 247093 h 3261227"/>
              <a:gd name="connsiteX0-225" fmla="*/ 589760 w 6880492"/>
              <a:gd name="connsiteY0-226" fmla="*/ 446050 h 3460184"/>
              <a:gd name="connsiteX1-227" fmla="*/ 2367759 w 6880492"/>
              <a:gd name="connsiteY1-228" fmla="*/ 31185 h 3460184"/>
              <a:gd name="connsiteX2-229" fmla="*/ 3917159 w 6880492"/>
              <a:gd name="connsiteY2-230" fmla="*/ 606918 h 3460184"/>
              <a:gd name="connsiteX3-231" fmla="*/ 5161759 w 6880492"/>
              <a:gd name="connsiteY3-232" fmla="*/ 1174184 h 3460184"/>
              <a:gd name="connsiteX4-233" fmla="*/ 6880492 w 6880492"/>
              <a:gd name="connsiteY4-234" fmla="*/ 3460184 h 3460184"/>
              <a:gd name="connsiteX5-235" fmla="*/ 471226 w 6880492"/>
              <a:gd name="connsiteY5-236" fmla="*/ 3451717 h 3460184"/>
              <a:gd name="connsiteX6-237" fmla="*/ 589760 w 6880492"/>
              <a:gd name="connsiteY6-238" fmla="*/ 446050 h 3460184"/>
              <a:gd name="connsiteX0-239" fmla="*/ 589760 w 6880492"/>
              <a:gd name="connsiteY0-240" fmla="*/ 709349 h 3723483"/>
              <a:gd name="connsiteX1-241" fmla="*/ 2367759 w 6880492"/>
              <a:gd name="connsiteY1-242" fmla="*/ 294484 h 3723483"/>
              <a:gd name="connsiteX2-243" fmla="*/ 3917159 w 6880492"/>
              <a:gd name="connsiteY2-244" fmla="*/ 870217 h 3723483"/>
              <a:gd name="connsiteX3-245" fmla="*/ 5161759 w 6880492"/>
              <a:gd name="connsiteY3-246" fmla="*/ 1437483 h 3723483"/>
              <a:gd name="connsiteX4-247" fmla="*/ 6880492 w 6880492"/>
              <a:gd name="connsiteY4-248" fmla="*/ 3723483 h 3723483"/>
              <a:gd name="connsiteX5-249" fmla="*/ 471226 w 6880492"/>
              <a:gd name="connsiteY5-250" fmla="*/ 3715016 h 3723483"/>
              <a:gd name="connsiteX6-251" fmla="*/ 589760 w 6880492"/>
              <a:gd name="connsiteY6-252" fmla="*/ 709349 h 3723483"/>
              <a:gd name="connsiteX0-253" fmla="*/ 589760 w 6880492"/>
              <a:gd name="connsiteY0-254" fmla="*/ 709349 h 3723483"/>
              <a:gd name="connsiteX1-255" fmla="*/ 2367759 w 6880492"/>
              <a:gd name="connsiteY1-256" fmla="*/ 294484 h 3723483"/>
              <a:gd name="connsiteX2-257" fmla="*/ 3917159 w 6880492"/>
              <a:gd name="connsiteY2-258" fmla="*/ 870217 h 3723483"/>
              <a:gd name="connsiteX3-259" fmla="*/ 5161759 w 6880492"/>
              <a:gd name="connsiteY3-260" fmla="*/ 1437483 h 3723483"/>
              <a:gd name="connsiteX4-261" fmla="*/ 6880492 w 6880492"/>
              <a:gd name="connsiteY4-262" fmla="*/ 3723483 h 3723483"/>
              <a:gd name="connsiteX5-263" fmla="*/ 471226 w 6880492"/>
              <a:gd name="connsiteY5-264" fmla="*/ 3715016 h 3723483"/>
              <a:gd name="connsiteX6-265" fmla="*/ 589760 w 6880492"/>
              <a:gd name="connsiteY6-266" fmla="*/ 709349 h 3723483"/>
              <a:gd name="connsiteX0-267" fmla="*/ 589760 w 6880492"/>
              <a:gd name="connsiteY0-268" fmla="*/ 709349 h 3723483"/>
              <a:gd name="connsiteX1-269" fmla="*/ 2367759 w 6880492"/>
              <a:gd name="connsiteY1-270" fmla="*/ 294484 h 3723483"/>
              <a:gd name="connsiteX2-271" fmla="*/ 3917159 w 6880492"/>
              <a:gd name="connsiteY2-272" fmla="*/ 870217 h 3723483"/>
              <a:gd name="connsiteX3-273" fmla="*/ 5161759 w 6880492"/>
              <a:gd name="connsiteY3-274" fmla="*/ 1437483 h 3723483"/>
              <a:gd name="connsiteX4-275" fmla="*/ 6880492 w 6880492"/>
              <a:gd name="connsiteY4-276" fmla="*/ 3723483 h 3723483"/>
              <a:gd name="connsiteX5-277" fmla="*/ 471226 w 6880492"/>
              <a:gd name="connsiteY5-278" fmla="*/ 3715016 h 3723483"/>
              <a:gd name="connsiteX6-279" fmla="*/ 589760 w 6880492"/>
              <a:gd name="connsiteY6-280" fmla="*/ 709349 h 3723483"/>
              <a:gd name="connsiteX0-281" fmla="*/ 589760 w 6880492"/>
              <a:gd name="connsiteY0-282" fmla="*/ 709349 h 3723483"/>
              <a:gd name="connsiteX1-283" fmla="*/ 2367759 w 6880492"/>
              <a:gd name="connsiteY1-284" fmla="*/ 294484 h 3723483"/>
              <a:gd name="connsiteX2-285" fmla="*/ 3917159 w 6880492"/>
              <a:gd name="connsiteY2-286" fmla="*/ 870217 h 3723483"/>
              <a:gd name="connsiteX3-287" fmla="*/ 5161759 w 6880492"/>
              <a:gd name="connsiteY3-288" fmla="*/ 1437483 h 3723483"/>
              <a:gd name="connsiteX4-289" fmla="*/ 6880492 w 6880492"/>
              <a:gd name="connsiteY4-290" fmla="*/ 3723483 h 3723483"/>
              <a:gd name="connsiteX5-291" fmla="*/ 471226 w 6880492"/>
              <a:gd name="connsiteY5-292" fmla="*/ 3715016 h 3723483"/>
              <a:gd name="connsiteX6-293" fmla="*/ 589760 w 6880492"/>
              <a:gd name="connsiteY6-294" fmla="*/ 709349 h 3723483"/>
              <a:gd name="connsiteX0-295" fmla="*/ 589760 w 6880492"/>
              <a:gd name="connsiteY0-296" fmla="*/ 709349 h 3723483"/>
              <a:gd name="connsiteX1-297" fmla="*/ 2367759 w 6880492"/>
              <a:gd name="connsiteY1-298" fmla="*/ 294484 h 3723483"/>
              <a:gd name="connsiteX2-299" fmla="*/ 3917159 w 6880492"/>
              <a:gd name="connsiteY2-300" fmla="*/ 870217 h 3723483"/>
              <a:gd name="connsiteX3-301" fmla="*/ 5373426 w 6880492"/>
              <a:gd name="connsiteY3-302" fmla="*/ 1598349 h 3723483"/>
              <a:gd name="connsiteX4-303" fmla="*/ 6880492 w 6880492"/>
              <a:gd name="connsiteY4-304" fmla="*/ 3723483 h 3723483"/>
              <a:gd name="connsiteX5-305" fmla="*/ 471226 w 6880492"/>
              <a:gd name="connsiteY5-306" fmla="*/ 3715016 h 3723483"/>
              <a:gd name="connsiteX6-307" fmla="*/ 589760 w 6880492"/>
              <a:gd name="connsiteY6-308" fmla="*/ 709349 h 3723483"/>
              <a:gd name="connsiteX0-309" fmla="*/ 589760 w 6880492"/>
              <a:gd name="connsiteY0-310" fmla="*/ 709349 h 3723483"/>
              <a:gd name="connsiteX1-311" fmla="*/ 2367759 w 6880492"/>
              <a:gd name="connsiteY1-312" fmla="*/ 294484 h 3723483"/>
              <a:gd name="connsiteX2-313" fmla="*/ 3917159 w 6880492"/>
              <a:gd name="connsiteY2-314" fmla="*/ 870217 h 3723483"/>
              <a:gd name="connsiteX3-315" fmla="*/ 5373426 w 6880492"/>
              <a:gd name="connsiteY3-316" fmla="*/ 1598349 h 3723483"/>
              <a:gd name="connsiteX4-317" fmla="*/ 6880492 w 6880492"/>
              <a:gd name="connsiteY4-318" fmla="*/ 3723483 h 3723483"/>
              <a:gd name="connsiteX5-319" fmla="*/ 471226 w 6880492"/>
              <a:gd name="connsiteY5-320" fmla="*/ 3715016 h 3723483"/>
              <a:gd name="connsiteX6-321" fmla="*/ 589760 w 6880492"/>
              <a:gd name="connsiteY6-322" fmla="*/ 709349 h 3723483"/>
              <a:gd name="connsiteX0-323" fmla="*/ 589760 w 6880492"/>
              <a:gd name="connsiteY0-324" fmla="*/ 709349 h 3723483"/>
              <a:gd name="connsiteX1-325" fmla="*/ 2367759 w 6880492"/>
              <a:gd name="connsiteY1-326" fmla="*/ 294484 h 3723483"/>
              <a:gd name="connsiteX2-327" fmla="*/ 3917159 w 6880492"/>
              <a:gd name="connsiteY2-328" fmla="*/ 870217 h 3723483"/>
              <a:gd name="connsiteX3-329" fmla="*/ 5373426 w 6880492"/>
              <a:gd name="connsiteY3-330" fmla="*/ 1598349 h 3723483"/>
              <a:gd name="connsiteX4-331" fmla="*/ 6880492 w 6880492"/>
              <a:gd name="connsiteY4-332" fmla="*/ 3723483 h 3723483"/>
              <a:gd name="connsiteX5-333" fmla="*/ 471226 w 6880492"/>
              <a:gd name="connsiteY5-334" fmla="*/ 3715016 h 3723483"/>
              <a:gd name="connsiteX6-335" fmla="*/ 589760 w 6880492"/>
              <a:gd name="connsiteY6-336" fmla="*/ 709349 h 3723483"/>
              <a:gd name="connsiteX0-337" fmla="*/ 589760 w 6880492"/>
              <a:gd name="connsiteY0-338" fmla="*/ 709349 h 3723483"/>
              <a:gd name="connsiteX1-339" fmla="*/ 2367759 w 6880492"/>
              <a:gd name="connsiteY1-340" fmla="*/ 294484 h 3723483"/>
              <a:gd name="connsiteX2-341" fmla="*/ 3917159 w 6880492"/>
              <a:gd name="connsiteY2-342" fmla="*/ 870217 h 3723483"/>
              <a:gd name="connsiteX3-343" fmla="*/ 5373426 w 6880492"/>
              <a:gd name="connsiteY3-344" fmla="*/ 1598349 h 3723483"/>
              <a:gd name="connsiteX4-345" fmla="*/ 6880492 w 6880492"/>
              <a:gd name="connsiteY4-346" fmla="*/ 3723483 h 3723483"/>
              <a:gd name="connsiteX5-347" fmla="*/ 471226 w 6880492"/>
              <a:gd name="connsiteY5-348" fmla="*/ 3715016 h 3723483"/>
              <a:gd name="connsiteX6-349" fmla="*/ 589760 w 6880492"/>
              <a:gd name="connsiteY6-350" fmla="*/ 709349 h 3723483"/>
              <a:gd name="connsiteX0-351" fmla="*/ 514934 w 5440959"/>
              <a:gd name="connsiteY0-352" fmla="*/ 709349 h 3723699"/>
              <a:gd name="connsiteX1-353" fmla="*/ 2292933 w 5440959"/>
              <a:gd name="connsiteY1-354" fmla="*/ 294484 h 3723699"/>
              <a:gd name="connsiteX2-355" fmla="*/ 3842333 w 5440959"/>
              <a:gd name="connsiteY2-356" fmla="*/ 870217 h 3723699"/>
              <a:gd name="connsiteX3-357" fmla="*/ 5298600 w 5440959"/>
              <a:gd name="connsiteY3-358" fmla="*/ 1598349 h 3723699"/>
              <a:gd name="connsiteX4-359" fmla="*/ 396400 w 5440959"/>
              <a:gd name="connsiteY4-360" fmla="*/ 3715016 h 3723699"/>
              <a:gd name="connsiteX5-361" fmla="*/ 514934 w 5440959"/>
              <a:gd name="connsiteY5-362" fmla="*/ 709349 h 3723699"/>
              <a:gd name="connsiteX0-363" fmla="*/ 514934 w 4185676"/>
              <a:gd name="connsiteY0-364" fmla="*/ 709349 h 3742851"/>
              <a:gd name="connsiteX1-365" fmla="*/ 2292933 w 4185676"/>
              <a:gd name="connsiteY1-366" fmla="*/ 294484 h 3742851"/>
              <a:gd name="connsiteX2-367" fmla="*/ 3842333 w 4185676"/>
              <a:gd name="connsiteY2-368" fmla="*/ 870217 h 3742851"/>
              <a:gd name="connsiteX3-369" fmla="*/ 3872310 w 4185676"/>
              <a:gd name="connsiteY3-370" fmla="*/ 2919839 h 3742851"/>
              <a:gd name="connsiteX4-371" fmla="*/ 396400 w 4185676"/>
              <a:gd name="connsiteY4-372" fmla="*/ 3715016 h 3742851"/>
              <a:gd name="connsiteX5-373" fmla="*/ 514934 w 4185676"/>
              <a:gd name="connsiteY5-374" fmla="*/ 709349 h 3742851"/>
              <a:gd name="connsiteX0-375" fmla="*/ 514934 w 4234132"/>
              <a:gd name="connsiteY0-376" fmla="*/ 709349 h 3742851"/>
              <a:gd name="connsiteX1-377" fmla="*/ 2292933 w 4234132"/>
              <a:gd name="connsiteY1-378" fmla="*/ 294484 h 3742851"/>
              <a:gd name="connsiteX2-379" fmla="*/ 3842333 w 4234132"/>
              <a:gd name="connsiteY2-380" fmla="*/ 870217 h 3742851"/>
              <a:gd name="connsiteX3-381" fmla="*/ 3872310 w 4234132"/>
              <a:gd name="connsiteY3-382" fmla="*/ 2919839 h 3742851"/>
              <a:gd name="connsiteX4-383" fmla="*/ 396400 w 4234132"/>
              <a:gd name="connsiteY4-384" fmla="*/ 3715016 h 3742851"/>
              <a:gd name="connsiteX5-385" fmla="*/ 514934 w 4234132"/>
              <a:gd name="connsiteY5-386" fmla="*/ 709349 h 3742851"/>
              <a:gd name="connsiteX0-387" fmla="*/ 514934 w 4234132"/>
              <a:gd name="connsiteY0-388" fmla="*/ 709349 h 3845687"/>
              <a:gd name="connsiteX1-389" fmla="*/ 2292933 w 4234132"/>
              <a:gd name="connsiteY1-390" fmla="*/ 294484 h 3845687"/>
              <a:gd name="connsiteX2-391" fmla="*/ 3842333 w 4234132"/>
              <a:gd name="connsiteY2-392" fmla="*/ 870217 h 3845687"/>
              <a:gd name="connsiteX3-393" fmla="*/ 3872310 w 4234132"/>
              <a:gd name="connsiteY3-394" fmla="*/ 2919839 h 3845687"/>
              <a:gd name="connsiteX4-395" fmla="*/ 396400 w 4234132"/>
              <a:gd name="connsiteY4-396" fmla="*/ 3715016 h 3845687"/>
              <a:gd name="connsiteX5-397" fmla="*/ 514934 w 4234132"/>
              <a:gd name="connsiteY5-398" fmla="*/ 709349 h 38456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234132" h="3845687">
                <a:moveTo>
                  <a:pt x="514934" y="709349"/>
                </a:moveTo>
                <a:cubicBezTo>
                  <a:pt x="831023" y="139260"/>
                  <a:pt x="1729899" y="-324994"/>
                  <a:pt x="2292933" y="294484"/>
                </a:cubicBezTo>
                <a:cubicBezTo>
                  <a:pt x="2855967" y="913962"/>
                  <a:pt x="3423269" y="476021"/>
                  <a:pt x="3842333" y="870217"/>
                </a:cubicBezTo>
                <a:cubicBezTo>
                  <a:pt x="4261397" y="1264413"/>
                  <a:pt x="4446632" y="2445706"/>
                  <a:pt x="3872310" y="2919839"/>
                </a:cubicBezTo>
                <a:cubicBezTo>
                  <a:pt x="3297988" y="3393972"/>
                  <a:pt x="1511707" y="4151430"/>
                  <a:pt x="396400" y="3715016"/>
                </a:cubicBezTo>
                <a:cubicBezTo>
                  <a:pt x="-400878" y="3566849"/>
                  <a:pt x="198845" y="1279438"/>
                  <a:pt x="514934" y="709349"/>
                </a:cubicBezTo>
                <a:close/>
              </a:path>
            </a:pathLst>
          </a:custGeom>
          <a:solidFill>
            <a:srgbClr val="D4B5B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416856" y="3232610"/>
            <a:ext cx="2486277" cy="2361627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20707" h="3439181">
                <a:moveTo>
                  <a:pt x="34307" y="1667067"/>
                </a:moveTo>
                <a:cubicBezTo>
                  <a:pt x="27891" y="1144095"/>
                  <a:pt x="1160464" y="48418"/>
                  <a:pt x="1911234" y="1896"/>
                </a:cubicBezTo>
                <a:cubicBezTo>
                  <a:pt x="2662004" y="-44626"/>
                  <a:pt x="3707949" y="771917"/>
                  <a:pt x="3614905" y="1676692"/>
                </a:cubicBezTo>
                <a:cubicBezTo>
                  <a:pt x="3521861" y="2581467"/>
                  <a:pt x="1397886" y="3630621"/>
                  <a:pt x="881330" y="3409240"/>
                </a:cubicBezTo>
                <a:cubicBezTo>
                  <a:pt x="364774" y="3187859"/>
                  <a:pt x="-137344" y="2234958"/>
                  <a:pt x="34307" y="1667067"/>
                </a:cubicBezTo>
                <a:close/>
              </a:path>
            </a:pathLst>
          </a:custGeom>
          <a:solidFill>
            <a:srgbClr val="3A405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 5"/>
          <p:cNvSpPr/>
          <p:nvPr/>
        </p:nvSpPr>
        <p:spPr bwMode="auto">
          <a:xfrm>
            <a:off x="-3175" y="901700"/>
            <a:ext cx="12195175" cy="5526088"/>
          </a:xfrm>
          <a:custGeom>
            <a:avLst/>
            <a:gdLst>
              <a:gd name="T0" fmla="*/ 520 w 4474"/>
              <a:gd name="T1" fmla="*/ 214 h 2029"/>
              <a:gd name="T2" fmla="*/ 631 w 4474"/>
              <a:gd name="T3" fmla="*/ 346 h 2029"/>
              <a:gd name="T4" fmla="*/ 655 w 4474"/>
              <a:gd name="T5" fmla="*/ 391 h 2029"/>
              <a:gd name="T6" fmla="*/ 683 w 4474"/>
              <a:gd name="T7" fmla="*/ 481 h 2029"/>
              <a:gd name="T8" fmla="*/ 689 w 4474"/>
              <a:gd name="T9" fmla="*/ 596 h 2029"/>
              <a:gd name="T10" fmla="*/ 589 w 4474"/>
              <a:gd name="T11" fmla="*/ 692 h 2029"/>
              <a:gd name="T12" fmla="*/ 304 w 4474"/>
              <a:gd name="T13" fmla="*/ 670 h 2029"/>
              <a:gd name="T14" fmla="*/ 186 w 4474"/>
              <a:gd name="T15" fmla="*/ 721 h 2029"/>
              <a:gd name="T16" fmla="*/ 309 w 4474"/>
              <a:gd name="T17" fmla="*/ 929 h 2029"/>
              <a:gd name="T18" fmla="*/ 892 w 4474"/>
              <a:gd name="T19" fmla="*/ 1269 h 2029"/>
              <a:gd name="T20" fmla="*/ 1575 w 4474"/>
              <a:gd name="T21" fmla="*/ 1329 h 2029"/>
              <a:gd name="T22" fmla="*/ 2032 w 4474"/>
              <a:gd name="T23" fmla="*/ 1368 h 2029"/>
              <a:gd name="T24" fmla="*/ 2073 w 4474"/>
              <a:gd name="T25" fmla="*/ 1380 h 2029"/>
              <a:gd name="T26" fmla="*/ 2125 w 4474"/>
              <a:gd name="T27" fmla="*/ 1432 h 2029"/>
              <a:gd name="T28" fmla="*/ 1962 w 4474"/>
              <a:gd name="T29" fmla="*/ 1592 h 2029"/>
              <a:gd name="T30" fmla="*/ 1944 w 4474"/>
              <a:gd name="T31" fmla="*/ 1676 h 2029"/>
              <a:gd name="T32" fmla="*/ 1994 w 4474"/>
              <a:gd name="T33" fmla="*/ 1701 h 2029"/>
              <a:gd name="T34" fmla="*/ 2379 w 4474"/>
              <a:gd name="T35" fmla="*/ 1803 h 2029"/>
              <a:gd name="T36" fmla="*/ 3058 w 4474"/>
              <a:gd name="T37" fmla="*/ 1877 h 2029"/>
              <a:gd name="T38" fmla="*/ 3315 w 4474"/>
              <a:gd name="T39" fmla="*/ 1779 h 2029"/>
              <a:gd name="T40" fmla="*/ 3356 w 4474"/>
              <a:gd name="T41" fmla="*/ 1696 h 2029"/>
              <a:gd name="T42" fmla="*/ 3343 w 4474"/>
              <a:gd name="T43" fmla="*/ 1665 h 2029"/>
              <a:gd name="T44" fmla="*/ 3188 w 4474"/>
              <a:gd name="T45" fmla="*/ 1653 h 2029"/>
              <a:gd name="T46" fmla="*/ 3158 w 4474"/>
              <a:gd name="T47" fmla="*/ 1697 h 2029"/>
              <a:gd name="T48" fmla="*/ 3207 w 4474"/>
              <a:gd name="T49" fmla="*/ 1744 h 2029"/>
              <a:gd name="T50" fmla="*/ 4018 w 4474"/>
              <a:gd name="T51" fmla="*/ 2000 h 2029"/>
              <a:gd name="T52" fmla="*/ 4017 w 4474"/>
              <a:gd name="T53" fmla="*/ 2008 h 2029"/>
              <a:gd name="T54" fmla="*/ 3248 w 4474"/>
              <a:gd name="T55" fmla="*/ 1787 h 2029"/>
              <a:gd name="T56" fmla="*/ 3151 w 4474"/>
              <a:gd name="T57" fmla="*/ 1715 h 2029"/>
              <a:gd name="T58" fmla="*/ 3143 w 4474"/>
              <a:gd name="T59" fmla="*/ 1700 h 2029"/>
              <a:gd name="T60" fmla="*/ 3155 w 4474"/>
              <a:gd name="T61" fmla="*/ 1656 h 2029"/>
              <a:gd name="T62" fmla="*/ 3327 w 4474"/>
              <a:gd name="T63" fmla="*/ 1636 h 2029"/>
              <a:gd name="T64" fmla="*/ 3373 w 4474"/>
              <a:gd name="T65" fmla="*/ 1689 h 2029"/>
              <a:gd name="T66" fmla="*/ 3361 w 4474"/>
              <a:gd name="T67" fmla="*/ 1741 h 2029"/>
              <a:gd name="T68" fmla="*/ 3117 w 4474"/>
              <a:gd name="T69" fmla="*/ 1887 h 2029"/>
              <a:gd name="T70" fmla="*/ 2602 w 4474"/>
              <a:gd name="T71" fmla="*/ 1857 h 2029"/>
              <a:gd name="T72" fmla="*/ 2015 w 4474"/>
              <a:gd name="T73" fmla="*/ 1724 h 2029"/>
              <a:gd name="T74" fmla="*/ 1949 w 4474"/>
              <a:gd name="T75" fmla="*/ 1694 h 2029"/>
              <a:gd name="T76" fmla="*/ 1916 w 4474"/>
              <a:gd name="T77" fmla="*/ 1630 h 2029"/>
              <a:gd name="T78" fmla="*/ 2087 w 4474"/>
              <a:gd name="T79" fmla="*/ 1476 h 2029"/>
              <a:gd name="T80" fmla="*/ 2083 w 4474"/>
              <a:gd name="T81" fmla="*/ 1394 h 2029"/>
              <a:gd name="T82" fmla="*/ 2043 w 4474"/>
              <a:gd name="T83" fmla="*/ 1380 h 2029"/>
              <a:gd name="T84" fmla="*/ 1575 w 4474"/>
              <a:gd name="T85" fmla="*/ 1334 h 2029"/>
              <a:gd name="T86" fmla="*/ 779 w 4474"/>
              <a:gd name="T87" fmla="*/ 1247 h 2029"/>
              <a:gd name="T88" fmla="*/ 223 w 4474"/>
              <a:gd name="T89" fmla="*/ 852 h 2029"/>
              <a:gd name="T90" fmla="*/ 191 w 4474"/>
              <a:gd name="T91" fmla="*/ 689 h 2029"/>
              <a:gd name="T92" fmla="*/ 361 w 4474"/>
              <a:gd name="T93" fmla="*/ 656 h 2029"/>
              <a:gd name="T94" fmla="*/ 639 w 4474"/>
              <a:gd name="T95" fmla="*/ 663 h 2029"/>
              <a:gd name="T96" fmla="*/ 679 w 4474"/>
              <a:gd name="T97" fmla="*/ 567 h 2029"/>
              <a:gd name="T98" fmla="*/ 666 w 4474"/>
              <a:gd name="T99" fmla="*/ 455 h 2029"/>
              <a:gd name="T100" fmla="*/ 635 w 4474"/>
              <a:gd name="T101" fmla="*/ 377 h 2029"/>
              <a:gd name="T102" fmla="*/ 606 w 4474"/>
              <a:gd name="T103" fmla="*/ 328 h 2029"/>
              <a:gd name="T104" fmla="*/ 223 w 4474"/>
              <a:gd name="T105" fmla="*/ 45 h 2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474" h="2029">
                <a:moveTo>
                  <a:pt x="0" y="0"/>
                </a:moveTo>
                <a:cubicBezTo>
                  <a:pt x="76" y="2"/>
                  <a:pt x="152" y="16"/>
                  <a:pt x="225" y="40"/>
                </a:cubicBezTo>
                <a:cubicBezTo>
                  <a:pt x="298" y="64"/>
                  <a:pt x="367" y="98"/>
                  <a:pt x="430" y="142"/>
                </a:cubicBezTo>
                <a:cubicBezTo>
                  <a:pt x="462" y="164"/>
                  <a:pt x="492" y="188"/>
                  <a:pt x="520" y="214"/>
                </a:cubicBezTo>
                <a:cubicBezTo>
                  <a:pt x="548" y="240"/>
                  <a:pt x="574" y="268"/>
                  <a:pt x="598" y="299"/>
                </a:cubicBezTo>
                <a:cubicBezTo>
                  <a:pt x="604" y="306"/>
                  <a:pt x="609" y="314"/>
                  <a:pt x="615" y="322"/>
                </a:cubicBezTo>
                <a:cubicBezTo>
                  <a:pt x="617" y="326"/>
                  <a:pt x="620" y="330"/>
                  <a:pt x="623" y="334"/>
                </a:cubicBezTo>
                <a:cubicBezTo>
                  <a:pt x="631" y="346"/>
                  <a:pt x="631" y="346"/>
                  <a:pt x="631" y="346"/>
                </a:cubicBezTo>
                <a:cubicBezTo>
                  <a:pt x="633" y="350"/>
                  <a:pt x="636" y="354"/>
                  <a:pt x="638" y="359"/>
                </a:cubicBezTo>
                <a:cubicBezTo>
                  <a:pt x="645" y="371"/>
                  <a:pt x="645" y="371"/>
                  <a:pt x="645" y="371"/>
                </a:cubicBezTo>
                <a:cubicBezTo>
                  <a:pt x="652" y="384"/>
                  <a:pt x="652" y="384"/>
                  <a:pt x="652" y="384"/>
                </a:cubicBezTo>
                <a:cubicBezTo>
                  <a:pt x="655" y="391"/>
                  <a:pt x="655" y="391"/>
                  <a:pt x="655" y="391"/>
                </a:cubicBezTo>
                <a:cubicBezTo>
                  <a:pt x="658" y="397"/>
                  <a:pt x="658" y="397"/>
                  <a:pt x="658" y="397"/>
                </a:cubicBezTo>
                <a:cubicBezTo>
                  <a:pt x="666" y="415"/>
                  <a:pt x="672" y="433"/>
                  <a:pt x="677" y="452"/>
                </a:cubicBezTo>
                <a:cubicBezTo>
                  <a:pt x="678" y="457"/>
                  <a:pt x="680" y="462"/>
                  <a:pt x="681" y="466"/>
                </a:cubicBezTo>
                <a:cubicBezTo>
                  <a:pt x="683" y="481"/>
                  <a:pt x="683" y="481"/>
                  <a:pt x="683" y="481"/>
                </a:cubicBezTo>
                <a:cubicBezTo>
                  <a:pt x="685" y="490"/>
                  <a:pt x="686" y="500"/>
                  <a:pt x="688" y="509"/>
                </a:cubicBezTo>
                <a:cubicBezTo>
                  <a:pt x="690" y="528"/>
                  <a:pt x="691" y="548"/>
                  <a:pt x="691" y="567"/>
                </a:cubicBezTo>
                <a:cubicBezTo>
                  <a:pt x="691" y="572"/>
                  <a:pt x="691" y="577"/>
                  <a:pt x="690" y="582"/>
                </a:cubicBezTo>
                <a:cubicBezTo>
                  <a:pt x="690" y="587"/>
                  <a:pt x="690" y="592"/>
                  <a:pt x="689" y="596"/>
                </a:cubicBezTo>
                <a:cubicBezTo>
                  <a:pt x="687" y="606"/>
                  <a:pt x="685" y="616"/>
                  <a:pt x="682" y="625"/>
                </a:cubicBezTo>
                <a:cubicBezTo>
                  <a:pt x="679" y="635"/>
                  <a:pt x="674" y="644"/>
                  <a:pt x="668" y="653"/>
                </a:cubicBezTo>
                <a:cubicBezTo>
                  <a:pt x="662" y="661"/>
                  <a:pt x="655" y="668"/>
                  <a:pt x="646" y="674"/>
                </a:cubicBezTo>
                <a:cubicBezTo>
                  <a:pt x="629" y="686"/>
                  <a:pt x="608" y="690"/>
                  <a:pt x="589" y="692"/>
                </a:cubicBezTo>
                <a:cubicBezTo>
                  <a:pt x="569" y="693"/>
                  <a:pt x="549" y="690"/>
                  <a:pt x="531" y="688"/>
                </a:cubicBezTo>
                <a:cubicBezTo>
                  <a:pt x="474" y="681"/>
                  <a:pt x="474" y="681"/>
                  <a:pt x="474" y="681"/>
                </a:cubicBezTo>
                <a:cubicBezTo>
                  <a:pt x="436" y="676"/>
                  <a:pt x="398" y="672"/>
                  <a:pt x="360" y="670"/>
                </a:cubicBezTo>
                <a:cubicBezTo>
                  <a:pt x="341" y="669"/>
                  <a:pt x="323" y="669"/>
                  <a:pt x="304" y="670"/>
                </a:cubicBezTo>
                <a:cubicBezTo>
                  <a:pt x="285" y="671"/>
                  <a:pt x="266" y="673"/>
                  <a:pt x="248" y="677"/>
                </a:cubicBezTo>
                <a:cubicBezTo>
                  <a:pt x="239" y="679"/>
                  <a:pt x="231" y="682"/>
                  <a:pt x="223" y="686"/>
                </a:cubicBezTo>
                <a:cubicBezTo>
                  <a:pt x="215" y="690"/>
                  <a:pt x="207" y="694"/>
                  <a:pt x="201" y="700"/>
                </a:cubicBezTo>
                <a:cubicBezTo>
                  <a:pt x="194" y="706"/>
                  <a:pt x="190" y="713"/>
                  <a:pt x="186" y="721"/>
                </a:cubicBezTo>
                <a:cubicBezTo>
                  <a:pt x="184" y="728"/>
                  <a:pt x="183" y="737"/>
                  <a:pt x="185" y="745"/>
                </a:cubicBezTo>
                <a:cubicBezTo>
                  <a:pt x="188" y="763"/>
                  <a:pt x="195" y="780"/>
                  <a:pt x="204" y="796"/>
                </a:cubicBezTo>
                <a:cubicBezTo>
                  <a:pt x="213" y="813"/>
                  <a:pt x="224" y="828"/>
                  <a:pt x="235" y="843"/>
                </a:cubicBezTo>
                <a:cubicBezTo>
                  <a:pt x="257" y="874"/>
                  <a:pt x="282" y="902"/>
                  <a:pt x="309" y="929"/>
                </a:cubicBezTo>
                <a:cubicBezTo>
                  <a:pt x="362" y="984"/>
                  <a:pt x="420" y="1033"/>
                  <a:pt x="482" y="1078"/>
                </a:cubicBezTo>
                <a:cubicBezTo>
                  <a:pt x="543" y="1122"/>
                  <a:pt x="608" y="1162"/>
                  <a:pt x="677" y="1196"/>
                </a:cubicBezTo>
                <a:cubicBezTo>
                  <a:pt x="711" y="1212"/>
                  <a:pt x="746" y="1227"/>
                  <a:pt x="782" y="1239"/>
                </a:cubicBezTo>
                <a:cubicBezTo>
                  <a:pt x="817" y="1252"/>
                  <a:pt x="855" y="1261"/>
                  <a:pt x="892" y="1269"/>
                </a:cubicBezTo>
                <a:cubicBezTo>
                  <a:pt x="929" y="1277"/>
                  <a:pt x="967" y="1282"/>
                  <a:pt x="1005" y="1288"/>
                </a:cubicBezTo>
                <a:cubicBezTo>
                  <a:pt x="1023" y="1290"/>
                  <a:pt x="1042" y="1293"/>
                  <a:pt x="1061" y="1295"/>
                </a:cubicBezTo>
                <a:cubicBezTo>
                  <a:pt x="1080" y="1297"/>
                  <a:pt x="1099" y="1299"/>
                  <a:pt x="1118" y="1301"/>
                </a:cubicBezTo>
                <a:cubicBezTo>
                  <a:pt x="1270" y="1316"/>
                  <a:pt x="1423" y="1322"/>
                  <a:pt x="1575" y="1329"/>
                </a:cubicBezTo>
                <a:cubicBezTo>
                  <a:pt x="1689" y="1334"/>
                  <a:pt x="1689" y="1334"/>
                  <a:pt x="1689" y="1334"/>
                </a:cubicBezTo>
                <a:cubicBezTo>
                  <a:pt x="1728" y="1336"/>
                  <a:pt x="1766" y="1338"/>
                  <a:pt x="1804" y="1341"/>
                </a:cubicBezTo>
                <a:cubicBezTo>
                  <a:pt x="1842" y="1343"/>
                  <a:pt x="1880" y="1346"/>
                  <a:pt x="1918" y="1350"/>
                </a:cubicBezTo>
                <a:cubicBezTo>
                  <a:pt x="1956" y="1355"/>
                  <a:pt x="1994" y="1359"/>
                  <a:pt x="2032" y="1368"/>
                </a:cubicBezTo>
                <a:cubicBezTo>
                  <a:pt x="2046" y="1372"/>
                  <a:pt x="2046" y="1372"/>
                  <a:pt x="2046" y="1372"/>
                </a:cubicBezTo>
                <a:cubicBezTo>
                  <a:pt x="2048" y="1372"/>
                  <a:pt x="2050" y="1373"/>
                  <a:pt x="2053" y="1373"/>
                </a:cubicBezTo>
                <a:cubicBezTo>
                  <a:pt x="2060" y="1376"/>
                  <a:pt x="2060" y="1376"/>
                  <a:pt x="2060" y="1376"/>
                </a:cubicBezTo>
                <a:cubicBezTo>
                  <a:pt x="2064" y="1377"/>
                  <a:pt x="2069" y="1379"/>
                  <a:pt x="2073" y="1380"/>
                </a:cubicBezTo>
                <a:cubicBezTo>
                  <a:pt x="2078" y="1382"/>
                  <a:pt x="2083" y="1384"/>
                  <a:pt x="2087" y="1386"/>
                </a:cubicBezTo>
                <a:cubicBezTo>
                  <a:pt x="2096" y="1390"/>
                  <a:pt x="2105" y="1395"/>
                  <a:pt x="2112" y="1403"/>
                </a:cubicBezTo>
                <a:cubicBezTo>
                  <a:pt x="2116" y="1406"/>
                  <a:pt x="2119" y="1410"/>
                  <a:pt x="2121" y="1416"/>
                </a:cubicBezTo>
                <a:cubicBezTo>
                  <a:pt x="2124" y="1421"/>
                  <a:pt x="2125" y="1426"/>
                  <a:pt x="2125" y="1432"/>
                </a:cubicBezTo>
                <a:cubicBezTo>
                  <a:pt x="2124" y="1443"/>
                  <a:pt x="2119" y="1452"/>
                  <a:pt x="2114" y="1461"/>
                </a:cubicBezTo>
                <a:cubicBezTo>
                  <a:pt x="2108" y="1469"/>
                  <a:pt x="2101" y="1476"/>
                  <a:pt x="2094" y="1483"/>
                </a:cubicBezTo>
                <a:cubicBezTo>
                  <a:pt x="2081" y="1497"/>
                  <a:pt x="2066" y="1509"/>
                  <a:pt x="2051" y="1521"/>
                </a:cubicBezTo>
                <a:cubicBezTo>
                  <a:pt x="2021" y="1545"/>
                  <a:pt x="1989" y="1567"/>
                  <a:pt x="1962" y="1592"/>
                </a:cubicBezTo>
                <a:cubicBezTo>
                  <a:pt x="1955" y="1599"/>
                  <a:pt x="1948" y="1605"/>
                  <a:pt x="1942" y="1612"/>
                </a:cubicBezTo>
                <a:cubicBezTo>
                  <a:pt x="1936" y="1619"/>
                  <a:pt x="1931" y="1627"/>
                  <a:pt x="1928" y="1635"/>
                </a:cubicBezTo>
                <a:cubicBezTo>
                  <a:pt x="1925" y="1642"/>
                  <a:pt x="1924" y="1651"/>
                  <a:pt x="1927" y="1658"/>
                </a:cubicBezTo>
                <a:cubicBezTo>
                  <a:pt x="1930" y="1665"/>
                  <a:pt x="1937" y="1671"/>
                  <a:pt x="1944" y="1676"/>
                </a:cubicBezTo>
                <a:cubicBezTo>
                  <a:pt x="1947" y="1678"/>
                  <a:pt x="1951" y="1681"/>
                  <a:pt x="1955" y="1683"/>
                </a:cubicBezTo>
                <a:cubicBezTo>
                  <a:pt x="1960" y="1685"/>
                  <a:pt x="1964" y="1687"/>
                  <a:pt x="1968" y="1689"/>
                </a:cubicBezTo>
                <a:cubicBezTo>
                  <a:pt x="1981" y="1695"/>
                  <a:pt x="1981" y="1695"/>
                  <a:pt x="1981" y="1695"/>
                </a:cubicBezTo>
                <a:cubicBezTo>
                  <a:pt x="1994" y="1701"/>
                  <a:pt x="1994" y="1701"/>
                  <a:pt x="1994" y="1701"/>
                </a:cubicBezTo>
                <a:cubicBezTo>
                  <a:pt x="2002" y="1705"/>
                  <a:pt x="2011" y="1708"/>
                  <a:pt x="2020" y="1711"/>
                </a:cubicBezTo>
                <a:cubicBezTo>
                  <a:pt x="2029" y="1714"/>
                  <a:pt x="2038" y="1718"/>
                  <a:pt x="2047" y="1721"/>
                </a:cubicBezTo>
                <a:cubicBezTo>
                  <a:pt x="2083" y="1733"/>
                  <a:pt x="2120" y="1743"/>
                  <a:pt x="2156" y="1753"/>
                </a:cubicBezTo>
                <a:cubicBezTo>
                  <a:pt x="2230" y="1772"/>
                  <a:pt x="2304" y="1788"/>
                  <a:pt x="2379" y="1803"/>
                </a:cubicBezTo>
                <a:cubicBezTo>
                  <a:pt x="2454" y="1817"/>
                  <a:pt x="2529" y="1830"/>
                  <a:pt x="2605" y="1841"/>
                </a:cubicBezTo>
                <a:cubicBezTo>
                  <a:pt x="2680" y="1853"/>
                  <a:pt x="2756" y="1862"/>
                  <a:pt x="2831" y="1869"/>
                </a:cubicBezTo>
                <a:cubicBezTo>
                  <a:pt x="2869" y="1873"/>
                  <a:pt x="2907" y="1876"/>
                  <a:pt x="2945" y="1878"/>
                </a:cubicBezTo>
                <a:cubicBezTo>
                  <a:pt x="2983" y="1880"/>
                  <a:pt x="3021" y="1880"/>
                  <a:pt x="3058" y="1877"/>
                </a:cubicBezTo>
                <a:cubicBezTo>
                  <a:pt x="3077" y="1876"/>
                  <a:pt x="3096" y="1873"/>
                  <a:pt x="3115" y="1870"/>
                </a:cubicBezTo>
                <a:cubicBezTo>
                  <a:pt x="3133" y="1867"/>
                  <a:pt x="3152" y="1863"/>
                  <a:pt x="3170" y="1858"/>
                </a:cubicBezTo>
                <a:cubicBezTo>
                  <a:pt x="3206" y="1848"/>
                  <a:pt x="3241" y="1833"/>
                  <a:pt x="3272" y="1813"/>
                </a:cubicBezTo>
                <a:cubicBezTo>
                  <a:pt x="3287" y="1803"/>
                  <a:pt x="3302" y="1792"/>
                  <a:pt x="3315" y="1779"/>
                </a:cubicBezTo>
                <a:cubicBezTo>
                  <a:pt x="3327" y="1765"/>
                  <a:pt x="3338" y="1751"/>
                  <a:pt x="3346" y="1734"/>
                </a:cubicBezTo>
                <a:cubicBezTo>
                  <a:pt x="3350" y="1726"/>
                  <a:pt x="3353" y="1718"/>
                  <a:pt x="3355" y="1709"/>
                </a:cubicBezTo>
                <a:cubicBezTo>
                  <a:pt x="3356" y="1703"/>
                  <a:pt x="3356" y="1703"/>
                  <a:pt x="3356" y="1703"/>
                </a:cubicBezTo>
                <a:cubicBezTo>
                  <a:pt x="3356" y="1696"/>
                  <a:pt x="3356" y="1696"/>
                  <a:pt x="3356" y="1696"/>
                </a:cubicBezTo>
                <a:cubicBezTo>
                  <a:pt x="3356" y="1694"/>
                  <a:pt x="3356" y="1692"/>
                  <a:pt x="3356" y="1690"/>
                </a:cubicBezTo>
                <a:cubicBezTo>
                  <a:pt x="3356" y="1689"/>
                  <a:pt x="3356" y="1688"/>
                  <a:pt x="3356" y="1687"/>
                </a:cubicBezTo>
                <a:cubicBezTo>
                  <a:pt x="3356" y="1686"/>
                  <a:pt x="3356" y="1685"/>
                  <a:pt x="3356" y="1684"/>
                </a:cubicBezTo>
                <a:cubicBezTo>
                  <a:pt x="3354" y="1677"/>
                  <a:pt x="3350" y="1670"/>
                  <a:pt x="3343" y="1665"/>
                </a:cubicBezTo>
                <a:cubicBezTo>
                  <a:pt x="3337" y="1659"/>
                  <a:pt x="3329" y="1655"/>
                  <a:pt x="3321" y="1652"/>
                </a:cubicBezTo>
                <a:cubicBezTo>
                  <a:pt x="3305" y="1645"/>
                  <a:pt x="3286" y="1642"/>
                  <a:pt x="3268" y="1641"/>
                </a:cubicBezTo>
                <a:cubicBezTo>
                  <a:pt x="3250" y="1640"/>
                  <a:pt x="3231" y="1641"/>
                  <a:pt x="3213" y="1645"/>
                </a:cubicBezTo>
                <a:cubicBezTo>
                  <a:pt x="3204" y="1647"/>
                  <a:pt x="3196" y="1649"/>
                  <a:pt x="3188" y="1653"/>
                </a:cubicBezTo>
                <a:cubicBezTo>
                  <a:pt x="3180" y="1657"/>
                  <a:pt x="3172" y="1661"/>
                  <a:pt x="3167" y="1667"/>
                </a:cubicBezTo>
                <a:cubicBezTo>
                  <a:pt x="3161" y="1673"/>
                  <a:pt x="3158" y="1680"/>
                  <a:pt x="3157" y="1688"/>
                </a:cubicBezTo>
                <a:cubicBezTo>
                  <a:pt x="3157" y="1690"/>
                  <a:pt x="3158" y="1692"/>
                  <a:pt x="3158" y="1694"/>
                </a:cubicBezTo>
                <a:cubicBezTo>
                  <a:pt x="3158" y="1695"/>
                  <a:pt x="3158" y="1696"/>
                  <a:pt x="3158" y="1697"/>
                </a:cubicBezTo>
                <a:cubicBezTo>
                  <a:pt x="3158" y="1697"/>
                  <a:pt x="3159" y="1698"/>
                  <a:pt x="3159" y="1699"/>
                </a:cubicBezTo>
                <a:cubicBezTo>
                  <a:pt x="3160" y="1702"/>
                  <a:pt x="3162" y="1706"/>
                  <a:pt x="3165" y="1709"/>
                </a:cubicBezTo>
                <a:cubicBezTo>
                  <a:pt x="3171" y="1716"/>
                  <a:pt x="3177" y="1722"/>
                  <a:pt x="3184" y="1728"/>
                </a:cubicBezTo>
                <a:cubicBezTo>
                  <a:pt x="3192" y="1734"/>
                  <a:pt x="3199" y="1739"/>
                  <a:pt x="3207" y="1744"/>
                </a:cubicBezTo>
                <a:cubicBezTo>
                  <a:pt x="3222" y="1755"/>
                  <a:pt x="3239" y="1765"/>
                  <a:pt x="3255" y="1774"/>
                </a:cubicBezTo>
                <a:cubicBezTo>
                  <a:pt x="3288" y="1792"/>
                  <a:pt x="3323" y="1808"/>
                  <a:pt x="3358" y="1823"/>
                </a:cubicBezTo>
                <a:cubicBezTo>
                  <a:pt x="3427" y="1853"/>
                  <a:pt x="3499" y="1879"/>
                  <a:pt x="3572" y="1902"/>
                </a:cubicBezTo>
                <a:cubicBezTo>
                  <a:pt x="3717" y="1947"/>
                  <a:pt x="3867" y="1980"/>
                  <a:pt x="4018" y="2000"/>
                </a:cubicBezTo>
                <a:cubicBezTo>
                  <a:pt x="4169" y="2021"/>
                  <a:pt x="4322" y="2029"/>
                  <a:pt x="4474" y="2022"/>
                </a:cubicBezTo>
                <a:cubicBezTo>
                  <a:pt x="4474" y="2024"/>
                  <a:pt x="4474" y="2024"/>
                  <a:pt x="4474" y="2024"/>
                </a:cubicBezTo>
                <a:cubicBezTo>
                  <a:pt x="4398" y="2029"/>
                  <a:pt x="4322" y="2029"/>
                  <a:pt x="4245" y="2027"/>
                </a:cubicBezTo>
                <a:cubicBezTo>
                  <a:pt x="4169" y="2024"/>
                  <a:pt x="4093" y="2018"/>
                  <a:pt x="4017" y="2008"/>
                </a:cubicBezTo>
                <a:cubicBezTo>
                  <a:pt x="3941" y="1999"/>
                  <a:pt x="3865" y="1986"/>
                  <a:pt x="3791" y="1970"/>
                </a:cubicBezTo>
                <a:cubicBezTo>
                  <a:pt x="3716" y="1955"/>
                  <a:pt x="3641" y="1936"/>
                  <a:pt x="3568" y="1914"/>
                </a:cubicBezTo>
                <a:cubicBezTo>
                  <a:pt x="3495" y="1891"/>
                  <a:pt x="3423" y="1866"/>
                  <a:pt x="3352" y="1836"/>
                </a:cubicBezTo>
                <a:cubicBezTo>
                  <a:pt x="3317" y="1821"/>
                  <a:pt x="3282" y="1805"/>
                  <a:pt x="3248" y="1787"/>
                </a:cubicBezTo>
                <a:cubicBezTo>
                  <a:pt x="3231" y="1777"/>
                  <a:pt x="3215" y="1768"/>
                  <a:pt x="3198" y="1757"/>
                </a:cubicBezTo>
                <a:cubicBezTo>
                  <a:pt x="3190" y="1751"/>
                  <a:pt x="3182" y="1746"/>
                  <a:pt x="3175" y="1740"/>
                </a:cubicBezTo>
                <a:cubicBezTo>
                  <a:pt x="3167" y="1733"/>
                  <a:pt x="3160" y="1727"/>
                  <a:pt x="3153" y="1719"/>
                </a:cubicBezTo>
                <a:cubicBezTo>
                  <a:pt x="3151" y="1715"/>
                  <a:pt x="3151" y="1715"/>
                  <a:pt x="3151" y="1715"/>
                </a:cubicBezTo>
                <a:cubicBezTo>
                  <a:pt x="3148" y="1712"/>
                  <a:pt x="3148" y="1712"/>
                  <a:pt x="3148" y="1712"/>
                </a:cubicBezTo>
                <a:cubicBezTo>
                  <a:pt x="3148" y="1711"/>
                  <a:pt x="3147" y="1710"/>
                  <a:pt x="3146" y="1708"/>
                </a:cubicBezTo>
                <a:cubicBezTo>
                  <a:pt x="3146" y="1707"/>
                  <a:pt x="3145" y="1706"/>
                  <a:pt x="3144" y="1704"/>
                </a:cubicBezTo>
                <a:cubicBezTo>
                  <a:pt x="3144" y="1703"/>
                  <a:pt x="3143" y="1701"/>
                  <a:pt x="3143" y="1700"/>
                </a:cubicBezTo>
                <a:cubicBezTo>
                  <a:pt x="3143" y="1698"/>
                  <a:pt x="3143" y="1697"/>
                  <a:pt x="3142" y="1696"/>
                </a:cubicBezTo>
                <a:cubicBezTo>
                  <a:pt x="3142" y="1693"/>
                  <a:pt x="3142" y="1690"/>
                  <a:pt x="3142" y="1687"/>
                </a:cubicBezTo>
                <a:cubicBezTo>
                  <a:pt x="3142" y="1681"/>
                  <a:pt x="3143" y="1676"/>
                  <a:pt x="3146" y="1670"/>
                </a:cubicBezTo>
                <a:cubicBezTo>
                  <a:pt x="3148" y="1665"/>
                  <a:pt x="3151" y="1660"/>
                  <a:pt x="3155" y="1656"/>
                </a:cubicBezTo>
                <a:cubicBezTo>
                  <a:pt x="3163" y="1648"/>
                  <a:pt x="3172" y="1643"/>
                  <a:pt x="3181" y="1639"/>
                </a:cubicBezTo>
                <a:cubicBezTo>
                  <a:pt x="3190" y="1634"/>
                  <a:pt x="3200" y="1631"/>
                  <a:pt x="3210" y="1629"/>
                </a:cubicBezTo>
                <a:cubicBezTo>
                  <a:pt x="3229" y="1625"/>
                  <a:pt x="3249" y="1623"/>
                  <a:pt x="3269" y="1624"/>
                </a:cubicBezTo>
                <a:cubicBezTo>
                  <a:pt x="3289" y="1626"/>
                  <a:pt x="3308" y="1629"/>
                  <a:pt x="3327" y="1636"/>
                </a:cubicBezTo>
                <a:cubicBezTo>
                  <a:pt x="3337" y="1640"/>
                  <a:pt x="3346" y="1645"/>
                  <a:pt x="3354" y="1652"/>
                </a:cubicBezTo>
                <a:cubicBezTo>
                  <a:pt x="3362" y="1659"/>
                  <a:pt x="3369" y="1669"/>
                  <a:pt x="3372" y="1681"/>
                </a:cubicBezTo>
                <a:cubicBezTo>
                  <a:pt x="3372" y="1682"/>
                  <a:pt x="3372" y="1684"/>
                  <a:pt x="3372" y="1685"/>
                </a:cubicBezTo>
                <a:cubicBezTo>
                  <a:pt x="3373" y="1686"/>
                  <a:pt x="3373" y="1688"/>
                  <a:pt x="3373" y="1689"/>
                </a:cubicBezTo>
                <a:cubicBezTo>
                  <a:pt x="3373" y="1692"/>
                  <a:pt x="3373" y="1694"/>
                  <a:pt x="3373" y="1697"/>
                </a:cubicBezTo>
                <a:cubicBezTo>
                  <a:pt x="3373" y="1700"/>
                  <a:pt x="3372" y="1702"/>
                  <a:pt x="3372" y="1705"/>
                </a:cubicBezTo>
                <a:cubicBezTo>
                  <a:pt x="3371" y="1713"/>
                  <a:pt x="3371" y="1713"/>
                  <a:pt x="3371" y="1713"/>
                </a:cubicBezTo>
                <a:cubicBezTo>
                  <a:pt x="3369" y="1723"/>
                  <a:pt x="3365" y="1732"/>
                  <a:pt x="3361" y="1741"/>
                </a:cubicBezTo>
                <a:cubicBezTo>
                  <a:pt x="3352" y="1760"/>
                  <a:pt x="3341" y="1776"/>
                  <a:pt x="3327" y="1790"/>
                </a:cubicBezTo>
                <a:cubicBezTo>
                  <a:pt x="3313" y="1805"/>
                  <a:pt x="3297" y="1817"/>
                  <a:pt x="3281" y="1828"/>
                </a:cubicBezTo>
                <a:cubicBezTo>
                  <a:pt x="3248" y="1849"/>
                  <a:pt x="3212" y="1864"/>
                  <a:pt x="3174" y="1874"/>
                </a:cubicBezTo>
                <a:cubicBezTo>
                  <a:pt x="3155" y="1880"/>
                  <a:pt x="3136" y="1884"/>
                  <a:pt x="3117" y="1887"/>
                </a:cubicBezTo>
                <a:cubicBezTo>
                  <a:pt x="3098" y="1890"/>
                  <a:pt x="3079" y="1893"/>
                  <a:pt x="3060" y="1894"/>
                </a:cubicBezTo>
                <a:cubicBezTo>
                  <a:pt x="3021" y="1897"/>
                  <a:pt x="2983" y="1897"/>
                  <a:pt x="2944" y="1895"/>
                </a:cubicBezTo>
                <a:cubicBezTo>
                  <a:pt x="2906" y="1893"/>
                  <a:pt x="2868" y="1890"/>
                  <a:pt x="2830" y="1886"/>
                </a:cubicBezTo>
                <a:cubicBezTo>
                  <a:pt x="2754" y="1879"/>
                  <a:pt x="2678" y="1869"/>
                  <a:pt x="2602" y="1857"/>
                </a:cubicBezTo>
                <a:cubicBezTo>
                  <a:pt x="2527" y="1846"/>
                  <a:pt x="2451" y="1833"/>
                  <a:pt x="2376" y="1818"/>
                </a:cubicBezTo>
                <a:cubicBezTo>
                  <a:pt x="2301" y="1803"/>
                  <a:pt x="2227" y="1786"/>
                  <a:pt x="2153" y="1766"/>
                </a:cubicBezTo>
                <a:cubicBezTo>
                  <a:pt x="2116" y="1756"/>
                  <a:pt x="2079" y="1746"/>
                  <a:pt x="2043" y="1733"/>
                </a:cubicBezTo>
                <a:cubicBezTo>
                  <a:pt x="2034" y="1730"/>
                  <a:pt x="2025" y="1727"/>
                  <a:pt x="2015" y="1724"/>
                </a:cubicBezTo>
                <a:cubicBezTo>
                  <a:pt x="2007" y="1720"/>
                  <a:pt x="1997" y="1717"/>
                  <a:pt x="1989" y="1713"/>
                </a:cubicBezTo>
                <a:cubicBezTo>
                  <a:pt x="1975" y="1707"/>
                  <a:pt x="1975" y="1707"/>
                  <a:pt x="1975" y="1707"/>
                </a:cubicBezTo>
                <a:cubicBezTo>
                  <a:pt x="1962" y="1701"/>
                  <a:pt x="1962" y="1701"/>
                  <a:pt x="1962" y="1701"/>
                </a:cubicBezTo>
                <a:cubicBezTo>
                  <a:pt x="1958" y="1699"/>
                  <a:pt x="1954" y="1696"/>
                  <a:pt x="1949" y="1694"/>
                </a:cubicBezTo>
                <a:cubicBezTo>
                  <a:pt x="1945" y="1692"/>
                  <a:pt x="1941" y="1689"/>
                  <a:pt x="1936" y="1686"/>
                </a:cubicBezTo>
                <a:cubicBezTo>
                  <a:pt x="1928" y="1681"/>
                  <a:pt x="1920" y="1673"/>
                  <a:pt x="1916" y="1662"/>
                </a:cubicBezTo>
                <a:cubicBezTo>
                  <a:pt x="1913" y="1657"/>
                  <a:pt x="1913" y="1651"/>
                  <a:pt x="1913" y="1646"/>
                </a:cubicBezTo>
                <a:cubicBezTo>
                  <a:pt x="1913" y="1640"/>
                  <a:pt x="1915" y="1635"/>
                  <a:pt x="1916" y="1630"/>
                </a:cubicBezTo>
                <a:cubicBezTo>
                  <a:pt x="1921" y="1620"/>
                  <a:pt x="1926" y="1612"/>
                  <a:pt x="1933" y="1604"/>
                </a:cubicBezTo>
                <a:cubicBezTo>
                  <a:pt x="1939" y="1597"/>
                  <a:pt x="1946" y="1590"/>
                  <a:pt x="1953" y="1583"/>
                </a:cubicBezTo>
                <a:cubicBezTo>
                  <a:pt x="1982" y="1557"/>
                  <a:pt x="2014" y="1536"/>
                  <a:pt x="2044" y="1512"/>
                </a:cubicBezTo>
                <a:cubicBezTo>
                  <a:pt x="2059" y="1501"/>
                  <a:pt x="2074" y="1489"/>
                  <a:pt x="2087" y="1476"/>
                </a:cubicBezTo>
                <a:cubicBezTo>
                  <a:pt x="2094" y="1469"/>
                  <a:pt x="2100" y="1462"/>
                  <a:pt x="2105" y="1455"/>
                </a:cubicBezTo>
                <a:cubicBezTo>
                  <a:pt x="2110" y="1448"/>
                  <a:pt x="2114" y="1439"/>
                  <a:pt x="2115" y="1431"/>
                </a:cubicBezTo>
                <a:cubicBezTo>
                  <a:pt x="2115" y="1423"/>
                  <a:pt x="2111" y="1415"/>
                  <a:pt x="2105" y="1409"/>
                </a:cubicBezTo>
                <a:cubicBezTo>
                  <a:pt x="2099" y="1403"/>
                  <a:pt x="2091" y="1398"/>
                  <a:pt x="2083" y="1394"/>
                </a:cubicBezTo>
                <a:cubicBezTo>
                  <a:pt x="2079" y="1392"/>
                  <a:pt x="2074" y="1391"/>
                  <a:pt x="2070" y="1389"/>
                </a:cubicBezTo>
                <a:cubicBezTo>
                  <a:pt x="2066" y="1387"/>
                  <a:pt x="2061" y="1386"/>
                  <a:pt x="2057" y="1384"/>
                </a:cubicBezTo>
                <a:cubicBezTo>
                  <a:pt x="2050" y="1382"/>
                  <a:pt x="2050" y="1382"/>
                  <a:pt x="2050" y="1382"/>
                </a:cubicBezTo>
                <a:cubicBezTo>
                  <a:pt x="2048" y="1381"/>
                  <a:pt x="2046" y="1381"/>
                  <a:pt x="2043" y="1380"/>
                </a:cubicBezTo>
                <a:cubicBezTo>
                  <a:pt x="2030" y="1377"/>
                  <a:pt x="2030" y="1377"/>
                  <a:pt x="2030" y="1377"/>
                </a:cubicBezTo>
                <a:cubicBezTo>
                  <a:pt x="1993" y="1368"/>
                  <a:pt x="1955" y="1363"/>
                  <a:pt x="1917" y="1358"/>
                </a:cubicBezTo>
                <a:cubicBezTo>
                  <a:pt x="1879" y="1354"/>
                  <a:pt x="1841" y="1350"/>
                  <a:pt x="1803" y="1348"/>
                </a:cubicBezTo>
                <a:cubicBezTo>
                  <a:pt x="1727" y="1342"/>
                  <a:pt x="1651" y="1338"/>
                  <a:pt x="1575" y="1334"/>
                </a:cubicBezTo>
                <a:cubicBezTo>
                  <a:pt x="1499" y="1331"/>
                  <a:pt x="1422" y="1327"/>
                  <a:pt x="1346" y="1323"/>
                </a:cubicBezTo>
                <a:cubicBezTo>
                  <a:pt x="1270" y="1318"/>
                  <a:pt x="1194" y="1313"/>
                  <a:pt x="1118" y="1306"/>
                </a:cubicBezTo>
                <a:cubicBezTo>
                  <a:pt x="1042" y="1299"/>
                  <a:pt x="966" y="1290"/>
                  <a:pt x="890" y="1275"/>
                </a:cubicBezTo>
                <a:cubicBezTo>
                  <a:pt x="853" y="1268"/>
                  <a:pt x="816" y="1259"/>
                  <a:pt x="779" y="1247"/>
                </a:cubicBezTo>
                <a:cubicBezTo>
                  <a:pt x="743" y="1235"/>
                  <a:pt x="707" y="1220"/>
                  <a:pt x="673" y="1204"/>
                </a:cubicBezTo>
                <a:cubicBezTo>
                  <a:pt x="603" y="1171"/>
                  <a:pt x="538" y="1131"/>
                  <a:pt x="475" y="1087"/>
                </a:cubicBezTo>
                <a:cubicBezTo>
                  <a:pt x="413" y="1042"/>
                  <a:pt x="353" y="993"/>
                  <a:pt x="299" y="939"/>
                </a:cubicBezTo>
                <a:cubicBezTo>
                  <a:pt x="272" y="911"/>
                  <a:pt x="247" y="883"/>
                  <a:pt x="223" y="852"/>
                </a:cubicBezTo>
                <a:cubicBezTo>
                  <a:pt x="212" y="836"/>
                  <a:pt x="201" y="820"/>
                  <a:pt x="192" y="803"/>
                </a:cubicBezTo>
                <a:cubicBezTo>
                  <a:pt x="182" y="786"/>
                  <a:pt x="174" y="768"/>
                  <a:pt x="171" y="747"/>
                </a:cubicBezTo>
                <a:cubicBezTo>
                  <a:pt x="169" y="737"/>
                  <a:pt x="169" y="726"/>
                  <a:pt x="173" y="716"/>
                </a:cubicBezTo>
                <a:cubicBezTo>
                  <a:pt x="177" y="706"/>
                  <a:pt x="183" y="697"/>
                  <a:pt x="191" y="689"/>
                </a:cubicBezTo>
                <a:cubicBezTo>
                  <a:pt x="199" y="682"/>
                  <a:pt x="208" y="677"/>
                  <a:pt x="217" y="673"/>
                </a:cubicBezTo>
                <a:cubicBezTo>
                  <a:pt x="226" y="669"/>
                  <a:pt x="235" y="665"/>
                  <a:pt x="245" y="663"/>
                </a:cubicBezTo>
                <a:cubicBezTo>
                  <a:pt x="264" y="659"/>
                  <a:pt x="284" y="657"/>
                  <a:pt x="303" y="656"/>
                </a:cubicBezTo>
                <a:cubicBezTo>
                  <a:pt x="322" y="655"/>
                  <a:pt x="342" y="655"/>
                  <a:pt x="361" y="656"/>
                </a:cubicBezTo>
                <a:cubicBezTo>
                  <a:pt x="399" y="658"/>
                  <a:pt x="438" y="662"/>
                  <a:pt x="475" y="667"/>
                </a:cubicBezTo>
                <a:cubicBezTo>
                  <a:pt x="532" y="675"/>
                  <a:pt x="532" y="675"/>
                  <a:pt x="532" y="675"/>
                </a:cubicBezTo>
                <a:cubicBezTo>
                  <a:pt x="551" y="677"/>
                  <a:pt x="570" y="680"/>
                  <a:pt x="588" y="678"/>
                </a:cubicBezTo>
                <a:cubicBezTo>
                  <a:pt x="606" y="677"/>
                  <a:pt x="624" y="673"/>
                  <a:pt x="639" y="663"/>
                </a:cubicBezTo>
                <a:cubicBezTo>
                  <a:pt x="654" y="654"/>
                  <a:pt x="664" y="638"/>
                  <a:pt x="670" y="621"/>
                </a:cubicBezTo>
                <a:cubicBezTo>
                  <a:pt x="673" y="613"/>
                  <a:pt x="675" y="604"/>
                  <a:pt x="676" y="595"/>
                </a:cubicBezTo>
                <a:cubicBezTo>
                  <a:pt x="677" y="590"/>
                  <a:pt x="677" y="585"/>
                  <a:pt x="678" y="581"/>
                </a:cubicBezTo>
                <a:cubicBezTo>
                  <a:pt x="678" y="576"/>
                  <a:pt x="678" y="572"/>
                  <a:pt x="679" y="567"/>
                </a:cubicBezTo>
                <a:cubicBezTo>
                  <a:pt x="679" y="548"/>
                  <a:pt x="678" y="529"/>
                  <a:pt x="675" y="511"/>
                </a:cubicBezTo>
                <a:cubicBezTo>
                  <a:pt x="674" y="501"/>
                  <a:pt x="673" y="492"/>
                  <a:pt x="671" y="483"/>
                </a:cubicBezTo>
                <a:cubicBezTo>
                  <a:pt x="669" y="469"/>
                  <a:pt x="669" y="469"/>
                  <a:pt x="669" y="469"/>
                </a:cubicBezTo>
                <a:cubicBezTo>
                  <a:pt x="668" y="464"/>
                  <a:pt x="667" y="460"/>
                  <a:pt x="666" y="455"/>
                </a:cubicBezTo>
                <a:cubicBezTo>
                  <a:pt x="661" y="437"/>
                  <a:pt x="655" y="419"/>
                  <a:pt x="647" y="402"/>
                </a:cubicBezTo>
                <a:cubicBezTo>
                  <a:pt x="644" y="396"/>
                  <a:pt x="644" y="396"/>
                  <a:pt x="644" y="396"/>
                </a:cubicBezTo>
                <a:cubicBezTo>
                  <a:pt x="641" y="389"/>
                  <a:pt x="641" y="389"/>
                  <a:pt x="641" y="389"/>
                </a:cubicBezTo>
                <a:cubicBezTo>
                  <a:pt x="635" y="377"/>
                  <a:pt x="635" y="377"/>
                  <a:pt x="635" y="377"/>
                </a:cubicBezTo>
                <a:cubicBezTo>
                  <a:pt x="628" y="364"/>
                  <a:pt x="628" y="364"/>
                  <a:pt x="628" y="364"/>
                </a:cubicBezTo>
                <a:cubicBezTo>
                  <a:pt x="626" y="360"/>
                  <a:pt x="624" y="356"/>
                  <a:pt x="621" y="352"/>
                </a:cubicBezTo>
                <a:cubicBezTo>
                  <a:pt x="614" y="340"/>
                  <a:pt x="614" y="340"/>
                  <a:pt x="614" y="340"/>
                </a:cubicBezTo>
                <a:cubicBezTo>
                  <a:pt x="611" y="336"/>
                  <a:pt x="608" y="332"/>
                  <a:pt x="606" y="328"/>
                </a:cubicBezTo>
                <a:cubicBezTo>
                  <a:pt x="601" y="320"/>
                  <a:pt x="595" y="313"/>
                  <a:pt x="589" y="305"/>
                </a:cubicBezTo>
                <a:cubicBezTo>
                  <a:pt x="567" y="275"/>
                  <a:pt x="541" y="247"/>
                  <a:pt x="513" y="221"/>
                </a:cubicBezTo>
                <a:cubicBezTo>
                  <a:pt x="486" y="195"/>
                  <a:pt x="456" y="171"/>
                  <a:pt x="425" y="149"/>
                </a:cubicBezTo>
                <a:cubicBezTo>
                  <a:pt x="363" y="105"/>
                  <a:pt x="295" y="70"/>
                  <a:pt x="223" y="45"/>
                </a:cubicBezTo>
                <a:cubicBezTo>
                  <a:pt x="151" y="20"/>
                  <a:pt x="76" y="5"/>
                  <a:pt x="0" y="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322035" y="2105148"/>
            <a:ext cx="5603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rgbClr val="7C5E5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THANKS.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7C5E5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408958" y="3305078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A1838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A405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83180" y="3330448"/>
            <a:ext cx="18202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汇报人：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SENYAN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408930" y="3305175"/>
            <a:ext cx="2887980" cy="398145"/>
          </a:xfrm>
          <a:prstGeom prst="roundRect">
            <a:avLst>
              <a:gd name="adj" fmla="val 50000"/>
            </a:avLst>
          </a:prstGeom>
          <a:solidFill>
            <a:srgbClr val="A1838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A405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72222" y="3335528"/>
            <a:ext cx="2824480" cy="33718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汇报人：</a:t>
            </a:r>
            <a:r>
              <a:rPr 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黄洋洋，杨航，蒋磊</a:t>
            </a:r>
            <a:endParaRPr kumimoji="0" 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rot="20366192">
            <a:off x="702866" y="2872395"/>
            <a:ext cx="2743947" cy="2606377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20707" h="3439181">
                <a:moveTo>
                  <a:pt x="34307" y="1667067"/>
                </a:moveTo>
                <a:cubicBezTo>
                  <a:pt x="27891" y="1144095"/>
                  <a:pt x="1160464" y="48418"/>
                  <a:pt x="1911234" y="1896"/>
                </a:cubicBezTo>
                <a:cubicBezTo>
                  <a:pt x="2662004" y="-44626"/>
                  <a:pt x="3707949" y="771917"/>
                  <a:pt x="3614905" y="1676692"/>
                </a:cubicBezTo>
                <a:cubicBezTo>
                  <a:pt x="3521861" y="2581467"/>
                  <a:pt x="1397886" y="3630621"/>
                  <a:pt x="881330" y="3409240"/>
                </a:cubicBezTo>
                <a:cubicBezTo>
                  <a:pt x="364774" y="3187859"/>
                  <a:pt x="-137344" y="2234958"/>
                  <a:pt x="34307" y="1667067"/>
                </a:cubicBezTo>
                <a:close/>
              </a:path>
            </a:pathLst>
          </a:custGeom>
          <a:solidFill>
            <a:srgbClr val="3A405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45120" y="709009"/>
            <a:ext cx="10718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alpha val="3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CONTENTS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  <a:alpha val="30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3" name="PA_文本框 2"/>
          <p:cNvSpPr txBox="1"/>
          <p:nvPr>
            <p:custDataLst>
              <p:tags r:id="rId1"/>
            </p:custDataLst>
          </p:nvPr>
        </p:nvSpPr>
        <p:spPr>
          <a:xfrm>
            <a:off x="4985885" y="1141013"/>
            <a:ext cx="2220229" cy="100501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7C5E5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目录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7C5E5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.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7C5E5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2" name="任意多边形 41"/>
          <p:cNvSpPr/>
          <p:nvPr/>
        </p:nvSpPr>
        <p:spPr>
          <a:xfrm rot="20366192">
            <a:off x="3505303" y="2862910"/>
            <a:ext cx="2743947" cy="2606377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20707" h="3439181">
                <a:moveTo>
                  <a:pt x="34307" y="1667067"/>
                </a:moveTo>
                <a:cubicBezTo>
                  <a:pt x="27891" y="1144095"/>
                  <a:pt x="1160464" y="48418"/>
                  <a:pt x="1911234" y="1896"/>
                </a:cubicBezTo>
                <a:cubicBezTo>
                  <a:pt x="2662004" y="-44626"/>
                  <a:pt x="3707949" y="771917"/>
                  <a:pt x="3614905" y="1676692"/>
                </a:cubicBezTo>
                <a:cubicBezTo>
                  <a:pt x="3521861" y="2581467"/>
                  <a:pt x="1397886" y="3630621"/>
                  <a:pt x="881330" y="3409240"/>
                </a:cubicBezTo>
                <a:cubicBezTo>
                  <a:pt x="364774" y="3187859"/>
                  <a:pt x="-137344" y="2234958"/>
                  <a:pt x="34307" y="1667067"/>
                </a:cubicBezTo>
                <a:close/>
              </a:path>
            </a:pathLst>
          </a:custGeom>
          <a:solidFill>
            <a:srgbClr val="3A405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 rot="20366192">
            <a:off x="6216252" y="2881879"/>
            <a:ext cx="2743947" cy="2606377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20707" h="3439181">
                <a:moveTo>
                  <a:pt x="34307" y="1667067"/>
                </a:moveTo>
                <a:cubicBezTo>
                  <a:pt x="27891" y="1144095"/>
                  <a:pt x="1160464" y="48418"/>
                  <a:pt x="1911234" y="1896"/>
                </a:cubicBezTo>
                <a:cubicBezTo>
                  <a:pt x="2662004" y="-44626"/>
                  <a:pt x="3707949" y="771917"/>
                  <a:pt x="3614905" y="1676692"/>
                </a:cubicBezTo>
                <a:cubicBezTo>
                  <a:pt x="3521861" y="2581467"/>
                  <a:pt x="1397886" y="3630621"/>
                  <a:pt x="881330" y="3409240"/>
                </a:cubicBezTo>
                <a:cubicBezTo>
                  <a:pt x="364774" y="3187859"/>
                  <a:pt x="-137344" y="2234958"/>
                  <a:pt x="34307" y="1667067"/>
                </a:cubicBezTo>
                <a:close/>
              </a:path>
            </a:pathLst>
          </a:custGeom>
          <a:solidFill>
            <a:srgbClr val="3A405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20366192">
            <a:off x="8912809" y="2872394"/>
            <a:ext cx="2743947" cy="2606377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20707" h="3439181">
                <a:moveTo>
                  <a:pt x="34307" y="1667067"/>
                </a:moveTo>
                <a:cubicBezTo>
                  <a:pt x="27891" y="1144095"/>
                  <a:pt x="1160464" y="48418"/>
                  <a:pt x="1911234" y="1896"/>
                </a:cubicBezTo>
                <a:cubicBezTo>
                  <a:pt x="2662004" y="-44626"/>
                  <a:pt x="3707949" y="771917"/>
                  <a:pt x="3614905" y="1676692"/>
                </a:cubicBezTo>
                <a:cubicBezTo>
                  <a:pt x="3521861" y="2581467"/>
                  <a:pt x="1397886" y="3630621"/>
                  <a:pt x="881330" y="3409240"/>
                </a:cubicBezTo>
                <a:cubicBezTo>
                  <a:pt x="364774" y="3187859"/>
                  <a:pt x="-137344" y="2234958"/>
                  <a:pt x="34307" y="1667067"/>
                </a:cubicBezTo>
                <a:close/>
              </a:path>
            </a:pathLst>
          </a:custGeom>
          <a:solidFill>
            <a:srgbClr val="3A405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110030" y="3222878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121049" y="5043203"/>
            <a:ext cx="563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880687" y="3222878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9920949" y="5043203"/>
            <a:ext cx="563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53050" y="3222878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1655713" y="5043203"/>
            <a:ext cx="563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388043" y="3222878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428305" y="5043203"/>
            <a:ext cx="563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359469" y="3898586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目标计划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03992" y="3898585"/>
            <a:ext cx="17068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需求分析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56859" y="3898585"/>
            <a:ext cx="17068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总体计划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70214" y="3898585"/>
            <a:ext cx="1706880" cy="1014730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当前进度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概述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10800000">
            <a:off x="-361717" y="4191538"/>
            <a:ext cx="2768032" cy="2514089"/>
          </a:xfrm>
          <a:custGeom>
            <a:avLst/>
            <a:gdLst>
              <a:gd name="connsiteX0" fmla="*/ 609600 w 6409266"/>
              <a:gd name="connsiteY0" fmla="*/ 177800 h 3462867"/>
              <a:gd name="connsiteX1" fmla="*/ 2057400 w 6409266"/>
              <a:gd name="connsiteY1" fmla="*/ 0 h 3462867"/>
              <a:gd name="connsiteX2" fmla="*/ 3335866 w 6409266"/>
              <a:gd name="connsiteY2" fmla="*/ 668867 h 3462867"/>
              <a:gd name="connsiteX3" fmla="*/ 4326466 w 6409266"/>
              <a:gd name="connsiteY3" fmla="*/ 660400 h 3462867"/>
              <a:gd name="connsiteX4" fmla="*/ 6409266 w 6409266"/>
              <a:gd name="connsiteY4" fmla="*/ 3462867 h 3462867"/>
              <a:gd name="connsiteX5" fmla="*/ 0 w 6409266"/>
              <a:gd name="connsiteY5" fmla="*/ 3454400 h 3462867"/>
              <a:gd name="connsiteX6" fmla="*/ 609600 w 6409266"/>
              <a:gd name="connsiteY6" fmla="*/ 177800 h 3462867"/>
              <a:gd name="connsiteX0-1" fmla="*/ 972267 w 6771933"/>
              <a:gd name="connsiteY0-2" fmla="*/ 338073 h 3623140"/>
              <a:gd name="connsiteX1-3" fmla="*/ 2420067 w 6771933"/>
              <a:gd name="connsiteY1-4" fmla="*/ 160273 h 3623140"/>
              <a:gd name="connsiteX2-5" fmla="*/ 3698533 w 6771933"/>
              <a:gd name="connsiteY2-6" fmla="*/ 829140 h 3623140"/>
              <a:gd name="connsiteX3-7" fmla="*/ 4689133 w 6771933"/>
              <a:gd name="connsiteY3-8" fmla="*/ 820673 h 3623140"/>
              <a:gd name="connsiteX4-9" fmla="*/ 6771933 w 6771933"/>
              <a:gd name="connsiteY4-10" fmla="*/ 3623140 h 3623140"/>
              <a:gd name="connsiteX5-11" fmla="*/ 362667 w 6771933"/>
              <a:gd name="connsiteY5-12" fmla="*/ 3614673 h 3623140"/>
              <a:gd name="connsiteX6-13" fmla="*/ 972267 w 6771933"/>
              <a:gd name="connsiteY6-14" fmla="*/ 338073 h 3623140"/>
              <a:gd name="connsiteX0-15" fmla="*/ 989232 w 6788898"/>
              <a:gd name="connsiteY0-16" fmla="*/ 215499 h 3500566"/>
              <a:gd name="connsiteX1-17" fmla="*/ 2437032 w 6788898"/>
              <a:gd name="connsiteY1-18" fmla="*/ 37699 h 3500566"/>
              <a:gd name="connsiteX2-19" fmla="*/ 3715498 w 6788898"/>
              <a:gd name="connsiteY2-20" fmla="*/ 706566 h 3500566"/>
              <a:gd name="connsiteX3-21" fmla="*/ 4706098 w 6788898"/>
              <a:gd name="connsiteY3-22" fmla="*/ 698099 h 3500566"/>
              <a:gd name="connsiteX4-23" fmla="*/ 6788898 w 6788898"/>
              <a:gd name="connsiteY4-24" fmla="*/ 3500566 h 3500566"/>
              <a:gd name="connsiteX5-25" fmla="*/ 379632 w 6788898"/>
              <a:gd name="connsiteY5-26" fmla="*/ 3492099 h 3500566"/>
              <a:gd name="connsiteX6-27" fmla="*/ 989232 w 6788898"/>
              <a:gd name="connsiteY6-28" fmla="*/ 215499 h 3500566"/>
              <a:gd name="connsiteX0-29" fmla="*/ 989232 w 6788898"/>
              <a:gd name="connsiteY0-30" fmla="*/ 278021 h 3563088"/>
              <a:gd name="connsiteX1-31" fmla="*/ 2437032 w 6788898"/>
              <a:gd name="connsiteY1-32" fmla="*/ 100221 h 3563088"/>
              <a:gd name="connsiteX2-33" fmla="*/ 3715498 w 6788898"/>
              <a:gd name="connsiteY2-34" fmla="*/ 769088 h 3563088"/>
              <a:gd name="connsiteX3-35" fmla="*/ 4706098 w 6788898"/>
              <a:gd name="connsiteY3-36" fmla="*/ 760621 h 3563088"/>
              <a:gd name="connsiteX4-37" fmla="*/ 6788898 w 6788898"/>
              <a:gd name="connsiteY4-38" fmla="*/ 3563088 h 3563088"/>
              <a:gd name="connsiteX5-39" fmla="*/ 379632 w 6788898"/>
              <a:gd name="connsiteY5-40" fmla="*/ 3554621 h 3563088"/>
              <a:gd name="connsiteX6-41" fmla="*/ 989232 w 6788898"/>
              <a:gd name="connsiteY6-42" fmla="*/ 278021 h 3563088"/>
              <a:gd name="connsiteX0-43" fmla="*/ 989232 w 6788898"/>
              <a:gd name="connsiteY0-44" fmla="*/ 375776 h 3660843"/>
              <a:gd name="connsiteX1-45" fmla="*/ 2437032 w 6788898"/>
              <a:gd name="connsiteY1-46" fmla="*/ 197976 h 3660843"/>
              <a:gd name="connsiteX2-47" fmla="*/ 3715498 w 6788898"/>
              <a:gd name="connsiteY2-48" fmla="*/ 866843 h 3660843"/>
              <a:gd name="connsiteX3-49" fmla="*/ 4706098 w 6788898"/>
              <a:gd name="connsiteY3-50" fmla="*/ 858376 h 3660843"/>
              <a:gd name="connsiteX4-51" fmla="*/ 6788898 w 6788898"/>
              <a:gd name="connsiteY4-52" fmla="*/ 3660843 h 3660843"/>
              <a:gd name="connsiteX5-53" fmla="*/ 379632 w 6788898"/>
              <a:gd name="connsiteY5-54" fmla="*/ 3652376 h 3660843"/>
              <a:gd name="connsiteX6-55" fmla="*/ 989232 w 6788898"/>
              <a:gd name="connsiteY6-56" fmla="*/ 375776 h 3660843"/>
              <a:gd name="connsiteX0-57" fmla="*/ 973179 w 6772845"/>
              <a:gd name="connsiteY0-58" fmla="*/ 271049 h 3556116"/>
              <a:gd name="connsiteX1-59" fmla="*/ 2454846 w 6772845"/>
              <a:gd name="connsiteY1-60" fmla="*/ 491183 h 3556116"/>
              <a:gd name="connsiteX2-61" fmla="*/ 3699445 w 6772845"/>
              <a:gd name="connsiteY2-62" fmla="*/ 762116 h 3556116"/>
              <a:gd name="connsiteX3-63" fmla="*/ 4690045 w 6772845"/>
              <a:gd name="connsiteY3-64" fmla="*/ 753649 h 3556116"/>
              <a:gd name="connsiteX4-65" fmla="*/ 6772845 w 6772845"/>
              <a:gd name="connsiteY4-66" fmla="*/ 3556116 h 3556116"/>
              <a:gd name="connsiteX5-67" fmla="*/ 363579 w 6772845"/>
              <a:gd name="connsiteY5-68" fmla="*/ 3547649 h 3556116"/>
              <a:gd name="connsiteX6-69" fmla="*/ 973179 w 6772845"/>
              <a:gd name="connsiteY6-70" fmla="*/ 271049 h 3556116"/>
              <a:gd name="connsiteX0-71" fmla="*/ 973179 w 6772845"/>
              <a:gd name="connsiteY0-72" fmla="*/ 271049 h 3556116"/>
              <a:gd name="connsiteX1-73" fmla="*/ 2454846 w 6772845"/>
              <a:gd name="connsiteY1-74" fmla="*/ 491183 h 3556116"/>
              <a:gd name="connsiteX2-75" fmla="*/ 3699445 w 6772845"/>
              <a:gd name="connsiteY2-76" fmla="*/ 762116 h 3556116"/>
              <a:gd name="connsiteX3-77" fmla="*/ 4690045 w 6772845"/>
              <a:gd name="connsiteY3-78" fmla="*/ 753649 h 3556116"/>
              <a:gd name="connsiteX4-79" fmla="*/ 6772845 w 6772845"/>
              <a:gd name="connsiteY4-80" fmla="*/ 3556116 h 3556116"/>
              <a:gd name="connsiteX5-81" fmla="*/ 363579 w 6772845"/>
              <a:gd name="connsiteY5-82" fmla="*/ 3547649 h 3556116"/>
              <a:gd name="connsiteX6-83" fmla="*/ 973179 w 6772845"/>
              <a:gd name="connsiteY6-84" fmla="*/ 271049 h 3556116"/>
              <a:gd name="connsiteX0-85" fmla="*/ 973179 w 6772845"/>
              <a:gd name="connsiteY0-86" fmla="*/ 271049 h 3556116"/>
              <a:gd name="connsiteX1-87" fmla="*/ 2454846 w 6772845"/>
              <a:gd name="connsiteY1-88" fmla="*/ 491183 h 3556116"/>
              <a:gd name="connsiteX2-89" fmla="*/ 3699445 w 6772845"/>
              <a:gd name="connsiteY2-90" fmla="*/ 762116 h 3556116"/>
              <a:gd name="connsiteX3-91" fmla="*/ 4690045 w 6772845"/>
              <a:gd name="connsiteY3-92" fmla="*/ 753649 h 3556116"/>
              <a:gd name="connsiteX4-93" fmla="*/ 6772845 w 6772845"/>
              <a:gd name="connsiteY4-94" fmla="*/ 3556116 h 3556116"/>
              <a:gd name="connsiteX5-95" fmla="*/ 363579 w 6772845"/>
              <a:gd name="connsiteY5-96" fmla="*/ 3547649 h 3556116"/>
              <a:gd name="connsiteX6-97" fmla="*/ 973179 w 6772845"/>
              <a:gd name="connsiteY6-98" fmla="*/ 271049 h 3556116"/>
              <a:gd name="connsiteX0-99" fmla="*/ 973179 w 6772845"/>
              <a:gd name="connsiteY0-100" fmla="*/ 271049 h 3556116"/>
              <a:gd name="connsiteX1-101" fmla="*/ 2454846 w 6772845"/>
              <a:gd name="connsiteY1-102" fmla="*/ 491183 h 3556116"/>
              <a:gd name="connsiteX2-103" fmla="*/ 3699445 w 6772845"/>
              <a:gd name="connsiteY2-104" fmla="*/ 762116 h 3556116"/>
              <a:gd name="connsiteX3-105" fmla="*/ 4690045 w 6772845"/>
              <a:gd name="connsiteY3-106" fmla="*/ 753649 h 3556116"/>
              <a:gd name="connsiteX4-107" fmla="*/ 6772845 w 6772845"/>
              <a:gd name="connsiteY4-108" fmla="*/ 3556116 h 3556116"/>
              <a:gd name="connsiteX5-109" fmla="*/ 363579 w 6772845"/>
              <a:gd name="connsiteY5-110" fmla="*/ 3547649 h 3556116"/>
              <a:gd name="connsiteX6-111" fmla="*/ 973179 w 6772845"/>
              <a:gd name="connsiteY6-112" fmla="*/ 271049 h 3556116"/>
              <a:gd name="connsiteX0-113" fmla="*/ 973179 w 6772845"/>
              <a:gd name="connsiteY0-114" fmla="*/ 271049 h 3556116"/>
              <a:gd name="connsiteX1-115" fmla="*/ 2454846 w 6772845"/>
              <a:gd name="connsiteY1-116" fmla="*/ 491183 h 3556116"/>
              <a:gd name="connsiteX2-117" fmla="*/ 3699445 w 6772845"/>
              <a:gd name="connsiteY2-118" fmla="*/ 762116 h 3556116"/>
              <a:gd name="connsiteX3-119" fmla="*/ 4690045 w 6772845"/>
              <a:gd name="connsiteY3-120" fmla="*/ 753649 h 3556116"/>
              <a:gd name="connsiteX4-121" fmla="*/ 6772845 w 6772845"/>
              <a:gd name="connsiteY4-122" fmla="*/ 3556116 h 3556116"/>
              <a:gd name="connsiteX5-123" fmla="*/ 363579 w 6772845"/>
              <a:gd name="connsiteY5-124" fmla="*/ 3547649 h 3556116"/>
              <a:gd name="connsiteX6-125" fmla="*/ 973179 w 6772845"/>
              <a:gd name="connsiteY6-126" fmla="*/ 271049 h 3556116"/>
              <a:gd name="connsiteX0-127" fmla="*/ 973179 w 6772845"/>
              <a:gd name="connsiteY0-128" fmla="*/ 271049 h 3556116"/>
              <a:gd name="connsiteX1-129" fmla="*/ 2454846 w 6772845"/>
              <a:gd name="connsiteY1-130" fmla="*/ 491183 h 3556116"/>
              <a:gd name="connsiteX2-131" fmla="*/ 3699445 w 6772845"/>
              <a:gd name="connsiteY2-132" fmla="*/ 762116 h 3556116"/>
              <a:gd name="connsiteX3-133" fmla="*/ 4901712 w 6772845"/>
              <a:gd name="connsiteY3-134" fmla="*/ 1287049 h 3556116"/>
              <a:gd name="connsiteX4-135" fmla="*/ 6772845 w 6772845"/>
              <a:gd name="connsiteY4-136" fmla="*/ 3556116 h 3556116"/>
              <a:gd name="connsiteX5-137" fmla="*/ 363579 w 6772845"/>
              <a:gd name="connsiteY5-138" fmla="*/ 3547649 h 3556116"/>
              <a:gd name="connsiteX6-139" fmla="*/ 973179 w 6772845"/>
              <a:gd name="connsiteY6-140" fmla="*/ 271049 h 3556116"/>
              <a:gd name="connsiteX0-141" fmla="*/ 973179 w 6772845"/>
              <a:gd name="connsiteY0-142" fmla="*/ 271049 h 3556116"/>
              <a:gd name="connsiteX1-143" fmla="*/ 2454846 w 6772845"/>
              <a:gd name="connsiteY1-144" fmla="*/ 491183 h 3556116"/>
              <a:gd name="connsiteX2-145" fmla="*/ 3699445 w 6772845"/>
              <a:gd name="connsiteY2-146" fmla="*/ 762116 h 3556116"/>
              <a:gd name="connsiteX3-147" fmla="*/ 4901712 w 6772845"/>
              <a:gd name="connsiteY3-148" fmla="*/ 1287049 h 3556116"/>
              <a:gd name="connsiteX4-149" fmla="*/ 6772845 w 6772845"/>
              <a:gd name="connsiteY4-150" fmla="*/ 3556116 h 3556116"/>
              <a:gd name="connsiteX5-151" fmla="*/ 363579 w 6772845"/>
              <a:gd name="connsiteY5-152" fmla="*/ 3547649 h 3556116"/>
              <a:gd name="connsiteX6-153" fmla="*/ 973179 w 6772845"/>
              <a:gd name="connsiteY6-154" fmla="*/ 271049 h 3556116"/>
              <a:gd name="connsiteX0-155" fmla="*/ 973179 w 6772845"/>
              <a:gd name="connsiteY0-156" fmla="*/ 191953 h 3477020"/>
              <a:gd name="connsiteX1-157" fmla="*/ 2454846 w 6772845"/>
              <a:gd name="connsiteY1-158" fmla="*/ 412087 h 3477020"/>
              <a:gd name="connsiteX2-159" fmla="*/ 3809512 w 6772845"/>
              <a:gd name="connsiteY2-160" fmla="*/ 623754 h 3477020"/>
              <a:gd name="connsiteX3-161" fmla="*/ 4901712 w 6772845"/>
              <a:gd name="connsiteY3-162" fmla="*/ 1207953 h 3477020"/>
              <a:gd name="connsiteX4-163" fmla="*/ 6772845 w 6772845"/>
              <a:gd name="connsiteY4-164" fmla="*/ 3477020 h 3477020"/>
              <a:gd name="connsiteX5-165" fmla="*/ 363579 w 6772845"/>
              <a:gd name="connsiteY5-166" fmla="*/ 3468553 h 3477020"/>
              <a:gd name="connsiteX6-167" fmla="*/ 973179 w 6772845"/>
              <a:gd name="connsiteY6-168" fmla="*/ 191953 h 3477020"/>
              <a:gd name="connsiteX0-169" fmla="*/ 973179 w 6772845"/>
              <a:gd name="connsiteY0-170" fmla="*/ 191953 h 3477020"/>
              <a:gd name="connsiteX1-171" fmla="*/ 2454846 w 6772845"/>
              <a:gd name="connsiteY1-172" fmla="*/ 412087 h 3477020"/>
              <a:gd name="connsiteX2-173" fmla="*/ 3809512 w 6772845"/>
              <a:gd name="connsiteY2-174" fmla="*/ 623754 h 3477020"/>
              <a:gd name="connsiteX3-175" fmla="*/ 4901712 w 6772845"/>
              <a:gd name="connsiteY3-176" fmla="*/ 1207953 h 3477020"/>
              <a:gd name="connsiteX4-177" fmla="*/ 6772845 w 6772845"/>
              <a:gd name="connsiteY4-178" fmla="*/ 3477020 h 3477020"/>
              <a:gd name="connsiteX5-179" fmla="*/ 363579 w 6772845"/>
              <a:gd name="connsiteY5-180" fmla="*/ 3468553 h 3477020"/>
              <a:gd name="connsiteX6-181" fmla="*/ 973179 w 6772845"/>
              <a:gd name="connsiteY6-182" fmla="*/ 191953 h 3477020"/>
              <a:gd name="connsiteX0-183" fmla="*/ 973179 w 6772845"/>
              <a:gd name="connsiteY0-184" fmla="*/ 191953 h 3477020"/>
              <a:gd name="connsiteX1-185" fmla="*/ 2454846 w 6772845"/>
              <a:gd name="connsiteY1-186" fmla="*/ 412087 h 3477020"/>
              <a:gd name="connsiteX2-187" fmla="*/ 3809512 w 6772845"/>
              <a:gd name="connsiteY2-188" fmla="*/ 623754 h 3477020"/>
              <a:gd name="connsiteX3-189" fmla="*/ 5054112 w 6772845"/>
              <a:gd name="connsiteY3-190" fmla="*/ 1191020 h 3477020"/>
              <a:gd name="connsiteX4-191" fmla="*/ 6772845 w 6772845"/>
              <a:gd name="connsiteY4-192" fmla="*/ 3477020 h 3477020"/>
              <a:gd name="connsiteX5-193" fmla="*/ 363579 w 6772845"/>
              <a:gd name="connsiteY5-194" fmla="*/ 3468553 h 3477020"/>
              <a:gd name="connsiteX6-195" fmla="*/ 973179 w 6772845"/>
              <a:gd name="connsiteY6-196" fmla="*/ 191953 h 3477020"/>
              <a:gd name="connsiteX0-197" fmla="*/ 973179 w 6772845"/>
              <a:gd name="connsiteY0-198" fmla="*/ 191953 h 3477020"/>
              <a:gd name="connsiteX1-199" fmla="*/ 2454846 w 6772845"/>
              <a:gd name="connsiteY1-200" fmla="*/ 412087 h 3477020"/>
              <a:gd name="connsiteX2-201" fmla="*/ 3809512 w 6772845"/>
              <a:gd name="connsiteY2-202" fmla="*/ 623754 h 3477020"/>
              <a:gd name="connsiteX3-203" fmla="*/ 5054112 w 6772845"/>
              <a:gd name="connsiteY3-204" fmla="*/ 1191020 h 3477020"/>
              <a:gd name="connsiteX4-205" fmla="*/ 6772845 w 6772845"/>
              <a:gd name="connsiteY4-206" fmla="*/ 3477020 h 3477020"/>
              <a:gd name="connsiteX5-207" fmla="*/ 363579 w 6772845"/>
              <a:gd name="connsiteY5-208" fmla="*/ 3468553 h 3477020"/>
              <a:gd name="connsiteX6-209" fmla="*/ 973179 w 6772845"/>
              <a:gd name="connsiteY6-210" fmla="*/ 191953 h 3477020"/>
              <a:gd name="connsiteX0-211" fmla="*/ 597936 w 6888668"/>
              <a:gd name="connsiteY0-212" fmla="*/ 247093 h 3261227"/>
              <a:gd name="connsiteX1-213" fmla="*/ 2570669 w 6888668"/>
              <a:gd name="connsiteY1-214" fmla="*/ 196294 h 3261227"/>
              <a:gd name="connsiteX2-215" fmla="*/ 3925335 w 6888668"/>
              <a:gd name="connsiteY2-216" fmla="*/ 407961 h 3261227"/>
              <a:gd name="connsiteX3-217" fmla="*/ 5169935 w 6888668"/>
              <a:gd name="connsiteY3-218" fmla="*/ 975227 h 3261227"/>
              <a:gd name="connsiteX4-219" fmla="*/ 6888668 w 6888668"/>
              <a:gd name="connsiteY4-220" fmla="*/ 3261227 h 3261227"/>
              <a:gd name="connsiteX5-221" fmla="*/ 479402 w 6888668"/>
              <a:gd name="connsiteY5-222" fmla="*/ 3252760 h 3261227"/>
              <a:gd name="connsiteX6-223" fmla="*/ 597936 w 6888668"/>
              <a:gd name="connsiteY6-224" fmla="*/ 247093 h 3261227"/>
              <a:gd name="connsiteX0-225" fmla="*/ 589760 w 6880492"/>
              <a:gd name="connsiteY0-226" fmla="*/ 446050 h 3460184"/>
              <a:gd name="connsiteX1-227" fmla="*/ 2367759 w 6880492"/>
              <a:gd name="connsiteY1-228" fmla="*/ 31185 h 3460184"/>
              <a:gd name="connsiteX2-229" fmla="*/ 3917159 w 6880492"/>
              <a:gd name="connsiteY2-230" fmla="*/ 606918 h 3460184"/>
              <a:gd name="connsiteX3-231" fmla="*/ 5161759 w 6880492"/>
              <a:gd name="connsiteY3-232" fmla="*/ 1174184 h 3460184"/>
              <a:gd name="connsiteX4-233" fmla="*/ 6880492 w 6880492"/>
              <a:gd name="connsiteY4-234" fmla="*/ 3460184 h 3460184"/>
              <a:gd name="connsiteX5-235" fmla="*/ 471226 w 6880492"/>
              <a:gd name="connsiteY5-236" fmla="*/ 3451717 h 3460184"/>
              <a:gd name="connsiteX6-237" fmla="*/ 589760 w 6880492"/>
              <a:gd name="connsiteY6-238" fmla="*/ 446050 h 3460184"/>
              <a:gd name="connsiteX0-239" fmla="*/ 589760 w 6880492"/>
              <a:gd name="connsiteY0-240" fmla="*/ 709349 h 3723483"/>
              <a:gd name="connsiteX1-241" fmla="*/ 2367759 w 6880492"/>
              <a:gd name="connsiteY1-242" fmla="*/ 294484 h 3723483"/>
              <a:gd name="connsiteX2-243" fmla="*/ 3917159 w 6880492"/>
              <a:gd name="connsiteY2-244" fmla="*/ 870217 h 3723483"/>
              <a:gd name="connsiteX3-245" fmla="*/ 5161759 w 6880492"/>
              <a:gd name="connsiteY3-246" fmla="*/ 1437483 h 3723483"/>
              <a:gd name="connsiteX4-247" fmla="*/ 6880492 w 6880492"/>
              <a:gd name="connsiteY4-248" fmla="*/ 3723483 h 3723483"/>
              <a:gd name="connsiteX5-249" fmla="*/ 471226 w 6880492"/>
              <a:gd name="connsiteY5-250" fmla="*/ 3715016 h 3723483"/>
              <a:gd name="connsiteX6-251" fmla="*/ 589760 w 6880492"/>
              <a:gd name="connsiteY6-252" fmla="*/ 709349 h 3723483"/>
              <a:gd name="connsiteX0-253" fmla="*/ 589760 w 6880492"/>
              <a:gd name="connsiteY0-254" fmla="*/ 709349 h 3723483"/>
              <a:gd name="connsiteX1-255" fmla="*/ 2367759 w 6880492"/>
              <a:gd name="connsiteY1-256" fmla="*/ 294484 h 3723483"/>
              <a:gd name="connsiteX2-257" fmla="*/ 3917159 w 6880492"/>
              <a:gd name="connsiteY2-258" fmla="*/ 870217 h 3723483"/>
              <a:gd name="connsiteX3-259" fmla="*/ 5161759 w 6880492"/>
              <a:gd name="connsiteY3-260" fmla="*/ 1437483 h 3723483"/>
              <a:gd name="connsiteX4-261" fmla="*/ 6880492 w 6880492"/>
              <a:gd name="connsiteY4-262" fmla="*/ 3723483 h 3723483"/>
              <a:gd name="connsiteX5-263" fmla="*/ 471226 w 6880492"/>
              <a:gd name="connsiteY5-264" fmla="*/ 3715016 h 3723483"/>
              <a:gd name="connsiteX6-265" fmla="*/ 589760 w 6880492"/>
              <a:gd name="connsiteY6-266" fmla="*/ 709349 h 3723483"/>
              <a:gd name="connsiteX0-267" fmla="*/ 589760 w 6880492"/>
              <a:gd name="connsiteY0-268" fmla="*/ 709349 h 3723483"/>
              <a:gd name="connsiteX1-269" fmla="*/ 2367759 w 6880492"/>
              <a:gd name="connsiteY1-270" fmla="*/ 294484 h 3723483"/>
              <a:gd name="connsiteX2-271" fmla="*/ 3917159 w 6880492"/>
              <a:gd name="connsiteY2-272" fmla="*/ 870217 h 3723483"/>
              <a:gd name="connsiteX3-273" fmla="*/ 5161759 w 6880492"/>
              <a:gd name="connsiteY3-274" fmla="*/ 1437483 h 3723483"/>
              <a:gd name="connsiteX4-275" fmla="*/ 6880492 w 6880492"/>
              <a:gd name="connsiteY4-276" fmla="*/ 3723483 h 3723483"/>
              <a:gd name="connsiteX5-277" fmla="*/ 471226 w 6880492"/>
              <a:gd name="connsiteY5-278" fmla="*/ 3715016 h 3723483"/>
              <a:gd name="connsiteX6-279" fmla="*/ 589760 w 6880492"/>
              <a:gd name="connsiteY6-280" fmla="*/ 709349 h 3723483"/>
              <a:gd name="connsiteX0-281" fmla="*/ 589760 w 6880492"/>
              <a:gd name="connsiteY0-282" fmla="*/ 709349 h 3723483"/>
              <a:gd name="connsiteX1-283" fmla="*/ 2367759 w 6880492"/>
              <a:gd name="connsiteY1-284" fmla="*/ 294484 h 3723483"/>
              <a:gd name="connsiteX2-285" fmla="*/ 3917159 w 6880492"/>
              <a:gd name="connsiteY2-286" fmla="*/ 870217 h 3723483"/>
              <a:gd name="connsiteX3-287" fmla="*/ 5161759 w 6880492"/>
              <a:gd name="connsiteY3-288" fmla="*/ 1437483 h 3723483"/>
              <a:gd name="connsiteX4-289" fmla="*/ 6880492 w 6880492"/>
              <a:gd name="connsiteY4-290" fmla="*/ 3723483 h 3723483"/>
              <a:gd name="connsiteX5-291" fmla="*/ 471226 w 6880492"/>
              <a:gd name="connsiteY5-292" fmla="*/ 3715016 h 3723483"/>
              <a:gd name="connsiteX6-293" fmla="*/ 589760 w 6880492"/>
              <a:gd name="connsiteY6-294" fmla="*/ 709349 h 3723483"/>
              <a:gd name="connsiteX0-295" fmla="*/ 589760 w 6880492"/>
              <a:gd name="connsiteY0-296" fmla="*/ 709349 h 3723483"/>
              <a:gd name="connsiteX1-297" fmla="*/ 2367759 w 6880492"/>
              <a:gd name="connsiteY1-298" fmla="*/ 294484 h 3723483"/>
              <a:gd name="connsiteX2-299" fmla="*/ 3917159 w 6880492"/>
              <a:gd name="connsiteY2-300" fmla="*/ 870217 h 3723483"/>
              <a:gd name="connsiteX3-301" fmla="*/ 5373426 w 6880492"/>
              <a:gd name="connsiteY3-302" fmla="*/ 1598349 h 3723483"/>
              <a:gd name="connsiteX4-303" fmla="*/ 6880492 w 6880492"/>
              <a:gd name="connsiteY4-304" fmla="*/ 3723483 h 3723483"/>
              <a:gd name="connsiteX5-305" fmla="*/ 471226 w 6880492"/>
              <a:gd name="connsiteY5-306" fmla="*/ 3715016 h 3723483"/>
              <a:gd name="connsiteX6-307" fmla="*/ 589760 w 6880492"/>
              <a:gd name="connsiteY6-308" fmla="*/ 709349 h 3723483"/>
              <a:gd name="connsiteX0-309" fmla="*/ 589760 w 6880492"/>
              <a:gd name="connsiteY0-310" fmla="*/ 709349 h 3723483"/>
              <a:gd name="connsiteX1-311" fmla="*/ 2367759 w 6880492"/>
              <a:gd name="connsiteY1-312" fmla="*/ 294484 h 3723483"/>
              <a:gd name="connsiteX2-313" fmla="*/ 3917159 w 6880492"/>
              <a:gd name="connsiteY2-314" fmla="*/ 870217 h 3723483"/>
              <a:gd name="connsiteX3-315" fmla="*/ 5373426 w 6880492"/>
              <a:gd name="connsiteY3-316" fmla="*/ 1598349 h 3723483"/>
              <a:gd name="connsiteX4-317" fmla="*/ 6880492 w 6880492"/>
              <a:gd name="connsiteY4-318" fmla="*/ 3723483 h 3723483"/>
              <a:gd name="connsiteX5-319" fmla="*/ 471226 w 6880492"/>
              <a:gd name="connsiteY5-320" fmla="*/ 3715016 h 3723483"/>
              <a:gd name="connsiteX6-321" fmla="*/ 589760 w 6880492"/>
              <a:gd name="connsiteY6-322" fmla="*/ 709349 h 3723483"/>
              <a:gd name="connsiteX0-323" fmla="*/ 589760 w 6880492"/>
              <a:gd name="connsiteY0-324" fmla="*/ 709349 h 3723483"/>
              <a:gd name="connsiteX1-325" fmla="*/ 2367759 w 6880492"/>
              <a:gd name="connsiteY1-326" fmla="*/ 294484 h 3723483"/>
              <a:gd name="connsiteX2-327" fmla="*/ 3917159 w 6880492"/>
              <a:gd name="connsiteY2-328" fmla="*/ 870217 h 3723483"/>
              <a:gd name="connsiteX3-329" fmla="*/ 5373426 w 6880492"/>
              <a:gd name="connsiteY3-330" fmla="*/ 1598349 h 3723483"/>
              <a:gd name="connsiteX4-331" fmla="*/ 6880492 w 6880492"/>
              <a:gd name="connsiteY4-332" fmla="*/ 3723483 h 3723483"/>
              <a:gd name="connsiteX5-333" fmla="*/ 471226 w 6880492"/>
              <a:gd name="connsiteY5-334" fmla="*/ 3715016 h 3723483"/>
              <a:gd name="connsiteX6-335" fmla="*/ 589760 w 6880492"/>
              <a:gd name="connsiteY6-336" fmla="*/ 709349 h 3723483"/>
              <a:gd name="connsiteX0-337" fmla="*/ 589760 w 6880492"/>
              <a:gd name="connsiteY0-338" fmla="*/ 709349 h 3723483"/>
              <a:gd name="connsiteX1-339" fmla="*/ 2367759 w 6880492"/>
              <a:gd name="connsiteY1-340" fmla="*/ 294484 h 3723483"/>
              <a:gd name="connsiteX2-341" fmla="*/ 3917159 w 6880492"/>
              <a:gd name="connsiteY2-342" fmla="*/ 870217 h 3723483"/>
              <a:gd name="connsiteX3-343" fmla="*/ 5373426 w 6880492"/>
              <a:gd name="connsiteY3-344" fmla="*/ 1598349 h 3723483"/>
              <a:gd name="connsiteX4-345" fmla="*/ 6880492 w 6880492"/>
              <a:gd name="connsiteY4-346" fmla="*/ 3723483 h 3723483"/>
              <a:gd name="connsiteX5-347" fmla="*/ 471226 w 6880492"/>
              <a:gd name="connsiteY5-348" fmla="*/ 3715016 h 3723483"/>
              <a:gd name="connsiteX6-349" fmla="*/ 589760 w 6880492"/>
              <a:gd name="connsiteY6-350" fmla="*/ 709349 h 3723483"/>
              <a:gd name="connsiteX0-351" fmla="*/ 514934 w 5440959"/>
              <a:gd name="connsiteY0-352" fmla="*/ 709349 h 3723699"/>
              <a:gd name="connsiteX1-353" fmla="*/ 2292933 w 5440959"/>
              <a:gd name="connsiteY1-354" fmla="*/ 294484 h 3723699"/>
              <a:gd name="connsiteX2-355" fmla="*/ 3842333 w 5440959"/>
              <a:gd name="connsiteY2-356" fmla="*/ 870217 h 3723699"/>
              <a:gd name="connsiteX3-357" fmla="*/ 5298600 w 5440959"/>
              <a:gd name="connsiteY3-358" fmla="*/ 1598349 h 3723699"/>
              <a:gd name="connsiteX4-359" fmla="*/ 396400 w 5440959"/>
              <a:gd name="connsiteY4-360" fmla="*/ 3715016 h 3723699"/>
              <a:gd name="connsiteX5-361" fmla="*/ 514934 w 5440959"/>
              <a:gd name="connsiteY5-362" fmla="*/ 709349 h 3723699"/>
              <a:gd name="connsiteX0-363" fmla="*/ 514934 w 4185676"/>
              <a:gd name="connsiteY0-364" fmla="*/ 709349 h 3742851"/>
              <a:gd name="connsiteX1-365" fmla="*/ 2292933 w 4185676"/>
              <a:gd name="connsiteY1-366" fmla="*/ 294484 h 3742851"/>
              <a:gd name="connsiteX2-367" fmla="*/ 3842333 w 4185676"/>
              <a:gd name="connsiteY2-368" fmla="*/ 870217 h 3742851"/>
              <a:gd name="connsiteX3-369" fmla="*/ 3872310 w 4185676"/>
              <a:gd name="connsiteY3-370" fmla="*/ 2919839 h 3742851"/>
              <a:gd name="connsiteX4-371" fmla="*/ 396400 w 4185676"/>
              <a:gd name="connsiteY4-372" fmla="*/ 3715016 h 3742851"/>
              <a:gd name="connsiteX5-373" fmla="*/ 514934 w 4185676"/>
              <a:gd name="connsiteY5-374" fmla="*/ 709349 h 3742851"/>
              <a:gd name="connsiteX0-375" fmla="*/ 514934 w 4234132"/>
              <a:gd name="connsiteY0-376" fmla="*/ 709349 h 3742851"/>
              <a:gd name="connsiteX1-377" fmla="*/ 2292933 w 4234132"/>
              <a:gd name="connsiteY1-378" fmla="*/ 294484 h 3742851"/>
              <a:gd name="connsiteX2-379" fmla="*/ 3842333 w 4234132"/>
              <a:gd name="connsiteY2-380" fmla="*/ 870217 h 3742851"/>
              <a:gd name="connsiteX3-381" fmla="*/ 3872310 w 4234132"/>
              <a:gd name="connsiteY3-382" fmla="*/ 2919839 h 3742851"/>
              <a:gd name="connsiteX4-383" fmla="*/ 396400 w 4234132"/>
              <a:gd name="connsiteY4-384" fmla="*/ 3715016 h 3742851"/>
              <a:gd name="connsiteX5-385" fmla="*/ 514934 w 4234132"/>
              <a:gd name="connsiteY5-386" fmla="*/ 709349 h 3742851"/>
              <a:gd name="connsiteX0-387" fmla="*/ 514934 w 4234132"/>
              <a:gd name="connsiteY0-388" fmla="*/ 709349 h 3845687"/>
              <a:gd name="connsiteX1-389" fmla="*/ 2292933 w 4234132"/>
              <a:gd name="connsiteY1-390" fmla="*/ 294484 h 3845687"/>
              <a:gd name="connsiteX2-391" fmla="*/ 3842333 w 4234132"/>
              <a:gd name="connsiteY2-392" fmla="*/ 870217 h 3845687"/>
              <a:gd name="connsiteX3-393" fmla="*/ 3872310 w 4234132"/>
              <a:gd name="connsiteY3-394" fmla="*/ 2919839 h 3845687"/>
              <a:gd name="connsiteX4-395" fmla="*/ 396400 w 4234132"/>
              <a:gd name="connsiteY4-396" fmla="*/ 3715016 h 3845687"/>
              <a:gd name="connsiteX5-397" fmla="*/ 514934 w 4234132"/>
              <a:gd name="connsiteY5-398" fmla="*/ 709349 h 38456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234132" h="3845687">
                <a:moveTo>
                  <a:pt x="514934" y="709349"/>
                </a:moveTo>
                <a:cubicBezTo>
                  <a:pt x="831023" y="139260"/>
                  <a:pt x="1729899" y="-324994"/>
                  <a:pt x="2292933" y="294484"/>
                </a:cubicBezTo>
                <a:cubicBezTo>
                  <a:pt x="2855967" y="913962"/>
                  <a:pt x="3423269" y="476021"/>
                  <a:pt x="3842333" y="870217"/>
                </a:cubicBezTo>
                <a:cubicBezTo>
                  <a:pt x="4261397" y="1264413"/>
                  <a:pt x="4446632" y="2445706"/>
                  <a:pt x="3872310" y="2919839"/>
                </a:cubicBezTo>
                <a:cubicBezTo>
                  <a:pt x="3297988" y="3393972"/>
                  <a:pt x="1511707" y="4151430"/>
                  <a:pt x="396400" y="3715016"/>
                </a:cubicBezTo>
                <a:cubicBezTo>
                  <a:pt x="-400878" y="3566849"/>
                  <a:pt x="198845" y="1279438"/>
                  <a:pt x="514934" y="709349"/>
                </a:cubicBezTo>
                <a:close/>
              </a:path>
            </a:pathLst>
          </a:custGeom>
          <a:solidFill>
            <a:srgbClr val="D4B5B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0541605" y="315911"/>
            <a:ext cx="2486277" cy="2361627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20707" h="3439181">
                <a:moveTo>
                  <a:pt x="34307" y="1667067"/>
                </a:moveTo>
                <a:cubicBezTo>
                  <a:pt x="27891" y="1144095"/>
                  <a:pt x="1160464" y="48418"/>
                  <a:pt x="1911234" y="1896"/>
                </a:cubicBezTo>
                <a:cubicBezTo>
                  <a:pt x="2662004" y="-44626"/>
                  <a:pt x="3707949" y="771917"/>
                  <a:pt x="3614905" y="1676692"/>
                </a:cubicBezTo>
                <a:cubicBezTo>
                  <a:pt x="3521861" y="2581467"/>
                  <a:pt x="1397886" y="3630621"/>
                  <a:pt x="881330" y="3409240"/>
                </a:cubicBezTo>
                <a:cubicBezTo>
                  <a:pt x="364774" y="3187859"/>
                  <a:pt x="-137344" y="2234958"/>
                  <a:pt x="34307" y="1667067"/>
                </a:cubicBezTo>
                <a:close/>
              </a:path>
            </a:pathLst>
          </a:custGeom>
          <a:solidFill>
            <a:srgbClr val="3A405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 5"/>
          <p:cNvSpPr/>
          <p:nvPr/>
        </p:nvSpPr>
        <p:spPr bwMode="auto">
          <a:xfrm flipH="1">
            <a:off x="0" y="978852"/>
            <a:ext cx="12191998" cy="5585577"/>
          </a:xfrm>
          <a:custGeom>
            <a:avLst/>
            <a:gdLst>
              <a:gd name="T0" fmla="*/ 520 w 4474"/>
              <a:gd name="T1" fmla="*/ 214 h 2029"/>
              <a:gd name="T2" fmla="*/ 631 w 4474"/>
              <a:gd name="T3" fmla="*/ 346 h 2029"/>
              <a:gd name="T4" fmla="*/ 655 w 4474"/>
              <a:gd name="T5" fmla="*/ 391 h 2029"/>
              <a:gd name="T6" fmla="*/ 683 w 4474"/>
              <a:gd name="T7" fmla="*/ 481 h 2029"/>
              <a:gd name="T8" fmla="*/ 689 w 4474"/>
              <a:gd name="T9" fmla="*/ 596 h 2029"/>
              <a:gd name="T10" fmla="*/ 589 w 4474"/>
              <a:gd name="T11" fmla="*/ 692 h 2029"/>
              <a:gd name="T12" fmla="*/ 304 w 4474"/>
              <a:gd name="T13" fmla="*/ 670 h 2029"/>
              <a:gd name="T14" fmla="*/ 186 w 4474"/>
              <a:gd name="T15" fmla="*/ 721 h 2029"/>
              <a:gd name="T16" fmla="*/ 309 w 4474"/>
              <a:gd name="T17" fmla="*/ 929 h 2029"/>
              <a:gd name="T18" fmla="*/ 892 w 4474"/>
              <a:gd name="T19" fmla="*/ 1269 h 2029"/>
              <a:gd name="T20" fmla="*/ 1575 w 4474"/>
              <a:gd name="T21" fmla="*/ 1329 h 2029"/>
              <a:gd name="T22" fmla="*/ 2032 w 4474"/>
              <a:gd name="T23" fmla="*/ 1368 h 2029"/>
              <a:gd name="T24" fmla="*/ 2073 w 4474"/>
              <a:gd name="T25" fmla="*/ 1380 h 2029"/>
              <a:gd name="T26" fmla="*/ 2125 w 4474"/>
              <a:gd name="T27" fmla="*/ 1432 h 2029"/>
              <a:gd name="T28" fmla="*/ 1962 w 4474"/>
              <a:gd name="T29" fmla="*/ 1592 h 2029"/>
              <a:gd name="T30" fmla="*/ 1944 w 4474"/>
              <a:gd name="T31" fmla="*/ 1676 h 2029"/>
              <a:gd name="T32" fmla="*/ 1994 w 4474"/>
              <a:gd name="T33" fmla="*/ 1701 h 2029"/>
              <a:gd name="T34" fmla="*/ 2379 w 4474"/>
              <a:gd name="T35" fmla="*/ 1803 h 2029"/>
              <a:gd name="T36" fmla="*/ 3058 w 4474"/>
              <a:gd name="T37" fmla="*/ 1877 h 2029"/>
              <a:gd name="T38" fmla="*/ 3315 w 4474"/>
              <a:gd name="T39" fmla="*/ 1779 h 2029"/>
              <a:gd name="T40" fmla="*/ 3356 w 4474"/>
              <a:gd name="T41" fmla="*/ 1696 h 2029"/>
              <a:gd name="T42" fmla="*/ 3343 w 4474"/>
              <a:gd name="T43" fmla="*/ 1665 h 2029"/>
              <a:gd name="T44" fmla="*/ 3188 w 4474"/>
              <a:gd name="T45" fmla="*/ 1653 h 2029"/>
              <a:gd name="T46" fmla="*/ 3158 w 4474"/>
              <a:gd name="T47" fmla="*/ 1697 h 2029"/>
              <a:gd name="T48" fmla="*/ 3207 w 4474"/>
              <a:gd name="T49" fmla="*/ 1744 h 2029"/>
              <a:gd name="T50" fmla="*/ 4018 w 4474"/>
              <a:gd name="T51" fmla="*/ 2000 h 2029"/>
              <a:gd name="T52" fmla="*/ 4017 w 4474"/>
              <a:gd name="T53" fmla="*/ 2008 h 2029"/>
              <a:gd name="T54" fmla="*/ 3248 w 4474"/>
              <a:gd name="T55" fmla="*/ 1787 h 2029"/>
              <a:gd name="T56" fmla="*/ 3151 w 4474"/>
              <a:gd name="T57" fmla="*/ 1715 h 2029"/>
              <a:gd name="T58" fmla="*/ 3143 w 4474"/>
              <a:gd name="T59" fmla="*/ 1700 h 2029"/>
              <a:gd name="T60" fmla="*/ 3155 w 4474"/>
              <a:gd name="T61" fmla="*/ 1656 h 2029"/>
              <a:gd name="T62" fmla="*/ 3327 w 4474"/>
              <a:gd name="T63" fmla="*/ 1636 h 2029"/>
              <a:gd name="T64" fmla="*/ 3373 w 4474"/>
              <a:gd name="T65" fmla="*/ 1689 h 2029"/>
              <a:gd name="T66" fmla="*/ 3361 w 4474"/>
              <a:gd name="T67" fmla="*/ 1741 h 2029"/>
              <a:gd name="T68" fmla="*/ 3117 w 4474"/>
              <a:gd name="T69" fmla="*/ 1887 h 2029"/>
              <a:gd name="T70" fmla="*/ 2602 w 4474"/>
              <a:gd name="T71" fmla="*/ 1857 h 2029"/>
              <a:gd name="T72" fmla="*/ 2015 w 4474"/>
              <a:gd name="T73" fmla="*/ 1724 h 2029"/>
              <a:gd name="T74" fmla="*/ 1949 w 4474"/>
              <a:gd name="T75" fmla="*/ 1694 h 2029"/>
              <a:gd name="T76" fmla="*/ 1916 w 4474"/>
              <a:gd name="T77" fmla="*/ 1630 h 2029"/>
              <a:gd name="T78" fmla="*/ 2087 w 4474"/>
              <a:gd name="T79" fmla="*/ 1476 h 2029"/>
              <a:gd name="T80" fmla="*/ 2083 w 4474"/>
              <a:gd name="T81" fmla="*/ 1394 h 2029"/>
              <a:gd name="T82" fmla="*/ 2043 w 4474"/>
              <a:gd name="T83" fmla="*/ 1380 h 2029"/>
              <a:gd name="T84" fmla="*/ 1575 w 4474"/>
              <a:gd name="T85" fmla="*/ 1334 h 2029"/>
              <a:gd name="T86" fmla="*/ 779 w 4474"/>
              <a:gd name="T87" fmla="*/ 1247 h 2029"/>
              <a:gd name="T88" fmla="*/ 223 w 4474"/>
              <a:gd name="T89" fmla="*/ 852 h 2029"/>
              <a:gd name="T90" fmla="*/ 191 w 4474"/>
              <a:gd name="T91" fmla="*/ 689 h 2029"/>
              <a:gd name="T92" fmla="*/ 361 w 4474"/>
              <a:gd name="T93" fmla="*/ 656 h 2029"/>
              <a:gd name="T94" fmla="*/ 639 w 4474"/>
              <a:gd name="T95" fmla="*/ 663 h 2029"/>
              <a:gd name="T96" fmla="*/ 679 w 4474"/>
              <a:gd name="T97" fmla="*/ 567 h 2029"/>
              <a:gd name="T98" fmla="*/ 666 w 4474"/>
              <a:gd name="T99" fmla="*/ 455 h 2029"/>
              <a:gd name="T100" fmla="*/ 635 w 4474"/>
              <a:gd name="T101" fmla="*/ 377 h 2029"/>
              <a:gd name="T102" fmla="*/ 606 w 4474"/>
              <a:gd name="T103" fmla="*/ 328 h 2029"/>
              <a:gd name="T104" fmla="*/ 223 w 4474"/>
              <a:gd name="T105" fmla="*/ 45 h 2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474" h="2029">
                <a:moveTo>
                  <a:pt x="0" y="0"/>
                </a:moveTo>
                <a:cubicBezTo>
                  <a:pt x="76" y="2"/>
                  <a:pt x="152" y="16"/>
                  <a:pt x="225" y="40"/>
                </a:cubicBezTo>
                <a:cubicBezTo>
                  <a:pt x="298" y="64"/>
                  <a:pt x="367" y="98"/>
                  <a:pt x="430" y="142"/>
                </a:cubicBezTo>
                <a:cubicBezTo>
                  <a:pt x="462" y="164"/>
                  <a:pt x="492" y="188"/>
                  <a:pt x="520" y="214"/>
                </a:cubicBezTo>
                <a:cubicBezTo>
                  <a:pt x="548" y="240"/>
                  <a:pt x="574" y="268"/>
                  <a:pt x="598" y="299"/>
                </a:cubicBezTo>
                <a:cubicBezTo>
                  <a:pt x="604" y="306"/>
                  <a:pt x="609" y="314"/>
                  <a:pt x="615" y="322"/>
                </a:cubicBezTo>
                <a:cubicBezTo>
                  <a:pt x="617" y="326"/>
                  <a:pt x="620" y="330"/>
                  <a:pt x="623" y="334"/>
                </a:cubicBezTo>
                <a:cubicBezTo>
                  <a:pt x="631" y="346"/>
                  <a:pt x="631" y="346"/>
                  <a:pt x="631" y="346"/>
                </a:cubicBezTo>
                <a:cubicBezTo>
                  <a:pt x="633" y="350"/>
                  <a:pt x="636" y="354"/>
                  <a:pt x="638" y="359"/>
                </a:cubicBezTo>
                <a:cubicBezTo>
                  <a:pt x="645" y="371"/>
                  <a:pt x="645" y="371"/>
                  <a:pt x="645" y="371"/>
                </a:cubicBezTo>
                <a:cubicBezTo>
                  <a:pt x="652" y="384"/>
                  <a:pt x="652" y="384"/>
                  <a:pt x="652" y="384"/>
                </a:cubicBezTo>
                <a:cubicBezTo>
                  <a:pt x="655" y="391"/>
                  <a:pt x="655" y="391"/>
                  <a:pt x="655" y="391"/>
                </a:cubicBezTo>
                <a:cubicBezTo>
                  <a:pt x="658" y="397"/>
                  <a:pt x="658" y="397"/>
                  <a:pt x="658" y="397"/>
                </a:cubicBezTo>
                <a:cubicBezTo>
                  <a:pt x="666" y="415"/>
                  <a:pt x="672" y="433"/>
                  <a:pt x="677" y="452"/>
                </a:cubicBezTo>
                <a:cubicBezTo>
                  <a:pt x="678" y="457"/>
                  <a:pt x="680" y="462"/>
                  <a:pt x="681" y="466"/>
                </a:cubicBezTo>
                <a:cubicBezTo>
                  <a:pt x="683" y="481"/>
                  <a:pt x="683" y="481"/>
                  <a:pt x="683" y="481"/>
                </a:cubicBezTo>
                <a:cubicBezTo>
                  <a:pt x="685" y="490"/>
                  <a:pt x="686" y="500"/>
                  <a:pt x="688" y="509"/>
                </a:cubicBezTo>
                <a:cubicBezTo>
                  <a:pt x="690" y="528"/>
                  <a:pt x="691" y="548"/>
                  <a:pt x="691" y="567"/>
                </a:cubicBezTo>
                <a:cubicBezTo>
                  <a:pt x="691" y="572"/>
                  <a:pt x="691" y="577"/>
                  <a:pt x="690" y="582"/>
                </a:cubicBezTo>
                <a:cubicBezTo>
                  <a:pt x="690" y="587"/>
                  <a:pt x="690" y="592"/>
                  <a:pt x="689" y="596"/>
                </a:cubicBezTo>
                <a:cubicBezTo>
                  <a:pt x="687" y="606"/>
                  <a:pt x="685" y="616"/>
                  <a:pt x="682" y="625"/>
                </a:cubicBezTo>
                <a:cubicBezTo>
                  <a:pt x="679" y="635"/>
                  <a:pt x="674" y="644"/>
                  <a:pt x="668" y="653"/>
                </a:cubicBezTo>
                <a:cubicBezTo>
                  <a:pt x="662" y="661"/>
                  <a:pt x="655" y="668"/>
                  <a:pt x="646" y="674"/>
                </a:cubicBezTo>
                <a:cubicBezTo>
                  <a:pt x="629" y="686"/>
                  <a:pt x="608" y="690"/>
                  <a:pt x="589" y="692"/>
                </a:cubicBezTo>
                <a:cubicBezTo>
                  <a:pt x="569" y="693"/>
                  <a:pt x="549" y="690"/>
                  <a:pt x="531" y="688"/>
                </a:cubicBezTo>
                <a:cubicBezTo>
                  <a:pt x="474" y="681"/>
                  <a:pt x="474" y="681"/>
                  <a:pt x="474" y="681"/>
                </a:cubicBezTo>
                <a:cubicBezTo>
                  <a:pt x="436" y="676"/>
                  <a:pt x="398" y="672"/>
                  <a:pt x="360" y="670"/>
                </a:cubicBezTo>
                <a:cubicBezTo>
                  <a:pt x="341" y="669"/>
                  <a:pt x="323" y="669"/>
                  <a:pt x="304" y="670"/>
                </a:cubicBezTo>
                <a:cubicBezTo>
                  <a:pt x="285" y="671"/>
                  <a:pt x="266" y="673"/>
                  <a:pt x="248" y="677"/>
                </a:cubicBezTo>
                <a:cubicBezTo>
                  <a:pt x="239" y="679"/>
                  <a:pt x="231" y="682"/>
                  <a:pt x="223" y="686"/>
                </a:cubicBezTo>
                <a:cubicBezTo>
                  <a:pt x="215" y="690"/>
                  <a:pt x="207" y="694"/>
                  <a:pt x="201" y="700"/>
                </a:cubicBezTo>
                <a:cubicBezTo>
                  <a:pt x="194" y="706"/>
                  <a:pt x="190" y="713"/>
                  <a:pt x="186" y="721"/>
                </a:cubicBezTo>
                <a:cubicBezTo>
                  <a:pt x="184" y="728"/>
                  <a:pt x="183" y="737"/>
                  <a:pt x="185" y="745"/>
                </a:cubicBezTo>
                <a:cubicBezTo>
                  <a:pt x="188" y="763"/>
                  <a:pt x="195" y="780"/>
                  <a:pt x="204" y="796"/>
                </a:cubicBezTo>
                <a:cubicBezTo>
                  <a:pt x="213" y="813"/>
                  <a:pt x="224" y="828"/>
                  <a:pt x="235" y="843"/>
                </a:cubicBezTo>
                <a:cubicBezTo>
                  <a:pt x="257" y="874"/>
                  <a:pt x="282" y="902"/>
                  <a:pt x="309" y="929"/>
                </a:cubicBezTo>
                <a:cubicBezTo>
                  <a:pt x="362" y="984"/>
                  <a:pt x="420" y="1033"/>
                  <a:pt x="482" y="1078"/>
                </a:cubicBezTo>
                <a:cubicBezTo>
                  <a:pt x="543" y="1122"/>
                  <a:pt x="608" y="1162"/>
                  <a:pt x="677" y="1196"/>
                </a:cubicBezTo>
                <a:cubicBezTo>
                  <a:pt x="711" y="1212"/>
                  <a:pt x="746" y="1227"/>
                  <a:pt x="782" y="1239"/>
                </a:cubicBezTo>
                <a:cubicBezTo>
                  <a:pt x="817" y="1252"/>
                  <a:pt x="855" y="1261"/>
                  <a:pt x="892" y="1269"/>
                </a:cubicBezTo>
                <a:cubicBezTo>
                  <a:pt x="929" y="1277"/>
                  <a:pt x="967" y="1282"/>
                  <a:pt x="1005" y="1288"/>
                </a:cubicBezTo>
                <a:cubicBezTo>
                  <a:pt x="1023" y="1290"/>
                  <a:pt x="1042" y="1293"/>
                  <a:pt x="1061" y="1295"/>
                </a:cubicBezTo>
                <a:cubicBezTo>
                  <a:pt x="1080" y="1297"/>
                  <a:pt x="1099" y="1299"/>
                  <a:pt x="1118" y="1301"/>
                </a:cubicBezTo>
                <a:cubicBezTo>
                  <a:pt x="1270" y="1316"/>
                  <a:pt x="1423" y="1322"/>
                  <a:pt x="1575" y="1329"/>
                </a:cubicBezTo>
                <a:cubicBezTo>
                  <a:pt x="1689" y="1334"/>
                  <a:pt x="1689" y="1334"/>
                  <a:pt x="1689" y="1334"/>
                </a:cubicBezTo>
                <a:cubicBezTo>
                  <a:pt x="1728" y="1336"/>
                  <a:pt x="1766" y="1338"/>
                  <a:pt x="1804" y="1341"/>
                </a:cubicBezTo>
                <a:cubicBezTo>
                  <a:pt x="1842" y="1343"/>
                  <a:pt x="1880" y="1346"/>
                  <a:pt x="1918" y="1350"/>
                </a:cubicBezTo>
                <a:cubicBezTo>
                  <a:pt x="1956" y="1355"/>
                  <a:pt x="1994" y="1359"/>
                  <a:pt x="2032" y="1368"/>
                </a:cubicBezTo>
                <a:cubicBezTo>
                  <a:pt x="2046" y="1372"/>
                  <a:pt x="2046" y="1372"/>
                  <a:pt x="2046" y="1372"/>
                </a:cubicBezTo>
                <a:cubicBezTo>
                  <a:pt x="2048" y="1372"/>
                  <a:pt x="2050" y="1373"/>
                  <a:pt x="2053" y="1373"/>
                </a:cubicBezTo>
                <a:cubicBezTo>
                  <a:pt x="2060" y="1376"/>
                  <a:pt x="2060" y="1376"/>
                  <a:pt x="2060" y="1376"/>
                </a:cubicBezTo>
                <a:cubicBezTo>
                  <a:pt x="2064" y="1377"/>
                  <a:pt x="2069" y="1379"/>
                  <a:pt x="2073" y="1380"/>
                </a:cubicBezTo>
                <a:cubicBezTo>
                  <a:pt x="2078" y="1382"/>
                  <a:pt x="2083" y="1384"/>
                  <a:pt x="2087" y="1386"/>
                </a:cubicBezTo>
                <a:cubicBezTo>
                  <a:pt x="2096" y="1390"/>
                  <a:pt x="2105" y="1395"/>
                  <a:pt x="2112" y="1403"/>
                </a:cubicBezTo>
                <a:cubicBezTo>
                  <a:pt x="2116" y="1406"/>
                  <a:pt x="2119" y="1410"/>
                  <a:pt x="2121" y="1416"/>
                </a:cubicBezTo>
                <a:cubicBezTo>
                  <a:pt x="2124" y="1421"/>
                  <a:pt x="2125" y="1426"/>
                  <a:pt x="2125" y="1432"/>
                </a:cubicBezTo>
                <a:cubicBezTo>
                  <a:pt x="2124" y="1443"/>
                  <a:pt x="2119" y="1452"/>
                  <a:pt x="2114" y="1461"/>
                </a:cubicBezTo>
                <a:cubicBezTo>
                  <a:pt x="2108" y="1469"/>
                  <a:pt x="2101" y="1476"/>
                  <a:pt x="2094" y="1483"/>
                </a:cubicBezTo>
                <a:cubicBezTo>
                  <a:pt x="2081" y="1497"/>
                  <a:pt x="2066" y="1509"/>
                  <a:pt x="2051" y="1521"/>
                </a:cubicBezTo>
                <a:cubicBezTo>
                  <a:pt x="2021" y="1545"/>
                  <a:pt x="1989" y="1567"/>
                  <a:pt x="1962" y="1592"/>
                </a:cubicBezTo>
                <a:cubicBezTo>
                  <a:pt x="1955" y="1599"/>
                  <a:pt x="1948" y="1605"/>
                  <a:pt x="1942" y="1612"/>
                </a:cubicBezTo>
                <a:cubicBezTo>
                  <a:pt x="1936" y="1619"/>
                  <a:pt x="1931" y="1627"/>
                  <a:pt x="1928" y="1635"/>
                </a:cubicBezTo>
                <a:cubicBezTo>
                  <a:pt x="1925" y="1642"/>
                  <a:pt x="1924" y="1651"/>
                  <a:pt x="1927" y="1658"/>
                </a:cubicBezTo>
                <a:cubicBezTo>
                  <a:pt x="1930" y="1665"/>
                  <a:pt x="1937" y="1671"/>
                  <a:pt x="1944" y="1676"/>
                </a:cubicBezTo>
                <a:cubicBezTo>
                  <a:pt x="1947" y="1678"/>
                  <a:pt x="1951" y="1681"/>
                  <a:pt x="1955" y="1683"/>
                </a:cubicBezTo>
                <a:cubicBezTo>
                  <a:pt x="1960" y="1685"/>
                  <a:pt x="1964" y="1687"/>
                  <a:pt x="1968" y="1689"/>
                </a:cubicBezTo>
                <a:cubicBezTo>
                  <a:pt x="1981" y="1695"/>
                  <a:pt x="1981" y="1695"/>
                  <a:pt x="1981" y="1695"/>
                </a:cubicBezTo>
                <a:cubicBezTo>
                  <a:pt x="1994" y="1701"/>
                  <a:pt x="1994" y="1701"/>
                  <a:pt x="1994" y="1701"/>
                </a:cubicBezTo>
                <a:cubicBezTo>
                  <a:pt x="2002" y="1705"/>
                  <a:pt x="2011" y="1708"/>
                  <a:pt x="2020" y="1711"/>
                </a:cubicBezTo>
                <a:cubicBezTo>
                  <a:pt x="2029" y="1714"/>
                  <a:pt x="2038" y="1718"/>
                  <a:pt x="2047" y="1721"/>
                </a:cubicBezTo>
                <a:cubicBezTo>
                  <a:pt x="2083" y="1733"/>
                  <a:pt x="2120" y="1743"/>
                  <a:pt x="2156" y="1753"/>
                </a:cubicBezTo>
                <a:cubicBezTo>
                  <a:pt x="2230" y="1772"/>
                  <a:pt x="2304" y="1788"/>
                  <a:pt x="2379" y="1803"/>
                </a:cubicBezTo>
                <a:cubicBezTo>
                  <a:pt x="2454" y="1817"/>
                  <a:pt x="2529" y="1830"/>
                  <a:pt x="2605" y="1841"/>
                </a:cubicBezTo>
                <a:cubicBezTo>
                  <a:pt x="2680" y="1853"/>
                  <a:pt x="2756" y="1862"/>
                  <a:pt x="2831" y="1869"/>
                </a:cubicBezTo>
                <a:cubicBezTo>
                  <a:pt x="2869" y="1873"/>
                  <a:pt x="2907" y="1876"/>
                  <a:pt x="2945" y="1878"/>
                </a:cubicBezTo>
                <a:cubicBezTo>
                  <a:pt x="2983" y="1880"/>
                  <a:pt x="3021" y="1880"/>
                  <a:pt x="3058" y="1877"/>
                </a:cubicBezTo>
                <a:cubicBezTo>
                  <a:pt x="3077" y="1876"/>
                  <a:pt x="3096" y="1873"/>
                  <a:pt x="3115" y="1870"/>
                </a:cubicBezTo>
                <a:cubicBezTo>
                  <a:pt x="3133" y="1867"/>
                  <a:pt x="3152" y="1863"/>
                  <a:pt x="3170" y="1858"/>
                </a:cubicBezTo>
                <a:cubicBezTo>
                  <a:pt x="3206" y="1848"/>
                  <a:pt x="3241" y="1833"/>
                  <a:pt x="3272" y="1813"/>
                </a:cubicBezTo>
                <a:cubicBezTo>
                  <a:pt x="3287" y="1803"/>
                  <a:pt x="3302" y="1792"/>
                  <a:pt x="3315" y="1779"/>
                </a:cubicBezTo>
                <a:cubicBezTo>
                  <a:pt x="3327" y="1765"/>
                  <a:pt x="3338" y="1751"/>
                  <a:pt x="3346" y="1734"/>
                </a:cubicBezTo>
                <a:cubicBezTo>
                  <a:pt x="3350" y="1726"/>
                  <a:pt x="3353" y="1718"/>
                  <a:pt x="3355" y="1709"/>
                </a:cubicBezTo>
                <a:cubicBezTo>
                  <a:pt x="3356" y="1703"/>
                  <a:pt x="3356" y="1703"/>
                  <a:pt x="3356" y="1703"/>
                </a:cubicBezTo>
                <a:cubicBezTo>
                  <a:pt x="3356" y="1696"/>
                  <a:pt x="3356" y="1696"/>
                  <a:pt x="3356" y="1696"/>
                </a:cubicBezTo>
                <a:cubicBezTo>
                  <a:pt x="3356" y="1694"/>
                  <a:pt x="3356" y="1692"/>
                  <a:pt x="3356" y="1690"/>
                </a:cubicBezTo>
                <a:cubicBezTo>
                  <a:pt x="3356" y="1689"/>
                  <a:pt x="3356" y="1688"/>
                  <a:pt x="3356" y="1687"/>
                </a:cubicBezTo>
                <a:cubicBezTo>
                  <a:pt x="3356" y="1686"/>
                  <a:pt x="3356" y="1685"/>
                  <a:pt x="3356" y="1684"/>
                </a:cubicBezTo>
                <a:cubicBezTo>
                  <a:pt x="3354" y="1677"/>
                  <a:pt x="3350" y="1670"/>
                  <a:pt x="3343" y="1665"/>
                </a:cubicBezTo>
                <a:cubicBezTo>
                  <a:pt x="3337" y="1659"/>
                  <a:pt x="3329" y="1655"/>
                  <a:pt x="3321" y="1652"/>
                </a:cubicBezTo>
                <a:cubicBezTo>
                  <a:pt x="3305" y="1645"/>
                  <a:pt x="3286" y="1642"/>
                  <a:pt x="3268" y="1641"/>
                </a:cubicBezTo>
                <a:cubicBezTo>
                  <a:pt x="3250" y="1640"/>
                  <a:pt x="3231" y="1641"/>
                  <a:pt x="3213" y="1645"/>
                </a:cubicBezTo>
                <a:cubicBezTo>
                  <a:pt x="3204" y="1647"/>
                  <a:pt x="3196" y="1649"/>
                  <a:pt x="3188" y="1653"/>
                </a:cubicBezTo>
                <a:cubicBezTo>
                  <a:pt x="3180" y="1657"/>
                  <a:pt x="3172" y="1661"/>
                  <a:pt x="3167" y="1667"/>
                </a:cubicBezTo>
                <a:cubicBezTo>
                  <a:pt x="3161" y="1673"/>
                  <a:pt x="3158" y="1680"/>
                  <a:pt x="3157" y="1688"/>
                </a:cubicBezTo>
                <a:cubicBezTo>
                  <a:pt x="3157" y="1690"/>
                  <a:pt x="3158" y="1692"/>
                  <a:pt x="3158" y="1694"/>
                </a:cubicBezTo>
                <a:cubicBezTo>
                  <a:pt x="3158" y="1695"/>
                  <a:pt x="3158" y="1696"/>
                  <a:pt x="3158" y="1697"/>
                </a:cubicBezTo>
                <a:cubicBezTo>
                  <a:pt x="3158" y="1697"/>
                  <a:pt x="3159" y="1698"/>
                  <a:pt x="3159" y="1699"/>
                </a:cubicBezTo>
                <a:cubicBezTo>
                  <a:pt x="3160" y="1702"/>
                  <a:pt x="3162" y="1706"/>
                  <a:pt x="3165" y="1709"/>
                </a:cubicBezTo>
                <a:cubicBezTo>
                  <a:pt x="3171" y="1716"/>
                  <a:pt x="3177" y="1722"/>
                  <a:pt x="3184" y="1728"/>
                </a:cubicBezTo>
                <a:cubicBezTo>
                  <a:pt x="3192" y="1734"/>
                  <a:pt x="3199" y="1739"/>
                  <a:pt x="3207" y="1744"/>
                </a:cubicBezTo>
                <a:cubicBezTo>
                  <a:pt x="3222" y="1755"/>
                  <a:pt x="3239" y="1765"/>
                  <a:pt x="3255" y="1774"/>
                </a:cubicBezTo>
                <a:cubicBezTo>
                  <a:pt x="3288" y="1792"/>
                  <a:pt x="3323" y="1808"/>
                  <a:pt x="3358" y="1823"/>
                </a:cubicBezTo>
                <a:cubicBezTo>
                  <a:pt x="3427" y="1853"/>
                  <a:pt x="3499" y="1879"/>
                  <a:pt x="3572" y="1902"/>
                </a:cubicBezTo>
                <a:cubicBezTo>
                  <a:pt x="3717" y="1947"/>
                  <a:pt x="3867" y="1980"/>
                  <a:pt x="4018" y="2000"/>
                </a:cubicBezTo>
                <a:cubicBezTo>
                  <a:pt x="4169" y="2021"/>
                  <a:pt x="4322" y="2029"/>
                  <a:pt x="4474" y="2022"/>
                </a:cubicBezTo>
                <a:cubicBezTo>
                  <a:pt x="4474" y="2024"/>
                  <a:pt x="4474" y="2024"/>
                  <a:pt x="4474" y="2024"/>
                </a:cubicBezTo>
                <a:cubicBezTo>
                  <a:pt x="4398" y="2029"/>
                  <a:pt x="4322" y="2029"/>
                  <a:pt x="4245" y="2027"/>
                </a:cubicBezTo>
                <a:cubicBezTo>
                  <a:pt x="4169" y="2024"/>
                  <a:pt x="4093" y="2018"/>
                  <a:pt x="4017" y="2008"/>
                </a:cubicBezTo>
                <a:cubicBezTo>
                  <a:pt x="3941" y="1999"/>
                  <a:pt x="3865" y="1986"/>
                  <a:pt x="3791" y="1970"/>
                </a:cubicBezTo>
                <a:cubicBezTo>
                  <a:pt x="3716" y="1955"/>
                  <a:pt x="3641" y="1936"/>
                  <a:pt x="3568" y="1914"/>
                </a:cubicBezTo>
                <a:cubicBezTo>
                  <a:pt x="3495" y="1891"/>
                  <a:pt x="3423" y="1866"/>
                  <a:pt x="3352" y="1836"/>
                </a:cubicBezTo>
                <a:cubicBezTo>
                  <a:pt x="3317" y="1821"/>
                  <a:pt x="3282" y="1805"/>
                  <a:pt x="3248" y="1787"/>
                </a:cubicBezTo>
                <a:cubicBezTo>
                  <a:pt x="3231" y="1777"/>
                  <a:pt x="3215" y="1768"/>
                  <a:pt x="3198" y="1757"/>
                </a:cubicBezTo>
                <a:cubicBezTo>
                  <a:pt x="3190" y="1751"/>
                  <a:pt x="3182" y="1746"/>
                  <a:pt x="3175" y="1740"/>
                </a:cubicBezTo>
                <a:cubicBezTo>
                  <a:pt x="3167" y="1733"/>
                  <a:pt x="3160" y="1727"/>
                  <a:pt x="3153" y="1719"/>
                </a:cubicBezTo>
                <a:cubicBezTo>
                  <a:pt x="3151" y="1715"/>
                  <a:pt x="3151" y="1715"/>
                  <a:pt x="3151" y="1715"/>
                </a:cubicBezTo>
                <a:cubicBezTo>
                  <a:pt x="3148" y="1712"/>
                  <a:pt x="3148" y="1712"/>
                  <a:pt x="3148" y="1712"/>
                </a:cubicBezTo>
                <a:cubicBezTo>
                  <a:pt x="3148" y="1711"/>
                  <a:pt x="3147" y="1710"/>
                  <a:pt x="3146" y="1708"/>
                </a:cubicBezTo>
                <a:cubicBezTo>
                  <a:pt x="3146" y="1707"/>
                  <a:pt x="3145" y="1706"/>
                  <a:pt x="3144" y="1704"/>
                </a:cubicBezTo>
                <a:cubicBezTo>
                  <a:pt x="3144" y="1703"/>
                  <a:pt x="3143" y="1701"/>
                  <a:pt x="3143" y="1700"/>
                </a:cubicBezTo>
                <a:cubicBezTo>
                  <a:pt x="3143" y="1698"/>
                  <a:pt x="3143" y="1697"/>
                  <a:pt x="3142" y="1696"/>
                </a:cubicBezTo>
                <a:cubicBezTo>
                  <a:pt x="3142" y="1693"/>
                  <a:pt x="3142" y="1690"/>
                  <a:pt x="3142" y="1687"/>
                </a:cubicBezTo>
                <a:cubicBezTo>
                  <a:pt x="3142" y="1681"/>
                  <a:pt x="3143" y="1676"/>
                  <a:pt x="3146" y="1670"/>
                </a:cubicBezTo>
                <a:cubicBezTo>
                  <a:pt x="3148" y="1665"/>
                  <a:pt x="3151" y="1660"/>
                  <a:pt x="3155" y="1656"/>
                </a:cubicBezTo>
                <a:cubicBezTo>
                  <a:pt x="3163" y="1648"/>
                  <a:pt x="3172" y="1643"/>
                  <a:pt x="3181" y="1639"/>
                </a:cubicBezTo>
                <a:cubicBezTo>
                  <a:pt x="3190" y="1634"/>
                  <a:pt x="3200" y="1631"/>
                  <a:pt x="3210" y="1629"/>
                </a:cubicBezTo>
                <a:cubicBezTo>
                  <a:pt x="3229" y="1625"/>
                  <a:pt x="3249" y="1623"/>
                  <a:pt x="3269" y="1624"/>
                </a:cubicBezTo>
                <a:cubicBezTo>
                  <a:pt x="3289" y="1626"/>
                  <a:pt x="3308" y="1629"/>
                  <a:pt x="3327" y="1636"/>
                </a:cubicBezTo>
                <a:cubicBezTo>
                  <a:pt x="3337" y="1640"/>
                  <a:pt x="3346" y="1645"/>
                  <a:pt x="3354" y="1652"/>
                </a:cubicBezTo>
                <a:cubicBezTo>
                  <a:pt x="3362" y="1659"/>
                  <a:pt x="3369" y="1669"/>
                  <a:pt x="3372" y="1681"/>
                </a:cubicBezTo>
                <a:cubicBezTo>
                  <a:pt x="3372" y="1682"/>
                  <a:pt x="3372" y="1684"/>
                  <a:pt x="3372" y="1685"/>
                </a:cubicBezTo>
                <a:cubicBezTo>
                  <a:pt x="3373" y="1686"/>
                  <a:pt x="3373" y="1688"/>
                  <a:pt x="3373" y="1689"/>
                </a:cubicBezTo>
                <a:cubicBezTo>
                  <a:pt x="3373" y="1692"/>
                  <a:pt x="3373" y="1694"/>
                  <a:pt x="3373" y="1697"/>
                </a:cubicBezTo>
                <a:cubicBezTo>
                  <a:pt x="3373" y="1700"/>
                  <a:pt x="3372" y="1702"/>
                  <a:pt x="3372" y="1705"/>
                </a:cubicBezTo>
                <a:cubicBezTo>
                  <a:pt x="3371" y="1713"/>
                  <a:pt x="3371" y="1713"/>
                  <a:pt x="3371" y="1713"/>
                </a:cubicBezTo>
                <a:cubicBezTo>
                  <a:pt x="3369" y="1723"/>
                  <a:pt x="3365" y="1732"/>
                  <a:pt x="3361" y="1741"/>
                </a:cubicBezTo>
                <a:cubicBezTo>
                  <a:pt x="3352" y="1760"/>
                  <a:pt x="3341" y="1776"/>
                  <a:pt x="3327" y="1790"/>
                </a:cubicBezTo>
                <a:cubicBezTo>
                  <a:pt x="3313" y="1805"/>
                  <a:pt x="3297" y="1817"/>
                  <a:pt x="3281" y="1828"/>
                </a:cubicBezTo>
                <a:cubicBezTo>
                  <a:pt x="3248" y="1849"/>
                  <a:pt x="3212" y="1864"/>
                  <a:pt x="3174" y="1874"/>
                </a:cubicBezTo>
                <a:cubicBezTo>
                  <a:pt x="3155" y="1880"/>
                  <a:pt x="3136" y="1884"/>
                  <a:pt x="3117" y="1887"/>
                </a:cubicBezTo>
                <a:cubicBezTo>
                  <a:pt x="3098" y="1890"/>
                  <a:pt x="3079" y="1893"/>
                  <a:pt x="3060" y="1894"/>
                </a:cubicBezTo>
                <a:cubicBezTo>
                  <a:pt x="3021" y="1897"/>
                  <a:pt x="2983" y="1897"/>
                  <a:pt x="2944" y="1895"/>
                </a:cubicBezTo>
                <a:cubicBezTo>
                  <a:pt x="2906" y="1893"/>
                  <a:pt x="2868" y="1890"/>
                  <a:pt x="2830" y="1886"/>
                </a:cubicBezTo>
                <a:cubicBezTo>
                  <a:pt x="2754" y="1879"/>
                  <a:pt x="2678" y="1869"/>
                  <a:pt x="2602" y="1857"/>
                </a:cubicBezTo>
                <a:cubicBezTo>
                  <a:pt x="2527" y="1846"/>
                  <a:pt x="2451" y="1833"/>
                  <a:pt x="2376" y="1818"/>
                </a:cubicBezTo>
                <a:cubicBezTo>
                  <a:pt x="2301" y="1803"/>
                  <a:pt x="2227" y="1786"/>
                  <a:pt x="2153" y="1766"/>
                </a:cubicBezTo>
                <a:cubicBezTo>
                  <a:pt x="2116" y="1756"/>
                  <a:pt x="2079" y="1746"/>
                  <a:pt x="2043" y="1733"/>
                </a:cubicBezTo>
                <a:cubicBezTo>
                  <a:pt x="2034" y="1730"/>
                  <a:pt x="2025" y="1727"/>
                  <a:pt x="2015" y="1724"/>
                </a:cubicBezTo>
                <a:cubicBezTo>
                  <a:pt x="2007" y="1720"/>
                  <a:pt x="1997" y="1717"/>
                  <a:pt x="1989" y="1713"/>
                </a:cubicBezTo>
                <a:cubicBezTo>
                  <a:pt x="1975" y="1707"/>
                  <a:pt x="1975" y="1707"/>
                  <a:pt x="1975" y="1707"/>
                </a:cubicBezTo>
                <a:cubicBezTo>
                  <a:pt x="1962" y="1701"/>
                  <a:pt x="1962" y="1701"/>
                  <a:pt x="1962" y="1701"/>
                </a:cubicBezTo>
                <a:cubicBezTo>
                  <a:pt x="1958" y="1699"/>
                  <a:pt x="1954" y="1696"/>
                  <a:pt x="1949" y="1694"/>
                </a:cubicBezTo>
                <a:cubicBezTo>
                  <a:pt x="1945" y="1692"/>
                  <a:pt x="1941" y="1689"/>
                  <a:pt x="1936" y="1686"/>
                </a:cubicBezTo>
                <a:cubicBezTo>
                  <a:pt x="1928" y="1681"/>
                  <a:pt x="1920" y="1673"/>
                  <a:pt x="1916" y="1662"/>
                </a:cubicBezTo>
                <a:cubicBezTo>
                  <a:pt x="1913" y="1657"/>
                  <a:pt x="1913" y="1651"/>
                  <a:pt x="1913" y="1646"/>
                </a:cubicBezTo>
                <a:cubicBezTo>
                  <a:pt x="1913" y="1640"/>
                  <a:pt x="1915" y="1635"/>
                  <a:pt x="1916" y="1630"/>
                </a:cubicBezTo>
                <a:cubicBezTo>
                  <a:pt x="1921" y="1620"/>
                  <a:pt x="1926" y="1612"/>
                  <a:pt x="1933" y="1604"/>
                </a:cubicBezTo>
                <a:cubicBezTo>
                  <a:pt x="1939" y="1597"/>
                  <a:pt x="1946" y="1590"/>
                  <a:pt x="1953" y="1583"/>
                </a:cubicBezTo>
                <a:cubicBezTo>
                  <a:pt x="1982" y="1557"/>
                  <a:pt x="2014" y="1536"/>
                  <a:pt x="2044" y="1512"/>
                </a:cubicBezTo>
                <a:cubicBezTo>
                  <a:pt x="2059" y="1501"/>
                  <a:pt x="2074" y="1489"/>
                  <a:pt x="2087" y="1476"/>
                </a:cubicBezTo>
                <a:cubicBezTo>
                  <a:pt x="2094" y="1469"/>
                  <a:pt x="2100" y="1462"/>
                  <a:pt x="2105" y="1455"/>
                </a:cubicBezTo>
                <a:cubicBezTo>
                  <a:pt x="2110" y="1448"/>
                  <a:pt x="2114" y="1439"/>
                  <a:pt x="2115" y="1431"/>
                </a:cubicBezTo>
                <a:cubicBezTo>
                  <a:pt x="2115" y="1423"/>
                  <a:pt x="2111" y="1415"/>
                  <a:pt x="2105" y="1409"/>
                </a:cubicBezTo>
                <a:cubicBezTo>
                  <a:pt x="2099" y="1403"/>
                  <a:pt x="2091" y="1398"/>
                  <a:pt x="2083" y="1394"/>
                </a:cubicBezTo>
                <a:cubicBezTo>
                  <a:pt x="2079" y="1392"/>
                  <a:pt x="2074" y="1391"/>
                  <a:pt x="2070" y="1389"/>
                </a:cubicBezTo>
                <a:cubicBezTo>
                  <a:pt x="2066" y="1387"/>
                  <a:pt x="2061" y="1386"/>
                  <a:pt x="2057" y="1384"/>
                </a:cubicBezTo>
                <a:cubicBezTo>
                  <a:pt x="2050" y="1382"/>
                  <a:pt x="2050" y="1382"/>
                  <a:pt x="2050" y="1382"/>
                </a:cubicBezTo>
                <a:cubicBezTo>
                  <a:pt x="2048" y="1381"/>
                  <a:pt x="2046" y="1381"/>
                  <a:pt x="2043" y="1380"/>
                </a:cubicBezTo>
                <a:cubicBezTo>
                  <a:pt x="2030" y="1377"/>
                  <a:pt x="2030" y="1377"/>
                  <a:pt x="2030" y="1377"/>
                </a:cubicBezTo>
                <a:cubicBezTo>
                  <a:pt x="1993" y="1368"/>
                  <a:pt x="1955" y="1363"/>
                  <a:pt x="1917" y="1358"/>
                </a:cubicBezTo>
                <a:cubicBezTo>
                  <a:pt x="1879" y="1354"/>
                  <a:pt x="1841" y="1350"/>
                  <a:pt x="1803" y="1348"/>
                </a:cubicBezTo>
                <a:cubicBezTo>
                  <a:pt x="1727" y="1342"/>
                  <a:pt x="1651" y="1338"/>
                  <a:pt x="1575" y="1334"/>
                </a:cubicBezTo>
                <a:cubicBezTo>
                  <a:pt x="1499" y="1331"/>
                  <a:pt x="1422" y="1327"/>
                  <a:pt x="1346" y="1323"/>
                </a:cubicBezTo>
                <a:cubicBezTo>
                  <a:pt x="1270" y="1318"/>
                  <a:pt x="1194" y="1313"/>
                  <a:pt x="1118" y="1306"/>
                </a:cubicBezTo>
                <a:cubicBezTo>
                  <a:pt x="1042" y="1299"/>
                  <a:pt x="966" y="1290"/>
                  <a:pt x="890" y="1275"/>
                </a:cubicBezTo>
                <a:cubicBezTo>
                  <a:pt x="853" y="1268"/>
                  <a:pt x="816" y="1259"/>
                  <a:pt x="779" y="1247"/>
                </a:cubicBezTo>
                <a:cubicBezTo>
                  <a:pt x="743" y="1235"/>
                  <a:pt x="707" y="1220"/>
                  <a:pt x="673" y="1204"/>
                </a:cubicBezTo>
                <a:cubicBezTo>
                  <a:pt x="603" y="1171"/>
                  <a:pt x="538" y="1131"/>
                  <a:pt x="475" y="1087"/>
                </a:cubicBezTo>
                <a:cubicBezTo>
                  <a:pt x="413" y="1042"/>
                  <a:pt x="353" y="993"/>
                  <a:pt x="299" y="939"/>
                </a:cubicBezTo>
                <a:cubicBezTo>
                  <a:pt x="272" y="911"/>
                  <a:pt x="247" y="883"/>
                  <a:pt x="223" y="852"/>
                </a:cubicBezTo>
                <a:cubicBezTo>
                  <a:pt x="212" y="836"/>
                  <a:pt x="201" y="820"/>
                  <a:pt x="192" y="803"/>
                </a:cubicBezTo>
                <a:cubicBezTo>
                  <a:pt x="182" y="786"/>
                  <a:pt x="174" y="768"/>
                  <a:pt x="171" y="747"/>
                </a:cubicBezTo>
                <a:cubicBezTo>
                  <a:pt x="169" y="737"/>
                  <a:pt x="169" y="726"/>
                  <a:pt x="173" y="716"/>
                </a:cubicBezTo>
                <a:cubicBezTo>
                  <a:pt x="177" y="706"/>
                  <a:pt x="183" y="697"/>
                  <a:pt x="191" y="689"/>
                </a:cubicBezTo>
                <a:cubicBezTo>
                  <a:pt x="199" y="682"/>
                  <a:pt x="208" y="677"/>
                  <a:pt x="217" y="673"/>
                </a:cubicBezTo>
                <a:cubicBezTo>
                  <a:pt x="226" y="669"/>
                  <a:pt x="235" y="665"/>
                  <a:pt x="245" y="663"/>
                </a:cubicBezTo>
                <a:cubicBezTo>
                  <a:pt x="264" y="659"/>
                  <a:pt x="284" y="657"/>
                  <a:pt x="303" y="656"/>
                </a:cubicBezTo>
                <a:cubicBezTo>
                  <a:pt x="322" y="655"/>
                  <a:pt x="342" y="655"/>
                  <a:pt x="361" y="656"/>
                </a:cubicBezTo>
                <a:cubicBezTo>
                  <a:pt x="399" y="658"/>
                  <a:pt x="438" y="662"/>
                  <a:pt x="475" y="667"/>
                </a:cubicBezTo>
                <a:cubicBezTo>
                  <a:pt x="532" y="675"/>
                  <a:pt x="532" y="675"/>
                  <a:pt x="532" y="675"/>
                </a:cubicBezTo>
                <a:cubicBezTo>
                  <a:pt x="551" y="677"/>
                  <a:pt x="570" y="680"/>
                  <a:pt x="588" y="678"/>
                </a:cubicBezTo>
                <a:cubicBezTo>
                  <a:pt x="606" y="677"/>
                  <a:pt x="624" y="673"/>
                  <a:pt x="639" y="663"/>
                </a:cubicBezTo>
                <a:cubicBezTo>
                  <a:pt x="654" y="654"/>
                  <a:pt x="664" y="638"/>
                  <a:pt x="670" y="621"/>
                </a:cubicBezTo>
                <a:cubicBezTo>
                  <a:pt x="673" y="613"/>
                  <a:pt x="675" y="604"/>
                  <a:pt x="676" y="595"/>
                </a:cubicBezTo>
                <a:cubicBezTo>
                  <a:pt x="677" y="590"/>
                  <a:pt x="677" y="585"/>
                  <a:pt x="678" y="581"/>
                </a:cubicBezTo>
                <a:cubicBezTo>
                  <a:pt x="678" y="576"/>
                  <a:pt x="678" y="572"/>
                  <a:pt x="679" y="567"/>
                </a:cubicBezTo>
                <a:cubicBezTo>
                  <a:pt x="679" y="548"/>
                  <a:pt x="678" y="529"/>
                  <a:pt x="675" y="511"/>
                </a:cubicBezTo>
                <a:cubicBezTo>
                  <a:pt x="674" y="501"/>
                  <a:pt x="673" y="492"/>
                  <a:pt x="671" y="483"/>
                </a:cubicBezTo>
                <a:cubicBezTo>
                  <a:pt x="669" y="469"/>
                  <a:pt x="669" y="469"/>
                  <a:pt x="669" y="469"/>
                </a:cubicBezTo>
                <a:cubicBezTo>
                  <a:pt x="668" y="464"/>
                  <a:pt x="667" y="460"/>
                  <a:pt x="666" y="455"/>
                </a:cubicBezTo>
                <a:cubicBezTo>
                  <a:pt x="661" y="437"/>
                  <a:pt x="655" y="419"/>
                  <a:pt x="647" y="402"/>
                </a:cubicBezTo>
                <a:cubicBezTo>
                  <a:pt x="644" y="396"/>
                  <a:pt x="644" y="396"/>
                  <a:pt x="644" y="396"/>
                </a:cubicBezTo>
                <a:cubicBezTo>
                  <a:pt x="641" y="389"/>
                  <a:pt x="641" y="389"/>
                  <a:pt x="641" y="389"/>
                </a:cubicBezTo>
                <a:cubicBezTo>
                  <a:pt x="635" y="377"/>
                  <a:pt x="635" y="377"/>
                  <a:pt x="635" y="377"/>
                </a:cubicBezTo>
                <a:cubicBezTo>
                  <a:pt x="628" y="364"/>
                  <a:pt x="628" y="364"/>
                  <a:pt x="628" y="364"/>
                </a:cubicBezTo>
                <a:cubicBezTo>
                  <a:pt x="626" y="360"/>
                  <a:pt x="624" y="356"/>
                  <a:pt x="621" y="352"/>
                </a:cubicBezTo>
                <a:cubicBezTo>
                  <a:pt x="614" y="340"/>
                  <a:pt x="614" y="340"/>
                  <a:pt x="614" y="340"/>
                </a:cubicBezTo>
                <a:cubicBezTo>
                  <a:pt x="611" y="336"/>
                  <a:pt x="608" y="332"/>
                  <a:pt x="606" y="328"/>
                </a:cubicBezTo>
                <a:cubicBezTo>
                  <a:pt x="601" y="320"/>
                  <a:pt x="595" y="313"/>
                  <a:pt x="589" y="305"/>
                </a:cubicBezTo>
                <a:cubicBezTo>
                  <a:pt x="567" y="275"/>
                  <a:pt x="541" y="247"/>
                  <a:pt x="513" y="221"/>
                </a:cubicBezTo>
                <a:cubicBezTo>
                  <a:pt x="486" y="195"/>
                  <a:pt x="456" y="171"/>
                  <a:pt x="425" y="149"/>
                </a:cubicBezTo>
                <a:cubicBezTo>
                  <a:pt x="363" y="105"/>
                  <a:pt x="295" y="70"/>
                  <a:pt x="223" y="45"/>
                </a:cubicBezTo>
                <a:cubicBezTo>
                  <a:pt x="151" y="20"/>
                  <a:pt x="76" y="5"/>
                  <a:pt x="0" y="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文本框 2"/>
          <p:cNvSpPr txBox="1"/>
          <p:nvPr>
            <p:custDataLst>
              <p:tags r:id="rId1"/>
            </p:custDataLst>
          </p:nvPr>
        </p:nvSpPr>
        <p:spPr>
          <a:xfrm>
            <a:off x="3888262" y="2849124"/>
            <a:ext cx="4408949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3600" b="0">
                <a:solidFill>
                  <a:srgbClr val="7C5E5E"/>
                </a:solidFill>
                <a:latin typeface="微软雅黑" panose="020B0503020204020204" charset="-122"/>
                <a:cs typeface="+mn-ea"/>
                <a:sym typeface="+mn-lt"/>
              </a:rPr>
              <a:t>需求分析</a:t>
            </a:r>
            <a:endParaRPr kumimoji="0" lang="zh-CN" sz="3600" b="0" i="0" u="none" strike="noStrike" kern="1200" cap="none" spc="0" normalizeH="0" baseline="0" noProof="0" dirty="0">
              <a:ln>
                <a:noFill/>
              </a:ln>
              <a:solidFill>
                <a:srgbClr val="7C5E5E"/>
              </a:solidFill>
              <a:effectLst/>
              <a:uLnTx/>
              <a:uFillTx/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011656" y="4550836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A1838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25F4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34776" y="4585830"/>
            <a:ext cx="133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PART.01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37696" y="1653607"/>
            <a:ext cx="179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rgbClr val="7C5E5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01.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7C5E5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403860" y="0"/>
            <a:ext cx="3547533" cy="6858000"/>
          </a:xfrm>
          <a:prstGeom prst="rect">
            <a:avLst/>
          </a:prstGeom>
          <a:solidFill>
            <a:srgbClr val="5F6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4128135" y="98425"/>
            <a:ext cx="7784465" cy="166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参考需求文档：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  <a:hlinkClick r:id="rId1" action="ppaction://hlinkfile"/>
              </a:rPr>
              <a:t>https://r4vwlcvkmo.feishu.cn/docx/doxcnLDbMEOk2mKJfD6Yo18WVOf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28058" y="401675"/>
            <a:ext cx="494809" cy="362196"/>
            <a:chOff x="1139258" y="1260908"/>
            <a:chExt cx="604874" cy="442763"/>
          </a:xfrm>
        </p:grpSpPr>
        <p:sp>
          <p:nvSpPr>
            <p:cNvPr id="2" name="平行四边形 1"/>
            <p:cNvSpPr/>
            <p:nvPr/>
          </p:nvSpPr>
          <p:spPr>
            <a:xfrm>
              <a:off x="1139258" y="1260908"/>
              <a:ext cx="433136" cy="442763"/>
            </a:xfrm>
            <a:prstGeom prst="parallelogram">
              <a:avLst>
                <a:gd name="adj" fmla="val 41667"/>
              </a:avLst>
            </a:prstGeom>
            <a:solidFill>
              <a:srgbClr val="D4B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435591" y="1260908"/>
              <a:ext cx="308541" cy="442763"/>
            </a:xfrm>
            <a:prstGeom prst="parallelogram">
              <a:avLst>
                <a:gd name="adj" fmla="val 60327"/>
              </a:avLst>
            </a:prstGeom>
            <a:solidFill>
              <a:srgbClr val="D4B5B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908397" y="351850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需求分析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 descr="UML 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" y="1511935"/>
            <a:ext cx="3928110" cy="4465320"/>
          </a:xfrm>
          <a:prstGeom prst="rect">
            <a:avLst/>
          </a:prstGeom>
        </p:spPr>
      </p:pic>
      <p:pic>
        <p:nvPicPr>
          <p:cNvPr id="19" name="图片 18" descr="肖像印项目概念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675" y="2200910"/>
            <a:ext cx="7272020" cy="423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403860" y="0"/>
            <a:ext cx="3547533" cy="6858000"/>
          </a:xfrm>
          <a:prstGeom prst="rect">
            <a:avLst/>
          </a:prstGeom>
          <a:solidFill>
            <a:srgbClr val="5F6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28058" y="401675"/>
            <a:ext cx="494809" cy="362196"/>
            <a:chOff x="1139258" y="1260908"/>
            <a:chExt cx="604874" cy="442763"/>
          </a:xfrm>
        </p:grpSpPr>
        <p:sp>
          <p:nvSpPr>
            <p:cNvPr id="2" name="平行四边形 1"/>
            <p:cNvSpPr/>
            <p:nvPr/>
          </p:nvSpPr>
          <p:spPr>
            <a:xfrm>
              <a:off x="1139258" y="1260908"/>
              <a:ext cx="433136" cy="442763"/>
            </a:xfrm>
            <a:prstGeom prst="parallelogram">
              <a:avLst>
                <a:gd name="adj" fmla="val 41667"/>
              </a:avLst>
            </a:prstGeom>
            <a:solidFill>
              <a:srgbClr val="D4B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435591" y="1260908"/>
              <a:ext cx="308541" cy="442763"/>
            </a:xfrm>
            <a:prstGeom prst="parallelogram">
              <a:avLst>
                <a:gd name="adj" fmla="val 60327"/>
              </a:avLst>
            </a:prstGeom>
            <a:solidFill>
              <a:srgbClr val="D4B5B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908397" y="351850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需求分析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27990" y="2988310"/>
            <a:ext cx="2158365" cy="453390"/>
          </a:xfrm>
          <a:prstGeom prst="roundRect">
            <a:avLst>
              <a:gd name="adj" fmla="val 50000"/>
            </a:avLst>
          </a:prstGeom>
          <a:solidFill>
            <a:srgbClr val="A1838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25F4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" name="1"/>
          <p:cNvSpPr txBox="1">
            <a:spLocks noChangeArrowheads="1"/>
          </p:cNvSpPr>
          <p:nvPr/>
        </p:nvSpPr>
        <p:spPr bwMode="auto">
          <a:xfrm>
            <a:off x="640715" y="2887980"/>
            <a:ext cx="204470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cs typeface="+mn-ea"/>
                <a:sym typeface="+mn-lt"/>
              </a:rPr>
              <a:t>wx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cs typeface="+mn-ea"/>
                <a:sym typeface="+mn-lt"/>
              </a:rPr>
              <a:t>小程序端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27990" y="5018405"/>
            <a:ext cx="2158365" cy="453390"/>
          </a:xfrm>
          <a:prstGeom prst="roundRect">
            <a:avLst>
              <a:gd name="adj" fmla="val 50000"/>
            </a:avLst>
          </a:prstGeom>
          <a:solidFill>
            <a:srgbClr val="A1838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25F4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" name="1"/>
          <p:cNvSpPr txBox="1">
            <a:spLocks noChangeArrowheads="1"/>
          </p:cNvSpPr>
          <p:nvPr/>
        </p:nvSpPr>
        <p:spPr bwMode="auto">
          <a:xfrm>
            <a:off x="635635" y="4918075"/>
            <a:ext cx="204470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cs typeface="+mn-ea"/>
                <a:sym typeface="+mn-lt"/>
              </a:rPr>
              <a:t>pc</a:t>
            </a:r>
            <a:r>
              <a:rPr lang="zh-CN" sz="2400" dirty="0">
                <a:solidFill>
                  <a:schemeClr val="bg1"/>
                </a:solidFill>
                <a:latin typeface="微软雅黑" panose="020B0503020204020204" charset="-122"/>
                <a:cs typeface="+mn-ea"/>
                <a:sym typeface="+mn-lt"/>
              </a:rPr>
              <a:t>管理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cs typeface="+mn-ea"/>
                <a:sym typeface="+mn-lt"/>
              </a:rPr>
              <a:t>端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1"/>
          <p:cNvSpPr txBox="1">
            <a:spLocks noChangeArrowheads="1"/>
          </p:cNvSpPr>
          <p:nvPr/>
        </p:nvSpPr>
        <p:spPr bwMode="auto">
          <a:xfrm>
            <a:off x="4128135" y="98425"/>
            <a:ext cx="7784465" cy="166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参考需求文档：https://r4vwlcvkmo.feishu.cn/docx/doxcnLDbMEOk2mKJfD6Yo18WVOf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11" name="图片 10" descr="肖像印pc端用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5395" y="2361565"/>
            <a:ext cx="3714750" cy="2819400"/>
          </a:xfrm>
          <a:prstGeom prst="rect">
            <a:avLst/>
          </a:prstGeom>
        </p:spPr>
      </p:pic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6866255" y="5723255"/>
            <a:ext cx="482346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本质：网上商城系统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+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图片设计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4" name="图片 3" descr="肖像签wx端用例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260" y="1520825"/>
            <a:ext cx="2573655" cy="5083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10800000">
            <a:off x="-361717" y="4191538"/>
            <a:ext cx="2768032" cy="2514089"/>
          </a:xfrm>
          <a:custGeom>
            <a:avLst/>
            <a:gdLst>
              <a:gd name="connsiteX0" fmla="*/ 609600 w 6409266"/>
              <a:gd name="connsiteY0" fmla="*/ 177800 h 3462867"/>
              <a:gd name="connsiteX1" fmla="*/ 2057400 w 6409266"/>
              <a:gd name="connsiteY1" fmla="*/ 0 h 3462867"/>
              <a:gd name="connsiteX2" fmla="*/ 3335866 w 6409266"/>
              <a:gd name="connsiteY2" fmla="*/ 668867 h 3462867"/>
              <a:gd name="connsiteX3" fmla="*/ 4326466 w 6409266"/>
              <a:gd name="connsiteY3" fmla="*/ 660400 h 3462867"/>
              <a:gd name="connsiteX4" fmla="*/ 6409266 w 6409266"/>
              <a:gd name="connsiteY4" fmla="*/ 3462867 h 3462867"/>
              <a:gd name="connsiteX5" fmla="*/ 0 w 6409266"/>
              <a:gd name="connsiteY5" fmla="*/ 3454400 h 3462867"/>
              <a:gd name="connsiteX6" fmla="*/ 609600 w 6409266"/>
              <a:gd name="connsiteY6" fmla="*/ 177800 h 3462867"/>
              <a:gd name="connsiteX0-1" fmla="*/ 972267 w 6771933"/>
              <a:gd name="connsiteY0-2" fmla="*/ 338073 h 3623140"/>
              <a:gd name="connsiteX1-3" fmla="*/ 2420067 w 6771933"/>
              <a:gd name="connsiteY1-4" fmla="*/ 160273 h 3623140"/>
              <a:gd name="connsiteX2-5" fmla="*/ 3698533 w 6771933"/>
              <a:gd name="connsiteY2-6" fmla="*/ 829140 h 3623140"/>
              <a:gd name="connsiteX3-7" fmla="*/ 4689133 w 6771933"/>
              <a:gd name="connsiteY3-8" fmla="*/ 820673 h 3623140"/>
              <a:gd name="connsiteX4-9" fmla="*/ 6771933 w 6771933"/>
              <a:gd name="connsiteY4-10" fmla="*/ 3623140 h 3623140"/>
              <a:gd name="connsiteX5-11" fmla="*/ 362667 w 6771933"/>
              <a:gd name="connsiteY5-12" fmla="*/ 3614673 h 3623140"/>
              <a:gd name="connsiteX6-13" fmla="*/ 972267 w 6771933"/>
              <a:gd name="connsiteY6-14" fmla="*/ 338073 h 3623140"/>
              <a:gd name="connsiteX0-15" fmla="*/ 989232 w 6788898"/>
              <a:gd name="connsiteY0-16" fmla="*/ 215499 h 3500566"/>
              <a:gd name="connsiteX1-17" fmla="*/ 2437032 w 6788898"/>
              <a:gd name="connsiteY1-18" fmla="*/ 37699 h 3500566"/>
              <a:gd name="connsiteX2-19" fmla="*/ 3715498 w 6788898"/>
              <a:gd name="connsiteY2-20" fmla="*/ 706566 h 3500566"/>
              <a:gd name="connsiteX3-21" fmla="*/ 4706098 w 6788898"/>
              <a:gd name="connsiteY3-22" fmla="*/ 698099 h 3500566"/>
              <a:gd name="connsiteX4-23" fmla="*/ 6788898 w 6788898"/>
              <a:gd name="connsiteY4-24" fmla="*/ 3500566 h 3500566"/>
              <a:gd name="connsiteX5-25" fmla="*/ 379632 w 6788898"/>
              <a:gd name="connsiteY5-26" fmla="*/ 3492099 h 3500566"/>
              <a:gd name="connsiteX6-27" fmla="*/ 989232 w 6788898"/>
              <a:gd name="connsiteY6-28" fmla="*/ 215499 h 3500566"/>
              <a:gd name="connsiteX0-29" fmla="*/ 989232 w 6788898"/>
              <a:gd name="connsiteY0-30" fmla="*/ 278021 h 3563088"/>
              <a:gd name="connsiteX1-31" fmla="*/ 2437032 w 6788898"/>
              <a:gd name="connsiteY1-32" fmla="*/ 100221 h 3563088"/>
              <a:gd name="connsiteX2-33" fmla="*/ 3715498 w 6788898"/>
              <a:gd name="connsiteY2-34" fmla="*/ 769088 h 3563088"/>
              <a:gd name="connsiteX3-35" fmla="*/ 4706098 w 6788898"/>
              <a:gd name="connsiteY3-36" fmla="*/ 760621 h 3563088"/>
              <a:gd name="connsiteX4-37" fmla="*/ 6788898 w 6788898"/>
              <a:gd name="connsiteY4-38" fmla="*/ 3563088 h 3563088"/>
              <a:gd name="connsiteX5-39" fmla="*/ 379632 w 6788898"/>
              <a:gd name="connsiteY5-40" fmla="*/ 3554621 h 3563088"/>
              <a:gd name="connsiteX6-41" fmla="*/ 989232 w 6788898"/>
              <a:gd name="connsiteY6-42" fmla="*/ 278021 h 3563088"/>
              <a:gd name="connsiteX0-43" fmla="*/ 989232 w 6788898"/>
              <a:gd name="connsiteY0-44" fmla="*/ 375776 h 3660843"/>
              <a:gd name="connsiteX1-45" fmla="*/ 2437032 w 6788898"/>
              <a:gd name="connsiteY1-46" fmla="*/ 197976 h 3660843"/>
              <a:gd name="connsiteX2-47" fmla="*/ 3715498 w 6788898"/>
              <a:gd name="connsiteY2-48" fmla="*/ 866843 h 3660843"/>
              <a:gd name="connsiteX3-49" fmla="*/ 4706098 w 6788898"/>
              <a:gd name="connsiteY3-50" fmla="*/ 858376 h 3660843"/>
              <a:gd name="connsiteX4-51" fmla="*/ 6788898 w 6788898"/>
              <a:gd name="connsiteY4-52" fmla="*/ 3660843 h 3660843"/>
              <a:gd name="connsiteX5-53" fmla="*/ 379632 w 6788898"/>
              <a:gd name="connsiteY5-54" fmla="*/ 3652376 h 3660843"/>
              <a:gd name="connsiteX6-55" fmla="*/ 989232 w 6788898"/>
              <a:gd name="connsiteY6-56" fmla="*/ 375776 h 3660843"/>
              <a:gd name="connsiteX0-57" fmla="*/ 973179 w 6772845"/>
              <a:gd name="connsiteY0-58" fmla="*/ 271049 h 3556116"/>
              <a:gd name="connsiteX1-59" fmla="*/ 2454846 w 6772845"/>
              <a:gd name="connsiteY1-60" fmla="*/ 491183 h 3556116"/>
              <a:gd name="connsiteX2-61" fmla="*/ 3699445 w 6772845"/>
              <a:gd name="connsiteY2-62" fmla="*/ 762116 h 3556116"/>
              <a:gd name="connsiteX3-63" fmla="*/ 4690045 w 6772845"/>
              <a:gd name="connsiteY3-64" fmla="*/ 753649 h 3556116"/>
              <a:gd name="connsiteX4-65" fmla="*/ 6772845 w 6772845"/>
              <a:gd name="connsiteY4-66" fmla="*/ 3556116 h 3556116"/>
              <a:gd name="connsiteX5-67" fmla="*/ 363579 w 6772845"/>
              <a:gd name="connsiteY5-68" fmla="*/ 3547649 h 3556116"/>
              <a:gd name="connsiteX6-69" fmla="*/ 973179 w 6772845"/>
              <a:gd name="connsiteY6-70" fmla="*/ 271049 h 3556116"/>
              <a:gd name="connsiteX0-71" fmla="*/ 973179 w 6772845"/>
              <a:gd name="connsiteY0-72" fmla="*/ 271049 h 3556116"/>
              <a:gd name="connsiteX1-73" fmla="*/ 2454846 w 6772845"/>
              <a:gd name="connsiteY1-74" fmla="*/ 491183 h 3556116"/>
              <a:gd name="connsiteX2-75" fmla="*/ 3699445 w 6772845"/>
              <a:gd name="connsiteY2-76" fmla="*/ 762116 h 3556116"/>
              <a:gd name="connsiteX3-77" fmla="*/ 4690045 w 6772845"/>
              <a:gd name="connsiteY3-78" fmla="*/ 753649 h 3556116"/>
              <a:gd name="connsiteX4-79" fmla="*/ 6772845 w 6772845"/>
              <a:gd name="connsiteY4-80" fmla="*/ 3556116 h 3556116"/>
              <a:gd name="connsiteX5-81" fmla="*/ 363579 w 6772845"/>
              <a:gd name="connsiteY5-82" fmla="*/ 3547649 h 3556116"/>
              <a:gd name="connsiteX6-83" fmla="*/ 973179 w 6772845"/>
              <a:gd name="connsiteY6-84" fmla="*/ 271049 h 3556116"/>
              <a:gd name="connsiteX0-85" fmla="*/ 973179 w 6772845"/>
              <a:gd name="connsiteY0-86" fmla="*/ 271049 h 3556116"/>
              <a:gd name="connsiteX1-87" fmla="*/ 2454846 w 6772845"/>
              <a:gd name="connsiteY1-88" fmla="*/ 491183 h 3556116"/>
              <a:gd name="connsiteX2-89" fmla="*/ 3699445 w 6772845"/>
              <a:gd name="connsiteY2-90" fmla="*/ 762116 h 3556116"/>
              <a:gd name="connsiteX3-91" fmla="*/ 4690045 w 6772845"/>
              <a:gd name="connsiteY3-92" fmla="*/ 753649 h 3556116"/>
              <a:gd name="connsiteX4-93" fmla="*/ 6772845 w 6772845"/>
              <a:gd name="connsiteY4-94" fmla="*/ 3556116 h 3556116"/>
              <a:gd name="connsiteX5-95" fmla="*/ 363579 w 6772845"/>
              <a:gd name="connsiteY5-96" fmla="*/ 3547649 h 3556116"/>
              <a:gd name="connsiteX6-97" fmla="*/ 973179 w 6772845"/>
              <a:gd name="connsiteY6-98" fmla="*/ 271049 h 3556116"/>
              <a:gd name="connsiteX0-99" fmla="*/ 973179 w 6772845"/>
              <a:gd name="connsiteY0-100" fmla="*/ 271049 h 3556116"/>
              <a:gd name="connsiteX1-101" fmla="*/ 2454846 w 6772845"/>
              <a:gd name="connsiteY1-102" fmla="*/ 491183 h 3556116"/>
              <a:gd name="connsiteX2-103" fmla="*/ 3699445 w 6772845"/>
              <a:gd name="connsiteY2-104" fmla="*/ 762116 h 3556116"/>
              <a:gd name="connsiteX3-105" fmla="*/ 4690045 w 6772845"/>
              <a:gd name="connsiteY3-106" fmla="*/ 753649 h 3556116"/>
              <a:gd name="connsiteX4-107" fmla="*/ 6772845 w 6772845"/>
              <a:gd name="connsiteY4-108" fmla="*/ 3556116 h 3556116"/>
              <a:gd name="connsiteX5-109" fmla="*/ 363579 w 6772845"/>
              <a:gd name="connsiteY5-110" fmla="*/ 3547649 h 3556116"/>
              <a:gd name="connsiteX6-111" fmla="*/ 973179 w 6772845"/>
              <a:gd name="connsiteY6-112" fmla="*/ 271049 h 3556116"/>
              <a:gd name="connsiteX0-113" fmla="*/ 973179 w 6772845"/>
              <a:gd name="connsiteY0-114" fmla="*/ 271049 h 3556116"/>
              <a:gd name="connsiteX1-115" fmla="*/ 2454846 w 6772845"/>
              <a:gd name="connsiteY1-116" fmla="*/ 491183 h 3556116"/>
              <a:gd name="connsiteX2-117" fmla="*/ 3699445 w 6772845"/>
              <a:gd name="connsiteY2-118" fmla="*/ 762116 h 3556116"/>
              <a:gd name="connsiteX3-119" fmla="*/ 4690045 w 6772845"/>
              <a:gd name="connsiteY3-120" fmla="*/ 753649 h 3556116"/>
              <a:gd name="connsiteX4-121" fmla="*/ 6772845 w 6772845"/>
              <a:gd name="connsiteY4-122" fmla="*/ 3556116 h 3556116"/>
              <a:gd name="connsiteX5-123" fmla="*/ 363579 w 6772845"/>
              <a:gd name="connsiteY5-124" fmla="*/ 3547649 h 3556116"/>
              <a:gd name="connsiteX6-125" fmla="*/ 973179 w 6772845"/>
              <a:gd name="connsiteY6-126" fmla="*/ 271049 h 3556116"/>
              <a:gd name="connsiteX0-127" fmla="*/ 973179 w 6772845"/>
              <a:gd name="connsiteY0-128" fmla="*/ 271049 h 3556116"/>
              <a:gd name="connsiteX1-129" fmla="*/ 2454846 w 6772845"/>
              <a:gd name="connsiteY1-130" fmla="*/ 491183 h 3556116"/>
              <a:gd name="connsiteX2-131" fmla="*/ 3699445 w 6772845"/>
              <a:gd name="connsiteY2-132" fmla="*/ 762116 h 3556116"/>
              <a:gd name="connsiteX3-133" fmla="*/ 4901712 w 6772845"/>
              <a:gd name="connsiteY3-134" fmla="*/ 1287049 h 3556116"/>
              <a:gd name="connsiteX4-135" fmla="*/ 6772845 w 6772845"/>
              <a:gd name="connsiteY4-136" fmla="*/ 3556116 h 3556116"/>
              <a:gd name="connsiteX5-137" fmla="*/ 363579 w 6772845"/>
              <a:gd name="connsiteY5-138" fmla="*/ 3547649 h 3556116"/>
              <a:gd name="connsiteX6-139" fmla="*/ 973179 w 6772845"/>
              <a:gd name="connsiteY6-140" fmla="*/ 271049 h 3556116"/>
              <a:gd name="connsiteX0-141" fmla="*/ 973179 w 6772845"/>
              <a:gd name="connsiteY0-142" fmla="*/ 271049 h 3556116"/>
              <a:gd name="connsiteX1-143" fmla="*/ 2454846 w 6772845"/>
              <a:gd name="connsiteY1-144" fmla="*/ 491183 h 3556116"/>
              <a:gd name="connsiteX2-145" fmla="*/ 3699445 w 6772845"/>
              <a:gd name="connsiteY2-146" fmla="*/ 762116 h 3556116"/>
              <a:gd name="connsiteX3-147" fmla="*/ 4901712 w 6772845"/>
              <a:gd name="connsiteY3-148" fmla="*/ 1287049 h 3556116"/>
              <a:gd name="connsiteX4-149" fmla="*/ 6772845 w 6772845"/>
              <a:gd name="connsiteY4-150" fmla="*/ 3556116 h 3556116"/>
              <a:gd name="connsiteX5-151" fmla="*/ 363579 w 6772845"/>
              <a:gd name="connsiteY5-152" fmla="*/ 3547649 h 3556116"/>
              <a:gd name="connsiteX6-153" fmla="*/ 973179 w 6772845"/>
              <a:gd name="connsiteY6-154" fmla="*/ 271049 h 3556116"/>
              <a:gd name="connsiteX0-155" fmla="*/ 973179 w 6772845"/>
              <a:gd name="connsiteY0-156" fmla="*/ 191953 h 3477020"/>
              <a:gd name="connsiteX1-157" fmla="*/ 2454846 w 6772845"/>
              <a:gd name="connsiteY1-158" fmla="*/ 412087 h 3477020"/>
              <a:gd name="connsiteX2-159" fmla="*/ 3809512 w 6772845"/>
              <a:gd name="connsiteY2-160" fmla="*/ 623754 h 3477020"/>
              <a:gd name="connsiteX3-161" fmla="*/ 4901712 w 6772845"/>
              <a:gd name="connsiteY3-162" fmla="*/ 1207953 h 3477020"/>
              <a:gd name="connsiteX4-163" fmla="*/ 6772845 w 6772845"/>
              <a:gd name="connsiteY4-164" fmla="*/ 3477020 h 3477020"/>
              <a:gd name="connsiteX5-165" fmla="*/ 363579 w 6772845"/>
              <a:gd name="connsiteY5-166" fmla="*/ 3468553 h 3477020"/>
              <a:gd name="connsiteX6-167" fmla="*/ 973179 w 6772845"/>
              <a:gd name="connsiteY6-168" fmla="*/ 191953 h 3477020"/>
              <a:gd name="connsiteX0-169" fmla="*/ 973179 w 6772845"/>
              <a:gd name="connsiteY0-170" fmla="*/ 191953 h 3477020"/>
              <a:gd name="connsiteX1-171" fmla="*/ 2454846 w 6772845"/>
              <a:gd name="connsiteY1-172" fmla="*/ 412087 h 3477020"/>
              <a:gd name="connsiteX2-173" fmla="*/ 3809512 w 6772845"/>
              <a:gd name="connsiteY2-174" fmla="*/ 623754 h 3477020"/>
              <a:gd name="connsiteX3-175" fmla="*/ 4901712 w 6772845"/>
              <a:gd name="connsiteY3-176" fmla="*/ 1207953 h 3477020"/>
              <a:gd name="connsiteX4-177" fmla="*/ 6772845 w 6772845"/>
              <a:gd name="connsiteY4-178" fmla="*/ 3477020 h 3477020"/>
              <a:gd name="connsiteX5-179" fmla="*/ 363579 w 6772845"/>
              <a:gd name="connsiteY5-180" fmla="*/ 3468553 h 3477020"/>
              <a:gd name="connsiteX6-181" fmla="*/ 973179 w 6772845"/>
              <a:gd name="connsiteY6-182" fmla="*/ 191953 h 3477020"/>
              <a:gd name="connsiteX0-183" fmla="*/ 973179 w 6772845"/>
              <a:gd name="connsiteY0-184" fmla="*/ 191953 h 3477020"/>
              <a:gd name="connsiteX1-185" fmla="*/ 2454846 w 6772845"/>
              <a:gd name="connsiteY1-186" fmla="*/ 412087 h 3477020"/>
              <a:gd name="connsiteX2-187" fmla="*/ 3809512 w 6772845"/>
              <a:gd name="connsiteY2-188" fmla="*/ 623754 h 3477020"/>
              <a:gd name="connsiteX3-189" fmla="*/ 5054112 w 6772845"/>
              <a:gd name="connsiteY3-190" fmla="*/ 1191020 h 3477020"/>
              <a:gd name="connsiteX4-191" fmla="*/ 6772845 w 6772845"/>
              <a:gd name="connsiteY4-192" fmla="*/ 3477020 h 3477020"/>
              <a:gd name="connsiteX5-193" fmla="*/ 363579 w 6772845"/>
              <a:gd name="connsiteY5-194" fmla="*/ 3468553 h 3477020"/>
              <a:gd name="connsiteX6-195" fmla="*/ 973179 w 6772845"/>
              <a:gd name="connsiteY6-196" fmla="*/ 191953 h 3477020"/>
              <a:gd name="connsiteX0-197" fmla="*/ 973179 w 6772845"/>
              <a:gd name="connsiteY0-198" fmla="*/ 191953 h 3477020"/>
              <a:gd name="connsiteX1-199" fmla="*/ 2454846 w 6772845"/>
              <a:gd name="connsiteY1-200" fmla="*/ 412087 h 3477020"/>
              <a:gd name="connsiteX2-201" fmla="*/ 3809512 w 6772845"/>
              <a:gd name="connsiteY2-202" fmla="*/ 623754 h 3477020"/>
              <a:gd name="connsiteX3-203" fmla="*/ 5054112 w 6772845"/>
              <a:gd name="connsiteY3-204" fmla="*/ 1191020 h 3477020"/>
              <a:gd name="connsiteX4-205" fmla="*/ 6772845 w 6772845"/>
              <a:gd name="connsiteY4-206" fmla="*/ 3477020 h 3477020"/>
              <a:gd name="connsiteX5-207" fmla="*/ 363579 w 6772845"/>
              <a:gd name="connsiteY5-208" fmla="*/ 3468553 h 3477020"/>
              <a:gd name="connsiteX6-209" fmla="*/ 973179 w 6772845"/>
              <a:gd name="connsiteY6-210" fmla="*/ 191953 h 3477020"/>
              <a:gd name="connsiteX0-211" fmla="*/ 597936 w 6888668"/>
              <a:gd name="connsiteY0-212" fmla="*/ 247093 h 3261227"/>
              <a:gd name="connsiteX1-213" fmla="*/ 2570669 w 6888668"/>
              <a:gd name="connsiteY1-214" fmla="*/ 196294 h 3261227"/>
              <a:gd name="connsiteX2-215" fmla="*/ 3925335 w 6888668"/>
              <a:gd name="connsiteY2-216" fmla="*/ 407961 h 3261227"/>
              <a:gd name="connsiteX3-217" fmla="*/ 5169935 w 6888668"/>
              <a:gd name="connsiteY3-218" fmla="*/ 975227 h 3261227"/>
              <a:gd name="connsiteX4-219" fmla="*/ 6888668 w 6888668"/>
              <a:gd name="connsiteY4-220" fmla="*/ 3261227 h 3261227"/>
              <a:gd name="connsiteX5-221" fmla="*/ 479402 w 6888668"/>
              <a:gd name="connsiteY5-222" fmla="*/ 3252760 h 3261227"/>
              <a:gd name="connsiteX6-223" fmla="*/ 597936 w 6888668"/>
              <a:gd name="connsiteY6-224" fmla="*/ 247093 h 3261227"/>
              <a:gd name="connsiteX0-225" fmla="*/ 589760 w 6880492"/>
              <a:gd name="connsiteY0-226" fmla="*/ 446050 h 3460184"/>
              <a:gd name="connsiteX1-227" fmla="*/ 2367759 w 6880492"/>
              <a:gd name="connsiteY1-228" fmla="*/ 31185 h 3460184"/>
              <a:gd name="connsiteX2-229" fmla="*/ 3917159 w 6880492"/>
              <a:gd name="connsiteY2-230" fmla="*/ 606918 h 3460184"/>
              <a:gd name="connsiteX3-231" fmla="*/ 5161759 w 6880492"/>
              <a:gd name="connsiteY3-232" fmla="*/ 1174184 h 3460184"/>
              <a:gd name="connsiteX4-233" fmla="*/ 6880492 w 6880492"/>
              <a:gd name="connsiteY4-234" fmla="*/ 3460184 h 3460184"/>
              <a:gd name="connsiteX5-235" fmla="*/ 471226 w 6880492"/>
              <a:gd name="connsiteY5-236" fmla="*/ 3451717 h 3460184"/>
              <a:gd name="connsiteX6-237" fmla="*/ 589760 w 6880492"/>
              <a:gd name="connsiteY6-238" fmla="*/ 446050 h 3460184"/>
              <a:gd name="connsiteX0-239" fmla="*/ 589760 w 6880492"/>
              <a:gd name="connsiteY0-240" fmla="*/ 709349 h 3723483"/>
              <a:gd name="connsiteX1-241" fmla="*/ 2367759 w 6880492"/>
              <a:gd name="connsiteY1-242" fmla="*/ 294484 h 3723483"/>
              <a:gd name="connsiteX2-243" fmla="*/ 3917159 w 6880492"/>
              <a:gd name="connsiteY2-244" fmla="*/ 870217 h 3723483"/>
              <a:gd name="connsiteX3-245" fmla="*/ 5161759 w 6880492"/>
              <a:gd name="connsiteY3-246" fmla="*/ 1437483 h 3723483"/>
              <a:gd name="connsiteX4-247" fmla="*/ 6880492 w 6880492"/>
              <a:gd name="connsiteY4-248" fmla="*/ 3723483 h 3723483"/>
              <a:gd name="connsiteX5-249" fmla="*/ 471226 w 6880492"/>
              <a:gd name="connsiteY5-250" fmla="*/ 3715016 h 3723483"/>
              <a:gd name="connsiteX6-251" fmla="*/ 589760 w 6880492"/>
              <a:gd name="connsiteY6-252" fmla="*/ 709349 h 3723483"/>
              <a:gd name="connsiteX0-253" fmla="*/ 589760 w 6880492"/>
              <a:gd name="connsiteY0-254" fmla="*/ 709349 h 3723483"/>
              <a:gd name="connsiteX1-255" fmla="*/ 2367759 w 6880492"/>
              <a:gd name="connsiteY1-256" fmla="*/ 294484 h 3723483"/>
              <a:gd name="connsiteX2-257" fmla="*/ 3917159 w 6880492"/>
              <a:gd name="connsiteY2-258" fmla="*/ 870217 h 3723483"/>
              <a:gd name="connsiteX3-259" fmla="*/ 5161759 w 6880492"/>
              <a:gd name="connsiteY3-260" fmla="*/ 1437483 h 3723483"/>
              <a:gd name="connsiteX4-261" fmla="*/ 6880492 w 6880492"/>
              <a:gd name="connsiteY4-262" fmla="*/ 3723483 h 3723483"/>
              <a:gd name="connsiteX5-263" fmla="*/ 471226 w 6880492"/>
              <a:gd name="connsiteY5-264" fmla="*/ 3715016 h 3723483"/>
              <a:gd name="connsiteX6-265" fmla="*/ 589760 w 6880492"/>
              <a:gd name="connsiteY6-266" fmla="*/ 709349 h 3723483"/>
              <a:gd name="connsiteX0-267" fmla="*/ 589760 w 6880492"/>
              <a:gd name="connsiteY0-268" fmla="*/ 709349 h 3723483"/>
              <a:gd name="connsiteX1-269" fmla="*/ 2367759 w 6880492"/>
              <a:gd name="connsiteY1-270" fmla="*/ 294484 h 3723483"/>
              <a:gd name="connsiteX2-271" fmla="*/ 3917159 w 6880492"/>
              <a:gd name="connsiteY2-272" fmla="*/ 870217 h 3723483"/>
              <a:gd name="connsiteX3-273" fmla="*/ 5161759 w 6880492"/>
              <a:gd name="connsiteY3-274" fmla="*/ 1437483 h 3723483"/>
              <a:gd name="connsiteX4-275" fmla="*/ 6880492 w 6880492"/>
              <a:gd name="connsiteY4-276" fmla="*/ 3723483 h 3723483"/>
              <a:gd name="connsiteX5-277" fmla="*/ 471226 w 6880492"/>
              <a:gd name="connsiteY5-278" fmla="*/ 3715016 h 3723483"/>
              <a:gd name="connsiteX6-279" fmla="*/ 589760 w 6880492"/>
              <a:gd name="connsiteY6-280" fmla="*/ 709349 h 3723483"/>
              <a:gd name="connsiteX0-281" fmla="*/ 589760 w 6880492"/>
              <a:gd name="connsiteY0-282" fmla="*/ 709349 h 3723483"/>
              <a:gd name="connsiteX1-283" fmla="*/ 2367759 w 6880492"/>
              <a:gd name="connsiteY1-284" fmla="*/ 294484 h 3723483"/>
              <a:gd name="connsiteX2-285" fmla="*/ 3917159 w 6880492"/>
              <a:gd name="connsiteY2-286" fmla="*/ 870217 h 3723483"/>
              <a:gd name="connsiteX3-287" fmla="*/ 5161759 w 6880492"/>
              <a:gd name="connsiteY3-288" fmla="*/ 1437483 h 3723483"/>
              <a:gd name="connsiteX4-289" fmla="*/ 6880492 w 6880492"/>
              <a:gd name="connsiteY4-290" fmla="*/ 3723483 h 3723483"/>
              <a:gd name="connsiteX5-291" fmla="*/ 471226 w 6880492"/>
              <a:gd name="connsiteY5-292" fmla="*/ 3715016 h 3723483"/>
              <a:gd name="connsiteX6-293" fmla="*/ 589760 w 6880492"/>
              <a:gd name="connsiteY6-294" fmla="*/ 709349 h 3723483"/>
              <a:gd name="connsiteX0-295" fmla="*/ 589760 w 6880492"/>
              <a:gd name="connsiteY0-296" fmla="*/ 709349 h 3723483"/>
              <a:gd name="connsiteX1-297" fmla="*/ 2367759 w 6880492"/>
              <a:gd name="connsiteY1-298" fmla="*/ 294484 h 3723483"/>
              <a:gd name="connsiteX2-299" fmla="*/ 3917159 w 6880492"/>
              <a:gd name="connsiteY2-300" fmla="*/ 870217 h 3723483"/>
              <a:gd name="connsiteX3-301" fmla="*/ 5373426 w 6880492"/>
              <a:gd name="connsiteY3-302" fmla="*/ 1598349 h 3723483"/>
              <a:gd name="connsiteX4-303" fmla="*/ 6880492 w 6880492"/>
              <a:gd name="connsiteY4-304" fmla="*/ 3723483 h 3723483"/>
              <a:gd name="connsiteX5-305" fmla="*/ 471226 w 6880492"/>
              <a:gd name="connsiteY5-306" fmla="*/ 3715016 h 3723483"/>
              <a:gd name="connsiteX6-307" fmla="*/ 589760 w 6880492"/>
              <a:gd name="connsiteY6-308" fmla="*/ 709349 h 3723483"/>
              <a:gd name="connsiteX0-309" fmla="*/ 589760 w 6880492"/>
              <a:gd name="connsiteY0-310" fmla="*/ 709349 h 3723483"/>
              <a:gd name="connsiteX1-311" fmla="*/ 2367759 w 6880492"/>
              <a:gd name="connsiteY1-312" fmla="*/ 294484 h 3723483"/>
              <a:gd name="connsiteX2-313" fmla="*/ 3917159 w 6880492"/>
              <a:gd name="connsiteY2-314" fmla="*/ 870217 h 3723483"/>
              <a:gd name="connsiteX3-315" fmla="*/ 5373426 w 6880492"/>
              <a:gd name="connsiteY3-316" fmla="*/ 1598349 h 3723483"/>
              <a:gd name="connsiteX4-317" fmla="*/ 6880492 w 6880492"/>
              <a:gd name="connsiteY4-318" fmla="*/ 3723483 h 3723483"/>
              <a:gd name="connsiteX5-319" fmla="*/ 471226 w 6880492"/>
              <a:gd name="connsiteY5-320" fmla="*/ 3715016 h 3723483"/>
              <a:gd name="connsiteX6-321" fmla="*/ 589760 w 6880492"/>
              <a:gd name="connsiteY6-322" fmla="*/ 709349 h 3723483"/>
              <a:gd name="connsiteX0-323" fmla="*/ 589760 w 6880492"/>
              <a:gd name="connsiteY0-324" fmla="*/ 709349 h 3723483"/>
              <a:gd name="connsiteX1-325" fmla="*/ 2367759 w 6880492"/>
              <a:gd name="connsiteY1-326" fmla="*/ 294484 h 3723483"/>
              <a:gd name="connsiteX2-327" fmla="*/ 3917159 w 6880492"/>
              <a:gd name="connsiteY2-328" fmla="*/ 870217 h 3723483"/>
              <a:gd name="connsiteX3-329" fmla="*/ 5373426 w 6880492"/>
              <a:gd name="connsiteY3-330" fmla="*/ 1598349 h 3723483"/>
              <a:gd name="connsiteX4-331" fmla="*/ 6880492 w 6880492"/>
              <a:gd name="connsiteY4-332" fmla="*/ 3723483 h 3723483"/>
              <a:gd name="connsiteX5-333" fmla="*/ 471226 w 6880492"/>
              <a:gd name="connsiteY5-334" fmla="*/ 3715016 h 3723483"/>
              <a:gd name="connsiteX6-335" fmla="*/ 589760 w 6880492"/>
              <a:gd name="connsiteY6-336" fmla="*/ 709349 h 3723483"/>
              <a:gd name="connsiteX0-337" fmla="*/ 589760 w 6880492"/>
              <a:gd name="connsiteY0-338" fmla="*/ 709349 h 3723483"/>
              <a:gd name="connsiteX1-339" fmla="*/ 2367759 w 6880492"/>
              <a:gd name="connsiteY1-340" fmla="*/ 294484 h 3723483"/>
              <a:gd name="connsiteX2-341" fmla="*/ 3917159 w 6880492"/>
              <a:gd name="connsiteY2-342" fmla="*/ 870217 h 3723483"/>
              <a:gd name="connsiteX3-343" fmla="*/ 5373426 w 6880492"/>
              <a:gd name="connsiteY3-344" fmla="*/ 1598349 h 3723483"/>
              <a:gd name="connsiteX4-345" fmla="*/ 6880492 w 6880492"/>
              <a:gd name="connsiteY4-346" fmla="*/ 3723483 h 3723483"/>
              <a:gd name="connsiteX5-347" fmla="*/ 471226 w 6880492"/>
              <a:gd name="connsiteY5-348" fmla="*/ 3715016 h 3723483"/>
              <a:gd name="connsiteX6-349" fmla="*/ 589760 w 6880492"/>
              <a:gd name="connsiteY6-350" fmla="*/ 709349 h 3723483"/>
              <a:gd name="connsiteX0-351" fmla="*/ 514934 w 5440959"/>
              <a:gd name="connsiteY0-352" fmla="*/ 709349 h 3723699"/>
              <a:gd name="connsiteX1-353" fmla="*/ 2292933 w 5440959"/>
              <a:gd name="connsiteY1-354" fmla="*/ 294484 h 3723699"/>
              <a:gd name="connsiteX2-355" fmla="*/ 3842333 w 5440959"/>
              <a:gd name="connsiteY2-356" fmla="*/ 870217 h 3723699"/>
              <a:gd name="connsiteX3-357" fmla="*/ 5298600 w 5440959"/>
              <a:gd name="connsiteY3-358" fmla="*/ 1598349 h 3723699"/>
              <a:gd name="connsiteX4-359" fmla="*/ 396400 w 5440959"/>
              <a:gd name="connsiteY4-360" fmla="*/ 3715016 h 3723699"/>
              <a:gd name="connsiteX5-361" fmla="*/ 514934 w 5440959"/>
              <a:gd name="connsiteY5-362" fmla="*/ 709349 h 3723699"/>
              <a:gd name="connsiteX0-363" fmla="*/ 514934 w 4185676"/>
              <a:gd name="connsiteY0-364" fmla="*/ 709349 h 3742851"/>
              <a:gd name="connsiteX1-365" fmla="*/ 2292933 w 4185676"/>
              <a:gd name="connsiteY1-366" fmla="*/ 294484 h 3742851"/>
              <a:gd name="connsiteX2-367" fmla="*/ 3842333 w 4185676"/>
              <a:gd name="connsiteY2-368" fmla="*/ 870217 h 3742851"/>
              <a:gd name="connsiteX3-369" fmla="*/ 3872310 w 4185676"/>
              <a:gd name="connsiteY3-370" fmla="*/ 2919839 h 3742851"/>
              <a:gd name="connsiteX4-371" fmla="*/ 396400 w 4185676"/>
              <a:gd name="connsiteY4-372" fmla="*/ 3715016 h 3742851"/>
              <a:gd name="connsiteX5-373" fmla="*/ 514934 w 4185676"/>
              <a:gd name="connsiteY5-374" fmla="*/ 709349 h 3742851"/>
              <a:gd name="connsiteX0-375" fmla="*/ 514934 w 4234132"/>
              <a:gd name="connsiteY0-376" fmla="*/ 709349 h 3742851"/>
              <a:gd name="connsiteX1-377" fmla="*/ 2292933 w 4234132"/>
              <a:gd name="connsiteY1-378" fmla="*/ 294484 h 3742851"/>
              <a:gd name="connsiteX2-379" fmla="*/ 3842333 w 4234132"/>
              <a:gd name="connsiteY2-380" fmla="*/ 870217 h 3742851"/>
              <a:gd name="connsiteX3-381" fmla="*/ 3872310 w 4234132"/>
              <a:gd name="connsiteY3-382" fmla="*/ 2919839 h 3742851"/>
              <a:gd name="connsiteX4-383" fmla="*/ 396400 w 4234132"/>
              <a:gd name="connsiteY4-384" fmla="*/ 3715016 h 3742851"/>
              <a:gd name="connsiteX5-385" fmla="*/ 514934 w 4234132"/>
              <a:gd name="connsiteY5-386" fmla="*/ 709349 h 3742851"/>
              <a:gd name="connsiteX0-387" fmla="*/ 514934 w 4234132"/>
              <a:gd name="connsiteY0-388" fmla="*/ 709349 h 3845687"/>
              <a:gd name="connsiteX1-389" fmla="*/ 2292933 w 4234132"/>
              <a:gd name="connsiteY1-390" fmla="*/ 294484 h 3845687"/>
              <a:gd name="connsiteX2-391" fmla="*/ 3842333 w 4234132"/>
              <a:gd name="connsiteY2-392" fmla="*/ 870217 h 3845687"/>
              <a:gd name="connsiteX3-393" fmla="*/ 3872310 w 4234132"/>
              <a:gd name="connsiteY3-394" fmla="*/ 2919839 h 3845687"/>
              <a:gd name="connsiteX4-395" fmla="*/ 396400 w 4234132"/>
              <a:gd name="connsiteY4-396" fmla="*/ 3715016 h 3845687"/>
              <a:gd name="connsiteX5-397" fmla="*/ 514934 w 4234132"/>
              <a:gd name="connsiteY5-398" fmla="*/ 709349 h 38456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234132" h="3845687">
                <a:moveTo>
                  <a:pt x="514934" y="709349"/>
                </a:moveTo>
                <a:cubicBezTo>
                  <a:pt x="831023" y="139260"/>
                  <a:pt x="1729899" y="-324994"/>
                  <a:pt x="2292933" y="294484"/>
                </a:cubicBezTo>
                <a:cubicBezTo>
                  <a:pt x="2855967" y="913962"/>
                  <a:pt x="3423269" y="476021"/>
                  <a:pt x="3842333" y="870217"/>
                </a:cubicBezTo>
                <a:cubicBezTo>
                  <a:pt x="4261397" y="1264413"/>
                  <a:pt x="4446632" y="2445706"/>
                  <a:pt x="3872310" y="2919839"/>
                </a:cubicBezTo>
                <a:cubicBezTo>
                  <a:pt x="3297988" y="3393972"/>
                  <a:pt x="1511707" y="4151430"/>
                  <a:pt x="396400" y="3715016"/>
                </a:cubicBezTo>
                <a:cubicBezTo>
                  <a:pt x="-400878" y="3566849"/>
                  <a:pt x="198845" y="1279438"/>
                  <a:pt x="514934" y="709349"/>
                </a:cubicBezTo>
                <a:close/>
              </a:path>
            </a:pathLst>
          </a:custGeom>
          <a:solidFill>
            <a:srgbClr val="D4B5B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0541605" y="315911"/>
            <a:ext cx="2486277" cy="2361627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20707" h="3439181">
                <a:moveTo>
                  <a:pt x="34307" y="1667067"/>
                </a:moveTo>
                <a:cubicBezTo>
                  <a:pt x="27891" y="1144095"/>
                  <a:pt x="1160464" y="48418"/>
                  <a:pt x="1911234" y="1896"/>
                </a:cubicBezTo>
                <a:cubicBezTo>
                  <a:pt x="2662004" y="-44626"/>
                  <a:pt x="3707949" y="771917"/>
                  <a:pt x="3614905" y="1676692"/>
                </a:cubicBezTo>
                <a:cubicBezTo>
                  <a:pt x="3521861" y="2581467"/>
                  <a:pt x="1397886" y="3630621"/>
                  <a:pt x="881330" y="3409240"/>
                </a:cubicBezTo>
                <a:cubicBezTo>
                  <a:pt x="364774" y="3187859"/>
                  <a:pt x="-137344" y="2234958"/>
                  <a:pt x="34307" y="1667067"/>
                </a:cubicBezTo>
                <a:close/>
              </a:path>
            </a:pathLst>
          </a:custGeom>
          <a:solidFill>
            <a:srgbClr val="3A405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 5"/>
          <p:cNvSpPr/>
          <p:nvPr/>
        </p:nvSpPr>
        <p:spPr bwMode="auto">
          <a:xfrm flipH="1">
            <a:off x="0" y="978852"/>
            <a:ext cx="12191998" cy="5585577"/>
          </a:xfrm>
          <a:custGeom>
            <a:avLst/>
            <a:gdLst>
              <a:gd name="T0" fmla="*/ 520 w 4474"/>
              <a:gd name="T1" fmla="*/ 214 h 2029"/>
              <a:gd name="T2" fmla="*/ 631 w 4474"/>
              <a:gd name="T3" fmla="*/ 346 h 2029"/>
              <a:gd name="T4" fmla="*/ 655 w 4474"/>
              <a:gd name="T5" fmla="*/ 391 h 2029"/>
              <a:gd name="T6" fmla="*/ 683 w 4474"/>
              <a:gd name="T7" fmla="*/ 481 h 2029"/>
              <a:gd name="T8" fmla="*/ 689 w 4474"/>
              <a:gd name="T9" fmla="*/ 596 h 2029"/>
              <a:gd name="T10" fmla="*/ 589 w 4474"/>
              <a:gd name="T11" fmla="*/ 692 h 2029"/>
              <a:gd name="T12" fmla="*/ 304 w 4474"/>
              <a:gd name="T13" fmla="*/ 670 h 2029"/>
              <a:gd name="T14" fmla="*/ 186 w 4474"/>
              <a:gd name="T15" fmla="*/ 721 h 2029"/>
              <a:gd name="T16" fmla="*/ 309 w 4474"/>
              <a:gd name="T17" fmla="*/ 929 h 2029"/>
              <a:gd name="T18" fmla="*/ 892 w 4474"/>
              <a:gd name="T19" fmla="*/ 1269 h 2029"/>
              <a:gd name="T20" fmla="*/ 1575 w 4474"/>
              <a:gd name="T21" fmla="*/ 1329 h 2029"/>
              <a:gd name="T22" fmla="*/ 2032 w 4474"/>
              <a:gd name="T23" fmla="*/ 1368 h 2029"/>
              <a:gd name="T24" fmla="*/ 2073 w 4474"/>
              <a:gd name="T25" fmla="*/ 1380 h 2029"/>
              <a:gd name="T26" fmla="*/ 2125 w 4474"/>
              <a:gd name="T27" fmla="*/ 1432 h 2029"/>
              <a:gd name="T28" fmla="*/ 1962 w 4474"/>
              <a:gd name="T29" fmla="*/ 1592 h 2029"/>
              <a:gd name="T30" fmla="*/ 1944 w 4474"/>
              <a:gd name="T31" fmla="*/ 1676 h 2029"/>
              <a:gd name="T32" fmla="*/ 1994 w 4474"/>
              <a:gd name="T33" fmla="*/ 1701 h 2029"/>
              <a:gd name="T34" fmla="*/ 2379 w 4474"/>
              <a:gd name="T35" fmla="*/ 1803 h 2029"/>
              <a:gd name="T36" fmla="*/ 3058 w 4474"/>
              <a:gd name="T37" fmla="*/ 1877 h 2029"/>
              <a:gd name="T38" fmla="*/ 3315 w 4474"/>
              <a:gd name="T39" fmla="*/ 1779 h 2029"/>
              <a:gd name="T40" fmla="*/ 3356 w 4474"/>
              <a:gd name="T41" fmla="*/ 1696 h 2029"/>
              <a:gd name="T42" fmla="*/ 3343 w 4474"/>
              <a:gd name="T43" fmla="*/ 1665 h 2029"/>
              <a:gd name="T44" fmla="*/ 3188 w 4474"/>
              <a:gd name="T45" fmla="*/ 1653 h 2029"/>
              <a:gd name="T46" fmla="*/ 3158 w 4474"/>
              <a:gd name="T47" fmla="*/ 1697 h 2029"/>
              <a:gd name="T48" fmla="*/ 3207 w 4474"/>
              <a:gd name="T49" fmla="*/ 1744 h 2029"/>
              <a:gd name="T50" fmla="*/ 4018 w 4474"/>
              <a:gd name="T51" fmla="*/ 2000 h 2029"/>
              <a:gd name="T52" fmla="*/ 4017 w 4474"/>
              <a:gd name="T53" fmla="*/ 2008 h 2029"/>
              <a:gd name="T54" fmla="*/ 3248 w 4474"/>
              <a:gd name="T55" fmla="*/ 1787 h 2029"/>
              <a:gd name="T56" fmla="*/ 3151 w 4474"/>
              <a:gd name="T57" fmla="*/ 1715 h 2029"/>
              <a:gd name="T58" fmla="*/ 3143 w 4474"/>
              <a:gd name="T59" fmla="*/ 1700 h 2029"/>
              <a:gd name="T60" fmla="*/ 3155 w 4474"/>
              <a:gd name="T61" fmla="*/ 1656 h 2029"/>
              <a:gd name="T62" fmla="*/ 3327 w 4474"/>
              <a:gd name="T63" fmla="*/ 1636 h 2029"/>
              <a:gd name="T64" fmla="*/ 3373 w 4474"/>
              <a:gd name="T65" fmla="*/ 1689 h 2029"/>
              <a:gd name="T66" fmla="*/ 3361 w 4474"/>
              <a:gd name="T67" fmla="*/ 1741 h 2029"/>
              <a:gd name="T68" fmla="*/ 3117 w 4474"/>
              <a:gd name="T69" fmla="*/ 1887 h 2029"/>
              <a:gd name="T70" fmla="*/ 2602 w 4474"/>
              <a:gd name="T71" fmla="*/ 1857 h 2029"/>
              <a:gd name="T72" fmla="*/ 2015 w 4474"/>
              <a:gd name="T73" fmla="*/ 1724 h 2029"/>
              <a:gd name="T74" fmla="*/ 1949 w 4474"/>
              <a:gd name="T75" fmla="*/ 1694 h 2029"/>
              <a:gd name="T76" fmla="*/ 1916 w 4474"/>
              <a:gd name="T77" fmla="*/ 1630 h 2029"/>
              <a:gd name="T78" fmla="*/ 2087 w 4474"/>
              <a:gd name="T79" fmla="*/ 1476 h 2029"/>
              <a:gd name="T80" fmla="*/ 2083 w 4474"/>
              <a:gd name="T81" fmla="*/ 1394 h 2029"/>
              <a:gd name="T82" fmla="*/ 2043 w 4474"/>
              <a:gd name="T83" fmla="*/ 1380 h 2029"/>
              <a:gd name="T84" fmla="*/ 1575 w 4474"/>
              <a:gd name="T85" fmla="*/ 1334 h 2029"/>
              <a:gd name="T86" fmla="*/ 779 w 4474"/>
              <a:gd name="T87" fmla="*/ 1247 h 2029"/>
              <a:gd name="T88" fmla="*/ 223 w 4474"/>
              <a:gd name="T89" fmla="*/ 852 h 2029"/>
              <a:gd name="T90" fmla="*/ 191 w 4474"/>
              <a:gd name="T91" fmla="*/ 689 h 2029"/>
              <a:gd name="T92" fmla="*/ 361 w 4474"/>
              <a:gd name="T93" fmla="*/ 656 h 2029"/>
              <a:gd name="T94" fmla="*/ 639 w 4474"/>
              <a:gd name="T95" fmla="*/ 663 h 2029"/>
              <a:gd name="T96" fmla="*/ 679 w 4474"/>
              <a:gd name="T97" fmla="*/ 567 h 2029"/>
              <a:gd name="T98" fmla="*/ 666 w 4474"/>
              <a:gd name="T99" fmla="*/ 455 h 2029"/>
              <a:gd name="T100" fmla="*/ 635 w 4474"/>
              <a:gd name="T101" fmla="*/ 377 h 2029"/>
              <a:gd name="T102" fmla="*/ 606 w 4474"/>
              <a:gd name="T103" fmla="*/ 328 h 2029"/>
              <a:gd name="T104" fmla="*/ 223 w 4474"/>
              <a:gd name="T105" fmla="*/ 45 h 2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474" h="2029">
                <a:moveTo>
                  <a:pt x="0" y="0"/>
                </a:moveTo>
                <a:cubicBezTo>
                  <a:pt x="76" y="2"/>
                  <a:pt x="152" y="16"/>
                  <a:pt x="225" y="40"/>
                </a:cubicBezTo>
                <a:cubicBezTo>
                  <a:pt x="298" y="64"/>
                  <a:pt x="367" y="98"/>
                  <a:pt x="430" y="142"/>
                </a:cubicBezTo>
                <a:cubicBezTo>
                  <a:pt x="462" y="164"/>
                  <a:pt x="492" y="188"/>
                  <a:pt x="520" y="214"/>
                </a:cubicBezTo>
                <a:cubicBezTo>
                  <a:pt x="548" y="240"/>
                  <a:pt x="574" y="268"/>
                  <a:pt x="598" y="299"/>
                </a:cubicBezTo>
                <a:cubicBezTo>
                  <a:pt x="604" y="306"/>
                  <a:pt x="609" y="314"/>
                  <a:pt x="615" y="322"/>
                </a:cubicBezTo>
                <a:cubicBezTo>
                  <a:pt x="617" y="326"/>
                  <a:pt x="620" y="330"/>
                  <a:pt x="623" y="334"/>
                </a:cubicBezTo>
                <a:cubicBezTo>
                  <a:pt x="631" y="346"/>
                  <a:pt x="631" y="346"/>
                  <a:pt x="631" y="346"/>
                </a:cubicBezTo>
                <a:cubicBezTo>
                  <a:pt x="633" y="350"/>
                  <a:pt x="636" y="354"/>
                  <a:pt x="638" y="359"/>
                </a:cubicBezTo>
                <a:cubicBezTo>
                  <a:pt x="645" y="371"/>
                  <a:pt x="645" y="371"/>
                  <a:pt x="645" y="371"/>
                </a:cubicBezTo>
                <a:cubicBezTo>
                  <a:pt x="652" y="384"/>
                  <a:pt x="652" y="384"/>
                  <a:pt x="652" y="384"/>
                </a:cubicBezTo>
                <a:cubicBezTo>
                  <a:pt x="655" y="391"/>
                  <a:pt x="655" y="391"/>
                  <a:pt x="655" y="391"/>
                </a:cubicBezTo>
                <a:cubicBezTo>
                  <a:pt x="658" y="397"/>
                  <a:pt x="658" y="397"/>
                  <a:pt x="658" y="397"/>
                </a:cubicBezTo>
                <a:cubicBezTo>
                  <a:pt x="666" y="415"/>
                  <a:pt x="672" y="433"/>
                  <a:pt x="677" y="452"/>
                </a:cubicBezTo>
                <a:cubicBezTo>
                  <a:pt x="678" y="457"/>
                  <a:pt x="680" y="462"/>
                  <a:pt x="681" y="466"/>
                </a:cubicBezTo>
                <a:cubicBezTo>
                  <a:pt x="683" y="481"/>
                  <a:pt x="683" y="481"/>
                  <a:pt x="683" y="481"/>
                </a:cubicBezTo>
                <a:cubicBezTo>
                  <a:pt x="685" y="490"/>
                  <a:pt x="686" y="500"/>
                  <a:pt x="688" y="509"/>
                </a:cubicBezTo>
                <a:cubicBezTo>
                  <a:pt x="690" y="528"/>
                  <a:pt x="691" y="548"/>
                  <a:pt x="691" y="567"/>
                </a:cubicBezTo>
                <a:cubicBezTo>
                  <a:pt x="691" y="572"/>
                  <a:pt x="691" y="577"/>
                  <a:pt x="690" y="582"/>
                </a:cubicBezTo>
                <a:cubicBezTo>
                  <a:pt x="690" y="587"/>
                  <a:pt x="690" y="592"/>
                  <a:pt x="689" y="596"/>
                </a:cubicBezTo>
                <a:cubicBezTo>
                  <a:pt x="687" y="606"/>
                  <a:pt x="685" y="616"/>
                  <a:pt x="682" y="625"/>
                </a:cubicBezTo>
                <a:cubicBezTo>
                  <a:pt x="679" y="635"/>
                  <a:pt x="674" y="644"/>
                  <a:pt x="668" y="653"/>
                </a:cubicBezTo>
                <a:cubicBezTo>
                  <a:pt x="662" y="661"/>
                  <a:pt x="655" y="668"/>
                  <a:pt x="646" y="674"/>
                </a:cubicBezTo>
                <a:cubicBezTo>
                  <a:pt x="629" y="686"/>
                  <a:pt x="608" y="690"/>
                  <a:pt x="589" y="692"/>
                </a:cubicBezTo>
                <a:cubicBezTo>
                  <a:pt x="569" y="693"/>
                  <a:pt x="549" y="690"/>
                  <a:pt x="531" y="688"/>
                </a:cubicBezTo>
                <a:cubicBezTo>
                  <a:pt x="474" y="681"/>
                  <a:pt x="474" y="681"/>
                  <a:pt x="474" y="681"/>
                </a:cubicBezTo>
                <a:cubicBezTo>
                  <a:pt x="436" y="676"/>
                  <a:pt x="398" y="672"/>
                  <a:pt x="360" y="670"/>
                </a:cubicBezTo>
                <a:cubicBezTo>
                  <a:pt x="341" y="669"/>
                  <a:pt x="323" y="669"/>
                  <a:pt x="304" y="670"/>
                </a:cubicBezTo>
                <a:cubicBezTo>
                  <a:pt x="285" y="671"/>
                  <a:pt x="266" y="673"/>
                  <a:pt x="248" y="677"/>
                </a:cubicBezTo>
                <a:cubicBezTo>
                  <a:pt x="239" y="679"/>
                  <a:pt x="231" y="682"/>
                  <a:pt x="223" y="686"/>
                </a:cubicBezTo>
                <a:cubicBezTo>
                  <a:pt x="215" y="690"/>
                  <a:pt x="207" y="694"/>
                  <a:pt x="201" y="700"/>
                </a:cubicBezTo>
                <a:cubicBezTo>
                  <a:pt x="194" y="706"/>
                  <a:pt x="190" y="713"/>
                  <a:pt x="186" y="721"/>
                </a:cubicBezTo>
                <a:cubicBezTo>
                  <a:pt x="184" y="728"/>
                  <a:pt x="183" y="737"/>
                  <a:pt x="185" y="745"/>
                </a:cubicBezTo>
                <a:cubicBezTo>
                  <a:pt x="188" y="763"/>
                  <a:pt x="195" y="780"/>
                  <a:pt x="204" y="796"/>
                </a:cubicBezTo>
                <a:cubicBezTo>
                  <a:pt x="213" y="813"/>
                  <a:pt x="224" y="828"/>
                  <a:pt x="235" y="843"/>
                </a:cubicBezTo>
                <a:cubicBezTo>
                  <a:pt x="257" y="874"/>
                  <a:pt x="282" y="902"/>
                  <a:pt x="309" y="929"/>
                </a:cubicBezTo>
                <a:cubicBezTo>
                  <a:pt x="362" y="984"/>
                  <a:pt x="420" y="1033"/>
                  <a:pt x="482" y="1078"/>
                </a:cubicBezTo>
                <a:cubicBezTo>
                  <a:pt x="543" y="1122"/>
                  <a:pt x="608" y="1162"/>
                  <a:pt x="677" y="1196"/>
                </a:cubicBezTo>
                <a:cubicBezTo>
                  <a:pt x="711" y="1212"/>
                  <a:pt x="746" y="1227"/>
                  <a:pt x="782" y="1239"/>
                </a:cubicBezTo>
                <a:cubicBezTo>
                  <a:pt x="817" y="1252"/>
                  <a:pt x="855" y="1261"/>
                  <a:pt x="892" y="1269"/>
                </a:cubicBezTo>
                <a:cubicBezTo>
                  <a:pt x="929" y="1277"/>
                  <a:pt x="967" y="1282"/>
                  <a:pt x="1005" y="1288"/>
                </a:cubicBezTo>
                <a:cubicBezTo>
                  <a:pt x="1023" y="1290"/>
                  <a:pt x="1042" y="1293"/>
                  <a:pt x="1061" y="1295"/>
                </a:cubicBezTo>
                <a:cubicBezTo>
                  <a:pt x="1080" y="1297"/>
                  <a:pt x="1099" y="1299"/>
                  <a:pt x="1118" y="1301"/>
                </a:cubicBezTo>
                <a:cubicBezTo>
                  <a:pt x="1270" y="1316"/>
                  <a:pt x="1423" y="1322"/>
                  <a:pt x="1575" y="1329"/>
                </a:cubicBezTo>
                <a:cubicBezTo>
                  <a:pt x="1689" y="1334"/>
                  <a:pt x="1689" y="1334"/>
                  <a:pt x="1689" y="1334"/>
                </a:cubicBezTo>
                <a:cubicBezTo>
                  <a:pt x="1728" y="1336"/>
                  <a:pt x="1766" y="1338"/>
                  <a:pt x="1804" y="1341"/>
                </a:cubicBezTo>
                <a:cubicBezTo>
                  <a:pt x="1842" y="1343"/>
                  <a:pt x="1880" y="1346"/>
                  <a:pt x="1918" y="1350"/>
                </a:cubicBezTo>
                <a:cubicBezTo>
                  <a:pt x="1956" y="1355"/>
                  <a:pt x="1994" y="1359"/>
                  <a:pt x="2032" y="1368"/>
                </a:cubicBezTo>
                <a:cubicBezTo>
                  <a:pt x="2046" y="1372"/>
                  <a:pt x="2046" y="1372"/>
                  <a:pt x="2046" y="1372"/>
                </a:cubicBezTo>
                <a:cubicBezTo>
                  <a:pt x="2048" y="1372"/>
                  <a:pt x="2050" y="1373"/>
                  <a:pt x="2053" y="1373"/>
                </a:cubicBezTo>
                <a:cubicBezTo>
                  <a:pt x="2060" y="1376"/>
                  <a:pt x="2060" y="1376"/>
                  <a:pt x="2060" y="1376"/>
                </a:cubicBezTo>
                <a:cubicBezTo>
                  <a:pt x="2064" y="1377"/>
                  <a:pt x="2069" y="1379"/>
                  <a:pt x="2073" y="1380"/>
                </a:cubicBezTo>
                <a:cubicBezTo>
                  <a:pt x="2078" y="1382"/>
                  <a:pt x="2083" y="1384"/>
                  <a:pt x="2087" y="1386"/>
                </a:cubicBezTo>
                <a:cubicBezTo>
                  <a:pt x="2096" y="1390"/>
                  <a:pt x="2105" y="1395"/>
                  <a:pt x="2112" y="1403"/>
                </a:cubicBezTo>
                <a:cubicBezTo>
                  <a:pt x="2116" y="1406"/>
                  <a:pt x="2119" y="1410"/>
                  <a:pt x="2121" y="1416"/>
                </a:cubicBezTo>
                <a:cubicBezTo>
                  <a:pt x="2124" y="1421"/>
                  <a:pt x="2125" y="1426"/>
                  <a:pt x="2125" y="1432"/>
                </a:cubicBezTo>
                <a:cubicBezTo>
                  <a:pt x="2124" y="1443"/>
                  <a:pt x="2119" y="1452"/>
                  <a:pt x="2114" y="1461"/>
                </a:cubicBezTo>
                <a:cubicBezTo>
                  <a:pt x="2108" y="1469"/>
                  <a:pt x="2101" y="1476"/>
                  <a:pt x="2094" y="1483"/>
                </a:cubicBezTo>
                <a:cubicBezTo>
                  <a:pt x="2081" y="1497"/>
                  <a:pt x="2066" y="1509"/>
                  <a:pt x="2051" y="1521"/>
                </a:cubicBezTo>
                <a:cubicBezTo>
                  <a:pt x="2021" y="1545"/>
                  <a:pt x="1989" y="1567"/>
                  <a:pt x="1962" y="1592"/>
                </a:cubicBezTo>
                <a:cubicBezTo>
                  <a:pt x="1955" y="1599"/>
                  <a:pt x="1948" y="1605"/>
                  <a:pt x="1942" y="1612"/>
                </a:cubicBezTo>
                <a:cubicBezTo>
                  <a:pt x="1936" y="1619"/>
                  <a:pt x="1931" y="1627"/>
                  <a:pt x="1928" y="1635"/>
                </a:cubicBezTo>
                <a:cubicBezTo>
                  <a:pt x="1925" y="1642"/>
                  <a:pt x="1924" y="1651"/>
                  <a:pt x="1927" y="1658"/>
                </a:cubicBezTo>
                <a:cubicBezTo>
                  <a:pt x="1930" y="1665"/>
                  <a:pt x="1937" y="1671"/>
                  <a:pt x="1944" y="1676"/>
                </a:cubicBezTo>
                <a:cubicBezTo>
                  <a:pt x="1947" y="1678"/>
                  <a:pt x="1951" y="1681"/>
                  <a:pt x="1955" y="1683"/>
                </a:cubicBezTo>
                <a:cubicBezTo>
                  <a:pt x="1960" y="1685"/>
                  <a:pt x="1964" y="1687"/>
                  <a:pt x="1968" y="1689"/>
                </a:cubicBezTo>
                <a:cubicBezTo>
                  <a:pt x="1981" y="1695"/>
                  <a:pt x="1981" y="1695"/>
                  <a:pt x="1981" y="1695"/>
                </a:cubicBezTo>
                <a:cubicBezTo>
                  <a:pt x="1994" y="1701"/>
                  <a:pt x="1994" y="1701"/>
                  <a:pt x="1994" y="1701"/>
                </a:cubicBezTo>
                <a:cubicBezTo>
                  <a:pt x="2002" y="1705"/>
                  <a:pt x="2011" y="1708"/>
                  <a:pt x="2020" y="1711"/>
                </a:cubicBezTo>
                <a:cubicBezTo>
                  <a:pt x="2029" y="1714"/>
                  <a:pt x="2038" y="1718"/>
                  <a:pt x="2047" y="1721"/>
                </a:cubicBezTo>
                <a:cubicBezTo>
                  <a:pt x="2083" y="1733"/>
                  <a:pt x="2120" y="1743"/>
                  <a:pt x="2156" y="1753"/>
                </a:cubicBezTo>
                <a:cubicBezTo>
                  <a:pt x="2230" y="1772"/>
                  <a:pt x="2304" y="1788"/>
                  <a:pt x="2379" y="1803"/>
                </a:cubicBezTo>
                <a:cubicBezTo>
                  <a:pt x="2454" y="1817"/>
                  <a:pt x="2529" y="1830"/>
                  <a:pt x="2605" y="1841"/>
                </a:cubicBezTo>
                <a:cubicBezTo>
                  <a:pt x="2680" y="1853"/>
                  <a:pt x="2756" y="1862"/>
                  <a:pt x="2831" y="1869"/>
                </a:cubicBezTo>
                <a:cubicBezTo>
                  <a:pt x="2869" y="1873"/>
                  <a:pt x="2907" y="1876"/>
                  <a:pt x="2945" y="1878"/>
                </a:cubicBezTo>
                <a:cubicBezTo>
                  <a:pt x="2983" y="1880"/>
                  <a:pt x="3021" y="1880"/>
                  <a:pt x="3058" y="1877"/>
                </a:cubicBezTo>
                <a:cubicBezTo>
                  <a:pt x="3077" y="1876"/>
                  <a:pt x="3096" y="1873"/>
                  <a:pt x="3115" y="1870"/>
                </a:cubicBezTo>
                <a:cubicBezTo>
                  <a:pt x="3133" y="1867"/>
                  <a:pt x="3152" y="1863"/>
                  <a:pt x="3170" y="1858"/>
                </a:cubicBezTo>
                <a:cubicBezTo>
                  <a:pt x="3206" y="1848"/>
                  <a:pt x="3241" y="1833"/>
                  <a:pt x="3272" y="1813"/>
                </a:cubicBezTo>
                <a:cubicBezTo>
                  <a:pt x="3287" y="1803"/>
                  <a:pt x="3302" y="1792"/>
                  <a:pt x="3315" y="1779"/>
                </a:cubicBezTo>
                <a:cubicBezTo>
                  <a:pt x="3327" y="1765"/>
                  <a:pt x="3338" y="1751"/>
                  <a:pt x="3346" y="1734"/>
                </a:cubicBezTo>
                <a:cubicBezTo>
                  <a:pt x="3350" y="1726"/>
                  <a:pt x="3353" y="1718"/>
                  <a:pt x="3355" y="1709"/>
                </a:cubicBezTo>
                <a:cubicBezTo>
                  <a:pt x="3356" y="1703"/>
                  <a:pt x="3356" y="1703"/>
                  <a:pt x="3356" y="1703"/>
                </a:cubicBezTo>
                <a:cubicBezTo>
                  <a:pt x="3356" y="1696"/>
                  <a:pt x="3356" y="1696"/>
                  <a:pt x="3356" y="1696"/>
                </a:cubicBezTo>
                <a:cubicBezTo>
                  <a:pt x="3356" y="1694"/>
                  <a:pt x="3356" y="1692"/>
                  <a:pt x="3356" y="1690"/>
                </a:cubicBezTo>
                <a:cubicBezTo>
                  <a:pt x="3356" y="1689"/>
                  <a:pt x="3356" y="1688"/>
                  <a:pt x="3356" y="1687"/>
                </a:cubicBezTo>
                <a:cubicBezTo>
                  <a:pt x="3356" y="1686"/>
                  <a:pt x="3356" y="1685"/>
                  <a:pt x="3356" y="1684"/>
                </a:cubicBezTo>
                <a:cubicBezTo>
                  <a:pt x="3354" y="1677"/>
                  <a:pt x="3350" y="1670"/>
                  <a:pt x="3343" y="1665"/>
                </a:cubicBezTo>
                <a:cubicBezTo>
                  <a:pt x="3337" y="1659"/>
                  <a:pt x="3329" y="1655"/>
                  <a:pt x="3321" y="1652"/>
                </a:cubicBezTo>
                <a:cubicBezTo>
                  <a:pt x="3305" y="1645"/>
                  <a:pt x="3286" y="1642"/>
                  <a:pt x="3268" y="1641"/>
                </a:cubicBezTo>
                <a:cubicBezTo>
                  <a:pt x="3250" y="1640"/>
                  <a:pt x="3231" y="1641"/>
                  <a:pt x="3213" y="1645"/>
                </a:cubicBezTo>
                <a:cubicBezTo>
                  <a:pt x="3204" y="1647"/>
                  <a:pt x="3196" y="1649"/>
                  <a:pt x="3188" y="1653"/>
                </a:cubicBezTo>
                <a:cubicBezTo>
                  <a:pt x="3180" y="1657"/>
                  <a:pt x="3172" y="1661"/>
                  <a:pt x="3167" y="1667"/>
                </a:cubicBezTo>
                <a:cubicBezTo>
                  <a:pt x="3161" y="1673"/>
                  <a:pt x="3158" y="1680"/>
                  <a:pt x="3157" y="1688"/>
                </a:cubicBezTo>
                <a:cubicBezTo>
                  <a:pt x="3157" y="1690"/>
                  <a:pt x="3158" y="1692"/>
                  <a:pt x="3158" y="1694"/>
                </a:cubicBezTo>
                <a:cubicBezTo>
                  <a:pt x="3158" y="1695"/>
                  <a:pt x="3158" y="1696"/>
                  <a:pt x="3158" y="1697"/>
                </a:cubicBezTo>
                <a:cubicBezTo>
                  <a:pt x="3158" y="1697"/>
                  <a:pt x="3159" y="1698"/>
                  <a:pt x="3159" y="1699"/>
                </a:cubicBezTo>
                <a:cubicBezTo>
                  <a:pt x="3160" y="1702"/>
                  <a:pt x="3162" y="1706"/>
                  <a:pt x="3165" y="1709"/>
                </a:cubicBezTo>
                <a:cubicBezTo>
                  <a:pt x="3171" y="1716"/>
                  <a:pt x="3177" y="1722"/>
                  <a:pt x="3184" y="1728"/>
                </a:cubicBezTo>
                <a:cubicBezTo>
                  <a:pt x="3192" y="1734"/>
                  <a:pt x="3199" y="1739"/>
                  <a:pt x="3207" y="1744"/>
                </a:cubicBezTo>
                <a:cubicBezTo>
                  <a:pt x="3222" y="1755"/>
                  <a:pt x="3239" y="1765"/>
                  <a:pt x="3255" y="1774"/>
                </a:cubicBezTo>
                <a:cubicBezTo>
                  <a:pt x="3288" y="1792"/>
                  <a:pt x="3323" y="1808"/>
                  <a:pt x="3358" y="1823"/>
                </a:cubicBezTo>
                <a:cubicBezTo>
                  <a:pt x="3427" y="1853"/>
                  <a:pt x="3499" y="1879"/>
                  <a:pt x="3572" y="1902"/>
                </a:cubicBezTo>
                <a:cubicBezTo>
                  <a:pt x="3717" y="1947"/>
                  <a:pt x="3867" y="1980"/>
                  <a:pt x="4018" y="2000"/>
                </a:cubicBezTo>
                <a:cubicBezTo>
                  <a:pt x="4169" y="2021"/>
                  <a:pt x="4322" y="2029"/>
                  <a:pt x="4474" y="2022"/>
                </a:cubicBezTo>
                <a:cubicBezTo>
                  <a:pt x="4474" y="2024"/>
                  <a:pt x="4474" y="2024"/>
                  <a:pt x="4474" y="2024"/>
                </a:cubicBezTo>
                <a:cubicBezTo>
                  <a:pt x="4398" y="2029"/>
                  <a:pt x="4322" y="2029"/>
                  <a:pt x="4245" y="2027"/>
                </a:cubicBezTo>
                <a:cubicBezTo>
                  <a:pt x="4169" y="2024"/>
                  <a:pt x="4093" y="2018"/>
                  <a:pt x="4017" y="2008"/>
                </a:cubicBezTo>
                <a:cubicBezTo>
                  <a:pt x="3941" y="1999"/>
                  <a:pt x="3865" y="1986"/>
                  <a:pt x="3791" y="1970"/>
                </a:cubicBezTo>
                <a:cubicBezTo>
                  <a:pt x="3716" y="1955"/>
                  <a:pt x="3641" y="1936"/>
                  <a:pt x="3568" y="1914"/>
                </a:cubicBezTo>
                <a:cubicBezTo>
                  <a:pt x="3495" y="1891"/>
                  <a:pt x="3423" y="1866"/>
                  <a:pt x="3352" y="1836"/>
                </a:cubicBezTo>
                <a:cubicBezTo>
                  <a:pt x="3317" y="1821"/>
                  <a:pt x="3282" y="1805"/>
                  <a:pt x="3248" y="1787"/>
                </a:cubicBezTo>
                <a:cubicBezTo>
                  <a:pt x="3231" y="1777"/>
                  <a:pt x="3215" y="1768"/>
                  <a:pt x="3198" y="1757"/>
                </a:cubicBezTo>
                <a:cubicBezTo>
                  <a:pt x="3190" y="1751"/>
                  <a:pt x="3182" y="1746"/>
                  <a:pt x="3175" y="1740"/>
                </a:cubicBezTo>
                <a:cubicBezTo>
                  <a:pt x="3167" y="1733"/>
                  <a:pt x="3160" y="1727"/>
                  <a:pt x="3153" y="1719"/>
                </a:cubicBezTo>
                <a:cubicBezTo>
                  <a:pt x="3151" y="1715"/>
                  <a:pt x="3151" y="1715"/>
                  <a:pt x="3151" y="1715"/>
                </a:cubicBezTo>
                <a:cubicBezTo>
                  <a:pt x="3148" y="1712"/>
                  <a:pt x="3148" y="1712"/>
                  <a:pt x="3148" y="1712"/>
                </a:cubicBezTo>
                <a:cubicBezTo>
                  <a:pt x="3148" y="1711"/>
                  <a:pt x="3147" y="1710"/>
                  <a:pt x="3146" y="1708"/>
                </a:cubicBezTo>
                <a:cubicBezTo>
                  <a:pt x="3146" y="1707"/>
                  <a:pt x="3145" y="1706"/>
                  <a:pt x="3144" y="1704"/>
                </a:cubicBezTo>
                <a:cubicBezTo>
                  <a:pt x="3144" y="1703"/>
                  <a:pt x="3143" y="1701"/>
                  <a:pt x="3143" y="1700"/>
                </a:cubicBezTo>
                <a:cubicBezTo>
                  <a:pt x="3143" y="1698"/>
                  <a:pt x="3143" y="1697"/>
                  <a:pt x="3142" y="1696"/>
                </a:cubicBezTo>
                <a:cubicBezTo>
                  <a:pt x="3142" y="1693"/>
                  <a:pt x="3142" y="1690"/>
                  <a:pt x="3142" y="1687"/>
                </a:cubicBezTo>
                <a:cubicBezTo>
                  <a:pt x="3142" y="1681"/>
                  <a:pt x="3143" y="1676"/>
                  <a:pt x="3146" y="1670"/>
                </a:cubicBezTo>
                <a:cubicBezTo>
                  <a:pt x="3148" y="1665"/>
                  <a:pt x="3151" y="1660"/>
                  <a:pt x="3155" y="1656"/>
                </a:cubicBezTo>
                <a:cubicBezTo>
                  <a:pt x="3163" y="1648"/>
                  <a:pt x="3172" y="1643"/>
                  <a:pt x="3181" y="1639"/>
                </a:cubicBezTo>
                <a:cubicBezTo>
                  <a:pt x="3190" y="1634"/>
                  <a:pt x="3200" y="1631"/>
                  <a:pt x="3210" y="1629"/>
                </a:cubicBezTo>
                <a:cubicBezTo>
                  <a:pt x="3229" y="1625"/>
                  <a:pt x="3249" y="1623"/>
                  <a:pt x="3269" y="1624"/>
                </a:cubicBezTo>
                <a:cubicBezTo>
                  <a:pt x="3289" y="1626"/>
                  <a:pt x="3308" y="1629"/>
                  <a:pt x="3327" y="1636"/>
                </a:cubicBezTo>
                <a:cubicBezTo>
                  <a:pt x="3337" y="1640"/>
                  <a:pt x="3346" y="1645"/>
                  <a:pt x="3354" y="1652"/>
                </a:cubicBezTo>
                <a:cubicBezTo>
                  <a:pt x="3362" y="1659"/>
                  <a:pt x="3369" y="1669"/>
                  <a:pt x="3372" y="1681"/>
                </a:cubicBezTo>
                <a:cubicBezTo>
                  <a:pt x="3372" y="1682"/>
                  <a:pt x="3372" y="1684"/>
                  <a:pt x="3372" y="1685"/>
                </a:cubicBezTo>
                <a:cubicBezTo>
                  <a:pt x="3373" y="1686"/>
                  <a:pt x="3373" y="1688"/>
                  <a:pt x="3373" y="1689"/>
                </a:cubicBezTo>
                <a:cubicBezTo>
                  <a:pt x="3373" y="1692"/>
                  <a:pt x="3373" y="1694"/>
                  <a:pt x="3373" y="1697"/>
                </a:cubicBezTo>
                <a:cubicBezTo>
                  <a:pt x="3373" y="1700"/>
                  <a:pt x="3372" y="1702"/>
                  <a:pt x="3372" y="1705"/>
                </a:cubicBezTo>
                <a:cubicBezTo>
                  <a:pt x="3371" y="1713"/>
                  <a:pt x="3371" y="1713"/>
                  <a:pt x="3371" y="1713"/>
                </a:cubicBezTo>
                <a:cubicBezTo>
                  <a:pt x="3369" y="1723"/>
                  <a:pt x="3365" y="1732"/>
                  <a:pt x="3361" y="1741"/>
                </a:cubicBezTo>
                <a:cubicBezTo>
                  <a:pt x="3352" y="1760"/>
                  <a:pt x="3341" y="1776"/>
                  <a:pt x="3327" y="1790"/>
                </a:cubicBezTo>
                <a:cubicBezTo>
                  <a:pt x="3313" y="1805"/>
                  <a:pt x="3297" y="1817"/>
                  <a:pt x="3281" y="1828"/>
                </a:cubicBezTo>
                <a:cubicBezTo>
                  <a:pt x="3248" y="1849"/>
                  <a:pt x="3212" y="1864"/>
                  <a:pt x="3174" y="1874"/>
                </a:cubicBezTo>
                <a:cubicBezTo>
                  <a:pt x="3155" y="1880"/>
                  <a:pt x="3136" y="1884"/>
                  <a:pt x="3117" y="1887"/>
                </a:cubicBezTo>
                <a:cubicBezTo>
                  <a:pt x="3098" y="1890"/>
                  <a:pt x="3079" y="1893"/>
                  <a:pt x="3060" y="1894"/>
                </a:cubicBezTo>
                <a:cubicBezTo>
                  <a:pt x="3021" y="1897"/>
                  <a:pt x="2983" y="1897"/>
                  <a:pt x="2944" y="1895"/>
                </a:cubicBezTo>
                <a:cubicBezTo>
                  <a:pt x="2906" y="1893"/>
                  <a:pt x="2868" y="1890"/>
                  <a:pt x="2830" y="1886"/>
                </a:cubicBezTo>
                <a:cubicBezTo>
                  <a:pt x="2754" y="1879"/>
                  <a:pt x="2678" y="1869"/>
                  <a:pt x="2602" y="1857"/>
                </a:cubicBezTo>
                <a:cubicBezTo>
                  <a:pt x="2527" y="1846"/>
                  <a:pt x="2451" y="1833"/>
                  <a:pt x="2376" y="1818"/>
                </a:cubicBezTo>
                <a:cubicBezTo>
                  <a:pt x="2301" y="1803"/>
                  <a:pt x="2227" y="1786"/>
                  <a:pt x="2153" y="1766"/>
                </a:cubicBezTo>
                <a:cubicBezTo>
                  <a:pt x="2116" y="1756"/>
                  <a:pt x="2079" y="1746"/>
                  <a:pt x="2043" y="1733"/>
                </a:cubicBezTo>
                <a:cubicBezTo>
                  <a:pt x="2034" y="1730"/>
                  <a:pt x="2025" y="1727"/>
                  <a:pt x="2015" y="1724"/>
                </a:cubicBezTo>
                <a:cubicBezTo>
                  <a:pt x="2007" y="1720"/>
                  <a:pt x="1997" y="1717"/>
                  <a:pt x="1989" y="1713"/>
                </a:cubicBezTo>
                <a:cubicBezTo>
                  <a:pt x="1975" y="1707"/>
                  <a:pt x="1975" y="1707"/>
                  <a:pt x="1975" y="1707"/>
                </a:cubicBezTo>
                <a:cubicBezTo>
                  <a:pt x="1962" y="1701"/>
                  <a:pt x="1962" y="1701"/>
                  <a:pt x="1962" y="1701"/>
                </a:cubicBezTo>
                <a:cubicBezTo>
                  <a:pt x="1958" y="1699"/>
                  <a:pt x="1954" y="1696"/>
                  <a:pt x="1949" y="1694"/>
                </a:cubicBezTo>
                <a:cubicBezTo>
                  <a:pt x="1945" y="1692"/>
                  <a:pt x="1941" y="1689"/>
                  <a:pt x="1936" y="1686"/>
                </a:cubicBezTo>
                <a:cubicBezTo>
                  <a:pt x="1928" y="1681"/>
                  <a:pt x="1920" y="1673"/>
                  <a:pt x="1916" y="1662"/>
                </a:cubicBezTo>
                <a:cubicBezTo>
                  <a:pt x="1913" y="1657"/>
                  <a:pt x="1913" y="1651"/>
                  <a:pt x="1913" y="1646"/>
                </a:cubicBezTo>
                <a:cubicBezTo>
                  <a:pt x="1913" y="1640"/>
                  <a:pt x="1915" y="1635"/>
                  <a:pt x="1916" y="1630"/>
                </a:cubicBezTo>
                <a:cubicBezTo>
                  <a:pt x="1921" y="1620"/>
                  <a:pt x="1926" y="1612"/>
                  <a:pt x="1933" y="1604"/>
                </a:cubicBezTo>
                <a:cubicBezTo>
                  <a:pt x="1939" y="1597"/>
                  <a:pt x="1946" y="1590"/>
                  <a:pt x="1953" y="1583"/>
                </a:cubicBezTo>
                <a:cubicBezTo>
                  <a:pt x="1982" y="1557"/>
                  <a:pt x="2014" y="1536"/>
                  <a:pt x="2044" y="1512"/>
                </a:cubicBezTo>
                <a:cubicBezTo>
                  <a:pt x="2059" y="1501"/>
                  <a:pt x="2074" y="1489"/>
                  <a:pt x="2087" y="1476"/>
                </a:cubicBezTo>
                <a:cubicBezTo>
                  <a:pt x="2094" y="1469"/>
                  <a:pt x="2100" y="1462"/>
                  <a:pt x="2105" y="1455"/>
                </a:cubicBezTo>
                <a:cubicBezTo>
                  <a:pt x="2110" y="1448"/>
                  <a:pt x="2114" y="1439"/>
                  <a:pt x="2115" y="1431"/>
                </a:cubicBezTo>
                <a:cubicBezTo>
                  <a:pt x="2115" y="1423"/>
                  <a:pt x="2111" y="1415"/>
                  <a:pt x="2105" y="1409"/>
                </a:cubicBezTo>
                <a:cubicBezTo>
                  <a:pt x="2099" y="1403"/>
                  <a:pt x="2091" y="1398"/>
                  <a:pt x="2083" y="1394"/>
                </a:cubicBezTo>
                <a:cubicBezTo>
                  <a:pt x="2079" y="1392"/>
                  <a:pt x="2074" y="1391"/>
                  <a:pt x="2070" y="1389"/>
                </a:cubicBezTo>
                <a:cubicBezTo>
                  <a:pt x="2066" y="1387"/>
                  <a:pt x="2061" y="1386"/>
                  <a:pt x="2057" y="1384"/>
                </a:cubicBezTo>
                <a:cubicBezTo>
                  <a:pt x="2050" y="1382"/>
                  <a:pt x="2050" y="1382"/>
                  <a:pt x="2050" y="1382"/>
                </a:cubicBezTo>
                <a:cubicBezTo>
                  <a:pt x="2048" y="1381"/>
                  <a:pt x="2046" y="1381"/>
                  <a:pt x="2043" y="1380"/>
                </a:cubicBezTo>
                <a:cubicBezTo>
                  <a:pt x="2030" y="1377"/>
                  <a:pt x="2030" y="1377"/>
                  <a:pt x="2030" y="1377"/>
                </a:cubicBezTo>
                <a:cubicBezTo>
                  <a:pt x="1993" y="1368"/>
                  <a:pt x="1955" y="1363"/>
                  <a:pt x="1917" y="1358"/>
                </a:cubicBezTo>
                <a:cubicBezTo>
                  <a:pt x="1879" y="1354"/>
                  <a:pt x="1841" y="1350"/>
                  <a:pt x="1803" y="1348"/>
                </a:cubicBezTo>
                <a:cubicBezTo>
                  <a:pt x="1727" y="1342"/>
                  <a:pt x="1651" y="1338"/>
                  <a:pt x="1575" y="1334"/>
                </a:cubicBezTo>
                <a:cubicBezTo>
                  <a:pt x="1499" y="1331"/>
                  <a:pt x="1422" y="1327"/>
                  <a:pt x="1346" y="1323"/>
                </a:cubicBezTo>
                <a:cubicBezTo>
                  <a:pt x="1270" y="1318"/>
                  <a:pt x="1194" y="1313"/>
                  <a:pt x="1118" y="1306"/>
                </a:cubicBezTo>
                <a:cubicBezTo>
                  <a:pt x="1042" y="1299"/>
                  <a:pt x="966" y="1290"/>
                  <a:pt x="890" y="1275"/>
                </a:cubicBezTo>
                <a:cubicBezTo>
                  <a:pt x="853" y="1268"/>
                  <a:pt x="816" y="1259"/>
                  <a:pt x="779" y="1247"/>
                </a:cubicBezTo>
                <a:cubicBezTo>
                  <a:pt x="743" y="1235"/>
                  <a:pt x="707" y="1220"/>
                  <a:pt x="673" y="1204"/>
                </a:cubicBezTo>
                <a:cubicBezTo>
                  <a:pt x="603" y="1171"/>
                  <a:pt x="538" y="1131"/>
                  <a:pt x="475" y="1087"/>
                </a:cubicBezTo>
                <a:cubicBezTo>
                  <a:pt x="413" y="1042"/>
                  <a:pt x="353" y="993"/>
                  <a:pt x="299" y="939"/>
                </a:cubicBezTo>
                <a:cubicBezTo>
                  <a:pt x="272" y="911"/>
                  <a:pt x="247" y="883"/>
                  <a:pt x="223" y="852"/>
                </a:cubicBezTo>
                <a:cubicBezTo>
                  <a:pt x="212" y="836"/>
                  <a:pt x="201" y="820"/>
                  <a:pt x="192" y="803"/>
                </a:cubicBezTo>
                <a:cubicBezTo>
                  <a:pt x="182" y="786"/>
                  <a:pt x="174" y="768"/>
                  <a:pt x="171" y="747"/>
                </a:cubicBezTo>
                <a:cubicBezTo>
                  <a:pt x="169" y="737"/>
                  <a:pt x="169" y="726"/>
                  <a:pt x="173" y="716"/>
                </a:cubicBezTo>
                <a:cubicBezTo>
                  <a:pt x="177" y="706"/>
                  <a:pt x="183" y="697"/>
                  <a:pt x="191" y="689"/>
                </a:cubicBezTo>
                <a:cubicBezTo>
                  <a:pt x="199" y="682"/>
                  <a:pt x="208" y="677"/>
                  <a:pt x="217" y="673"/>
                </a:cubicBezTo>
                <a:cubicBezTo>
                  <a:pt x="226" y="669"/>
                  <a:pt x="235" y="665"/>
                  <a:pt x="245" y="663"/>
                </a:cubicBezTo>
                <a:cubicBezTo>
                  <a:pt x="264" y="659"/>
                  <a:pt x="284" y="657"/>
                  <a:pt x="303" y="656"/>
                </a:cubicBezTo>
                <a:cubicBezTo>
                  <a:pt x="322" y="655"/>
                  <a:pt x="342" y="655"/>
                  <a:pt x="361" y="656"/>
                </a:cubicBezTo>
                <a:cubicBezTo>
                  <a:pt x="399" y="658"/>
                  <a:pt x="438" y="662"/>
                  <a:pt x="475" y="667"/>
                </a:cubicBezTo>
                <a:cubicBezTo>
                  <a:pt x="532" y="675"/>
                  <a:pt x="532" y="675"/>
                  <a:pt x="532" y="675"/>
                </a:cubicBezTo>
                <a:cubicBezTo>
                  <a:pt x="551" y="677"/>
                  <a:pt x="570" y="680"/>
                  <a:pt x="588" y="678"/>
                </a:cubicBezTo>
                <a:cubicBezTo>
                  <a:pt x="606" y="677"/>
                  <a:pt x="624" y="673"/>
                  <a:pt x="639" y="663"/>
                </a:cubicBezTo>
                <a:cubicBezTo>
                  <a:pt x="654" y="654"/>
                  <a:pt x="664" y="638"/>
                  <a:pt x="670" y="621"/>
                </a:cubicBezTo>
                <a:cubicBezTo>
                  <a:pt x="673" y="613"/>
                  <a:pt x="675" y="604"/>
                  <a:pt x="676" y="595"/>
                </a:cubicBezTo>
                <a:cubicBezTo>
                  <a:pt x="677" y="590"/>
                  <a:pt x="677" y="585"/>
                  <a:pt x="678" y="581"/>
                </a:cubicBezTo>
                <a:cubicBezTo>
                  <a:pt x="678" y="576"/>
                  <a:pt x="678" y="572"/>
                  <a:pt x="679" y="567"/>
                </a:cubicBezTo>
                <a:cubicBezTo>
                  <a:pt x="679" y="548"/>
                  <a:pt x="678" y="529"/>
                  <a:pt x="675" y="511"/>
                </a:cubicBezTo>
                <a:cubicBezTo>
                  <a:pt x="674" y="501"/>
                  <a:pt x="673" y="492"/>
                  <a:pt x="671" y="483"/>
                </a:cubicBezTo>
                <a:cubicBezTo>
                  <a:pt x="669" y="469"/>
                  <a:pt x="669" y="469"/>
                  <a:pt x="669" y="469"/>
                </a:cubicBezTo>
                <a:cubicBezTo>
                  <a:pt x="668" y="464"/>
                  <a:pt x="667" y="460"/>
                  <a:pt x="666" y="455"/>
                </a:cubicBezTo>
                <a:cubicBezTo>
                  <a:pt x="661" y="437"/>
                  <a:pt x="655" y="419"/>
                  <a:pt x="647" y="402"/>
                </a:cubicBezTo>
                <a:cubicBezTo>
                  <a:pt x="644" y="396"/>
                  <a:pt x="644" y="396"/>
                  <a:pt x="644" y="396"/>
                </a:cubicBezTo>
                <a:cubicBezTo>
                  <a:pt x="641" y="389"/>
                  <a:pt x="641" y="389"/>
                  <a:pt x="641" y="389"/>
                </a:cubicBezTo>
                <a:cubicBezTo>
                  <a:pt x="635" y="377"/>
                  <a:pt x="635" y="377"/>
                  <a:pt x="635" y="377"/>
                </a:cubicBezTo>
                <a:cubicBezTo>
                  <a:pt x="628" y="364"/>
                  <a:pt x="628" y="364"/>
                  <a:pt x="628" y="364"/>
                </a:cubicBezTo>
                <a:cubicBezTo>
                  <a:pt x="626" y="360"/>
                  <a:pt x="624" y="356"/>
                  <a:pt x="621" y="352"/>
                </a:cubicBezTo>
                <a:cubicBezTo>
                  <a:pt x="614" y="340"/>
                  <a:pt x="614" y="340"/>
                  <a:pt x="614" y="340"/>
                </a:cubicBezTo>
                <a:cubicBezTo>
                  <a:pt x="611" y="336"/>
                  <a:pt x="608" y="332"/>
                  <a:pt x="606" y="328"/>
                </a:cubicBezTo>
                <a:cubicBezTo>
                  <a:pt x="601" y="320"/>
                  <a:pt x="595" y="313"/>
                  <a:pt x="589" y="305"/>
                </a:cubicBezTo>
                <a:cubicBezTo>
                  <a:pt x="567" y="275"/>
                  <a:pt x="541" y="247"/>
                  <a:pt x="513" y="221"/>
                </a:cubicBezTo>
                <a:cubicBezTo>
                  <a:pt x="486" y="195"/>
                  <a:pt x="456" y="171"/>
                  <a:pt x="425" y="149"/>
                </a:cubicBezTo>
                <a:cubicBezTo>
                  <a:pt x="363" y="105"/>
                  <a:pt x="295" y="70"/>
                  <a:pt x="223" y="45"/>
                </a:cubicBezTo>
                <a:cubicBezTo>
                  <a:pt x="151" y="20"/>
                  <a:pt x="76" y="5"/>
                  <a:pt x="0" y="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文本框 2"/>
          <p:cNvSpPr txBox="1"/>
          <p:nvPr>
            <p:custDataLst>
              <p:tags r:id="rId1"/>
            </p:custDataLst>
          </p:nvPr>
        </p:nvSpPr>
        <p:spPr>
          <a:xfrm>
            <a:off x="3896517" y="3051054"/>
            <a:ext cx="4408949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0" noProof="0" dirty="0">
                <a:solidFill>
                  <a:srgbClr val="7C5E5E"/>
                </a:solidFill>
                <a:latin typeface="微软雅黑" panose="020B0503020204020204" charset="-122"/>
                <a:cs typeface="+mn-ea"/>
                <a:sym typeface="+mn-lt"/>
              </a:rPr>
              <a:t>总体计划</a:t>
            </a:r>
            <a:endParaRPr lang="zh-CN" altLang="en-US" sz="3600" b="0" noProof="0" dirty="0">
              <a:solidFill>
                <a:srgbClr val="7C5E5E"/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011656" y="4550836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A1838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25F4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34776" y="4585830"/>
            <a:ext cx="133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PART.02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35156" y="1649162"/>
            <a:ext cx="179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rgbClr val="7C5E5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02.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7C5E5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3429752" y="4860761"/>
            <a:ext cx="2533393" cy="917651"/>
          </a:xfrm>
          <a:custGeom>
            <a:avLst/>
            <a:gdLst>
              <a:gd name="connsiteX0" fmla="*/ 783046 w 2533393"/>
              <a:gd name="connsiteY0" fmla="*/ 367 h 917651"/>
              <a:gd name="connsiteX1" fmla="*/ 2341019 w 2533393"/>
              <a:gd name="connsiteY1" fmla="*/ 174474 h 917651"/>
              <a:gd name="connsiteX2" fmla="*/ 2533393 w 2533393"/>
              <a:gd name="connsiteY2" fmla="*/ 218746 h 917651"/>
              <a:gd name="connsiteX3" fmla="*/ 2533393 w 2533393"/>
              <a:gd name="connsiteY3" fmla="*/ 917651 h 917651"/>
              <a:gd name="connsiteX4" fmla="*/ 0 w 2533393"/>
              <a:gd name="connsiteY4" fmla="*/ 917651 h 917651"/>
              <a:gd name="connsiteX5" fmla="*/ 0 w 2533393"/>
              <a:gd name="connsiteY5" fmla="*/ 56185 h 917651"/>
              <a:gd name="connsiteX6" fmla="*/ 45960 w 2533393"/>
              <a:gd name="connsiteY6" fmla="*/ 49201 h 917651"/>
              <a:gd name="connsiteX7" fmla="*/ 783046 w 2533393"/>
              <a:gd name="connsiteY7" fmla="*/ 367 h 91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3393" h="917651">
                <a:moveTo>
                  <a:pt x="783046" y="367"/>
                </a:moveTo>
                <a:cubicBezTo>
                  <a:pt x="1358487" y="-6057"/>
                  <a:pt x="1865920" y="72691"/>
                  <a:pt x="2341019" y="174474"/>
                </a:cubicBezTo>
                <a:lnTo>
                  <a:pt x="2533393" y="218746"/>
                </a:lnTo>
                <a:lnTo>
                  <a:pt x="2533393" y="917651"/>
                </a:lnTo>
                <a:lnTo>
                  <a:pt x="0" y="917651"/>
                </a:lnTo>
                <a:lnTo>
                  <a:pt x="0" y="56185"/>
                </a:lnTo>
                <a:lnTo>
                  <a:pt x="45960" y="49201"/>
                </a:lnTo>
                <a:cubicBezTo>
                  <a:pt x="256866" y="21502"/>
                  <a:pt x="495326" y="3579"/>
                  <a:pt x="783046" y="367"/>
                </a:cubicBezTo>
                <a:close/>
              </a:path>
            </a:pathLst>
          </a:custGeom>
          <a:solidFill>
            <a:srgbClr val="D4B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9036172" y="4917555"/>
            <a:ext cx="2533393" cy="860857"/>
          </a:xfrm>
          <a:custGeom>
            <a:avLst/>
            <a:gdLst>
              <a:gd name="connsiteX0" fmla="*/ 2334502 w 2533393"/>
              <a:gd name="connsiteY0" fmla="*/ 26 h 860857"/>
              <a:gd name="connsiteX1" fmla="*/ 2497531 w 2533393"/>
              <a:gd name="connsiteY1" fmla="*/ 9827 h 860857"/>
              <a:gd name="connsiteX2" fmla="*/ 2533393 w 2533393"/>
              <a:gd name="connsiteY2" fmla="*/ 17211 h 860857"/>
              <a:gd name="connsiteX3" fmla="*/ 2533393 w 2533393"/>
              <a:gd name="connsiteY3" fmla="*/ 860857 h 860857"/>
              <a:gd name="connsiteX4" fmla="*/ 0 w 2533393"/>
              <a:gd name="connsiteY4" fmla="*/ 860857 h 860857"/>
              <a:gd name="connsiteX5" fmla="*/ 0 w 2533393"/>
              <a:gd name="connsiteY5" fmla="*/ 431049 h 860857"/>
              <a:gd name="connsiteX6" fmla="*/ 460 w 2533393"/>
              <a:gd name="connsiteY6" fmla="*/ 430973 h 860857"/>
              <a:gd name="connsiteX7" fmla="*/ 2334502 w 2533393"/>
              <a:gd name="connsiteY7" fmla="*/ 26 h 86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3393" h="860857">
                <a:moveTo>
                  <a:pt x="2334502" y="26"/>
                </a:moveTo>
                <a:cubicBezTo>
                  <a:pt x="2392157" y="334"/>
                  <a:pt x="2446618" y="3466"/>
                  <a:pt x="2497531" y="9827"/>
                </a:cubicBezTo>
                <a:lnTo>
                  <a:pt x="2533393" y="17211"/>
                </a:lnTo>
                <a:lnTo>
                  <a:pt x="2533393" y="860857"/>
                </a:lnTo>
                <a:lnTo>
                  <a:pt x="0" y="860857"/>
                </a:lnTo>
                <a:lnTo>
                  <a:pt x="0" y="431049"/>
                </a:lnTo>
                <a:lnTo>
                  <a:pt x="460" y="430973"/>
                </a:lnTo>
                <a:cubicBezTo>
                  <a:pt x="861985" y="276213"/>
                  <a:pt x="1757949" y="-3053"/>
                  <a:pt x="2334502" y="26"/>
                </a:cubicBezTo>
                <a:close/>
              </a:path>
            </a:pathLst>
          </a:custGeom>
          <a:solidFill>
            <a:srgbClr val="D4B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26542" y="4962425"/>
            <a:ext cx="2533393" cy="815986"/>
          </a:xfrm>
          <a:custGeom>
            <a:avLst/>
            <a:gdLst>
              <a:gd name="connsiteX0" fmla="*/ 2533393 w 2533393"/>
              <a:gd name="connsiteY0" fmla="*/ 0 h 815986"/>
              <a:gd name="connsiteX1" fmla="*/ 2533393 w 2533393"/>
              <a:gd name="connsiteY1" fmla="*/ 815986 h 815986"/>
              <a:gd name="connsiteX2" fmla="*/ 0 w 2533393"/>
              <a:gd name="connsiteY2" fmla="*/ 815986 h 815986"/>
              <a:gd name="connsiteX3" fmla="*/ 0 w 2533393"/>
              <a:gd name="connsiteY3" fmla="*/ 450387 h 815986"/>
              <a:gd name="connsiteX4" fmla="*/ 77644 w 2533393"/>
              <a:gd name="connsiteY4" fmla="*/ 445836 h 815986"/>
              <a:gd name="connsiteX5" fmla="*/ 2457663 w 2533393"/>
              <a:gd name="connsiteY5" fmla="*/ 14504 h 815986"/>
              <a:gd name="connsiteX6" fmla="*/ 2533393 w 2533393"/>
              <a:gd name="connsiteY6" fmla="*/ 0 h 81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3393" h="815986">
                <a:moveTo>
                  <a:pt x="2533393" y="0"/>
                </a:moveTo>
                <a:lnTo>
                  <a:pt x="2533393" y="815986"/>
                </a:lnTo>
                <a:lnTo>
                  <a:pt x="0" y="815986"/>
                </a:lnTo>
                <a:lnTo>
                  <a:pt x="0" y="450387"/>
                </a:lnTo>
                <a:lnTo>
                  <a:pt x="77644" y="445836"/>
                </a:lnTo>
                <a:cubicBezTo>
                  <a:pt x="1331202" y="363712"/>
                  <a:pt x="1814307" y="149390"/>
                  <a:pt x="2457663" y="14504"/>
                </a:cubicBezTo>
                <a:lnTo>
                  <a:pt x="2533393" y="0"/>
                </a:lnTo>
                <a:close/>
              </a:path>
            </a:pathLst>
          </a:custGeom>
          <a:solidFill>
            <a:srgbClr val="D4B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6232962" y="5141601"/>
            <a:ext cx="2533393" cy="636811"/>
          </a:xfrm>
          <a:custGeom>
            <a:avLst/>
            <a:gdLst>
              <a:gd name="connsiteX0" fmla="*/ 0 w 2533393"/>
              <a:gd name="connsiteY0" fmla="*/ 0 h 636811"/>
              <a:gd name="connsiteX1" fmla="*/ 3452 w 2533393"/>
              <a:gd name="connsiteY1" fmla="*/ 794 h 636811"/>
              <a:gd name="connsiteX2" fmla="*/ 1809016 w 2533393"/>
              <a:gd name="connsiteY2" fmla="*/ 306837 h 636811"/>
              <a:gd name="connsiteX3" fmla="*/ 2293718 w 2533393"/>
              <a:gd name="connsiteY3" fmla="*/ 281587 h 636811"/>
              <a:gd name="connsiteX4" fmla="*/ 2533393 w 2533393"/>
              <a:gd name="connsiteY4" fmla="*/ 250903 h 636811"/>
              <a:gd name="connsiteX5" fmla="*/ 2533393 w 2533393"/>
              <a:gd name="connsiteY5" fmla="*/ 636811 h 636811"/>
              <a:gd name="connsiteX6" fmla="*/ 0 w 2533393"/>
              <a:gd name="connsiteY6" fmla="*/ 636811 h 636811"/>
              <a:gd name="connsiteX7" fmla="*/ 0 w 2533393"/>
              <a:gd name="connsiteY7" fmla="*/ 0 h 63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3393" h="636811">
                <a:moveTo>
                  <a:pt x="0" y="0"/>
                </a:moveTo>
                <a:lnTo>
                  <a:pt x="3452" y="794"/>
                </a:lnTo>
                <a:cubicBezTo>
                  <a:pt x="613461" y="147774"/>
                  <a:pt x="1187129" y="298884"/>
                  <a:pt x="1809016" y="306837"/>
                </a:cubicBezTo>
                <a:cubicBezTo>
                  <a:pt x="1964488" y="308825"/>
                  <a:pt x="2126999" y="299324"/>
                  <a:pt x="2293718" y="281587"/>
                </a:cubicBezTo>
                <a:lnTo>
                  <a:pt x="2533393" y="250903"/>
                </a:lnTo>
                <a:lnTo>
                  <a:pt x="2533393" y="636811"/>
                </a:lnTo>
                <a:lnTo>
                  <a:pt x="0" y="636811"/>
                </a:lnTo>
                <a:lnTo>
                  <a:pt x="0" y="0"/>
                </a:lnTo>
                <a:close/>
              </a:path>
            </a:pathLst>
          </a:custGeom>
          <a:solidFill>
            <a:srgbClr val="D4B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626542" y="2040558"/>
            <a:ext cx="2533393" cy="3372255"/>
          </a:xfrm>
          <a:custGeom>
            <a:avLst/>
            <a:gdLst>
              <a:gd name="connsiteX0" fmla="*/ 0 w 2533393"/>
              <a:gd name="connsiteY0" fmla="*/ 0 h 3372255"/>
              <a:gd name="connsiteX1" fmla="*/ 2533393 w 2533393"/>
              <a:gd name="connsiteY1" fmla="*/ 0 h 3372255"/>
              <a:gd name="connsiteX2" fmla="*/ 2533393 w 2533393"/>
              <a:gd name="connsiteY2" fmla="*/ 2921868 h 3372255"/>
              <a:gd name="connsiteX3" fmla="*/ 2457663 w 2533393"/>
              <a:gd name="connsiteY3" fmla="*/ 2936372 h 3372255"/>
              <a:gd name="connsiteX4" fmla="*/ 77644 w 2533393"/>
              <a:gd name="connsiteY4" fmla="*/ 3367704 h 3372255"/>
              <a:gd name="connsiteX5" fmla="*/ 0 w 2533393"/>
              <a:gd name="connsiteY5" fmla="*/ 3372255 h 3372255"/>
              <a:gd name="connsiteX6" fmla="*/ 0 w 2533393"/>
              <a:gd name="connsiteY6" fmla="*/ 0 h 3372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3393" h="3372255">
                <a:moveTo>
                  <a:pt x="0" y="0"/>
                </a:moveTo>
                <a:lnTo>
                  <a:pt x="2533393" y="0"/>
                </a:lnTo>
                <a:lnTo>
                  <a:pt x="2533393" y="2921868"/>
                </a:lnTo>
                <a:lnTo>
                  <a:pt x="2457663" y="2936372"/>
                </a:lnTo>
                <a:cubicBezTo>
                  <a:pt x="1814307" y="3071258"/>
                  <a:pt x="1331202" y="3285580"/>
                  <a:pt x="77644" y="3367704"/>
                </a:cubicBezTo>
                <a:lnTo>
                  <a:pt x="0" y="3372255"/>
                </a:lnTo>
                <a:lnTo>
                  <a:pt x="0" y="0"/>
                </a:lnTo>
                <a:close/>
              </a:path>
            </a:pathLst>
          </a:custGeom>
          <a:solidFill>
            <a:srgbClr val="5F6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429752" y="2040558"/>
            <a:ext cx="2533393" cy="3038949"/>
          </a:xfrm>
          <a:custGeom>
            <a:avLst/>
            <a:gdLst>
              <a:gd name="connsiteX0" fmla="*/ 0 w 2533393"/>
              <a:gd name="connsiteY0" fmla="*/ 0 h 3038949"/>
              <a:gd name="connsiteX1" fmla="*/ 2533393 w 2533393"/>
              <a:gd name="connsiteY1" fmla="*/ 0 h 3038949"/>
              <a:gd name="connsiteX2" fmla="*/ 2533393 w 2533393"/>
              <a:gd name="connsiteY2" fmla="*/ 3038949 h 3038949"/>
              <a:gd name="connsiteX3" fmla="*/ 2341019 w 2533393"/>
              <a:gd name="connsiteY3" fmla="*/ 2994677 h 3038949"/>
              <a:gd name="connsiteX4" fmla="*/ 783046 w 2533393"/>
              <a:gd name="connsiteY4" fmla="*/ 2820570 h 3038949"/>
              <a:gd name="connsiteX5" fmla="*/ 45960 w 2533393"/>
              <a:gd name="connsiteY5" fmla="*/ 2869404 h 3038949"/>
              <a:gd name="connsiteX6" fmla="*/ 0 w 2533393"/>
              <a:gd name="connsiteY6" fmla="*/ 2876388 h 3038949"/>
              <a:gd name="connsiteX7" fmla="*/ 0 w 2533393"/>
              <a:gd name="connsiteY7" fmla="*/ 0 h 303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3393" h="3038949">
                <a:moveTo>
                  <a:pt x="0" y="0"/>
                </a:moveTo>
                <a:lnTo>
                  <a:pt x="2533393" y="0"/>
                </a:lnTo>
                <a:lnTo>
                  <a:pt x="2533393" y="3038949"/>
                </a:lnTo>
                <a:lnTo>
                  <a:pt x="2341019" y="2994677"/>
                </a:lnTo>
                <a:cubicBezTo>
                  <a:pt x="1865920" y="2892894"/>
                  <a:pt x="1358487" y="2814146"/>
                  <a:pt x="783046" y="2820570"/>
                </a:cubicBezTo>
                <a:cubicBezTo>
                  <a:pt x="495326" y="2823782"/>
                  <a:pt x="256866" y="2841705"/>
                  <a:pt x="45960" y="2869404"/>
                </a:cubicBezTo>
                <a:lnTo>
                  <a:pt x="0" y="2876388"/>
                </a:lnTo>
                <a:lnTo>
                  <a:pt x="0" y="0"/>
                </a:lnTo>
                <a:close/>
              </a:path>
            </a:pathLst>
          </a:custGeom>
          <a:solidFill>
            <a:srgbClr val="5F6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6232962" y="2040557"/>
            <a:ext cx="2533393" cy="3408140"/>
          </a:xfrm>
          <a:custGeom>
            <a:avLst/>
            <a:gdLst>
              <a:gd name="connsiteX0" fmla="*/ 0 w 2533393"/>
              <a:gd name="connsiteY0" fmla="*/ 0 h 3408140"/>
              <a:gd name="connsiteX1" fmla="*/ 2533393 w 2533393"/>
              <a:gd name="connsiteY1" fmla="*/ 0 h 3408140"/>
              <a:gd name="connsiteX2" fmla="*/ 2533393 w 2533393"/>
              <a:gd name="connsiteY2" fmla="*/ 3351946 h 3408140"/>
              <a:gd name="connsiteX3" fmla="*/ 2293718 w 2533393"/>
              <a:gd name="connsiteY3" fmla="*/ 3382630 h 3408140"/>
              <a:gd name="connsiteX4" fmla="*/ 1809016 w 2533393"/>
              <a:gd name="connsiteY4" fmla="*/ 3407880 h 3408140"/>
              <a:gd name="connsiteX5" fmla="*/ 3452 w 2533393"/>
              <a:gd name="connsiteY5" fmla="*/ 3101837 h 3408140"/>
              <a:gd name="connsiteX6" fmla="*/ 0 w 2533393"/>
              <a:gd name="connsiteY6" fmla="*/ 3101043 h 3408140"/>
              <a:gd name="connsiteX7" fmla="*/ 0 w 2533393"/>
              <a:gd name="connsiteY7" fmla="*/ 0 h 34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3393" h="3408140">
                <a:moveTo>
                  <a:pt x="0" y="0"/>
                </a:moveTo>
                <a:lnTo>
                  <a:pt x="2533393" y="0"/>
                </a:lnTo>
                <a:lnTo>
                  <a:pt x="2533393" y="3351946"/>
                </a:lnTo>
                <a:lnTo>
                  <a:pt x="2293718" y="3382630"/>
                </a:lnTo>
                <a:cubicBezTo>
                  <a:pt x="2126999" y="3400367"/>
                  <a:pt x="1964488" y="3409868"/>
                  <a:pt x="1809016" y="3407880"/>
                </a:cubicBezTo>
                <a:cubicBezTo>
                  <a:pt x="1187129" y="3399927"/>
                  <a:pt x="613461" y="3248817"/>
                  <a:pt x="3452" y="3101837"/>
                </a:cubicBezTo>
                <a:lnTo>
                  <a:pt x="0" y="3101043"/>
                </a:lnTo>
                <a:lnTo>
                  <a:pt x="0" y="0"/>
                </a:lnTo>
                <a:close/>
              </a:path>
            </a:pathLst>
          </a:custGeom>
          <a:solidFill>
            <a:srgbClr val="5F6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9036172" y="2040557"/>
            <a:ext cx="2533393" cy="3308046"/>
          </a:xfrm>
          <a:custGeom>
            <a:avLst/>
            <a:gdLst>
              <a:gd name="connsiteX0" fmla="*/ 0 w 2533393"/>
              <a:gd name="connsiteY0" fmla="*/ 0 h 3308046"/>
              <a:gd name="connsiteX1" fmla="*/ 2533393 w 2533393"/>
              <a:gd name="connsiteY1" fmla="*/ 0 h 3308046"/>
              <a:gd name="connsiteX2" fmla="*/ 2533393 w 2533393"/>
              <a:gd name="connsiteY2" fmla="*/ 2894208 h 3308046"/>
              <a:gd name="connsiteX3" fmla="*/ 2497531 w 2533393"/>
              <a:gd name="connsiteY3" fmla="*/ 2886824 h 3308046"/>
              <a:gd name="connsiteX4" fmla="*/ 460 w 2533393"/>
              <a:gd name="connsiteY4" fmla="*/ 3307970 h 3308046"/>
              <a:gd name="connsiteX5" fmla="*/ 0 w 2533393"/>
              <a:gd name="connsiteY5" fmla="*/ 3308046 h 3308046"/>
              <a:gd name="connsiteX6" fmla="*/ 0 w 2533393"/>
              <a:gd name="connsiteY6" fmla="*/ 0 h 3308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3393" h="3308046">
                <a:moveTo>
                  <a:pt x="0" y="0"/>
                </a:moveTo>
                <a:lnTo>
                  <a:pt x="2533393" y="0"/>
                </a:lnTo>
                <a:lnTo>
                  <a:pt x="2533393" y="2894208"/>
                </a:lnTo>
                <a:lnTo>
                  <a:pt x="2497531" y="2886824"/>
                </a:lnTo>
                <a:cubicBezTo>
                  <a:pt x="1937487" y="2816845"/>
                  <a:pt x="948138" y="3137734"/>
                  <a:pt x="460" y="3307970"/>
                </a:cubicBezTo>
                <a:lnTo>
                  <a:pt x="0" y="3308046"/>
                </a:lnTo>
                <a:lnTo>
                  <a:pt x="0" y="0"/>
                </a:lnTo>
                <a:close/>
              </a:path>
            </a:pathLst>
          </a:custGeom>
          <a:solidFill>
            <a:srgbClr val="5F6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1"/>
          <p:cNvSpPr txBox="1">
            <a:spLocks noChangeArrowheads="1"/>
          </p:cNvSpPr>
          <p:nvPr/>
        </p:nvSpPr>
        <p:spPr bwMode="auto">
          <a:xfrm>
            <a:off x="1362831" y="2554835"/>
            <a:ext cx="1062111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cs typeface="+mn-ea"/>
                <a:sym typeface="+mn-lt"/>
              </a:rPr>
              <a:t>需求分析</a:t>
            </a:r>
            <a:endParaRPr lang="zh-CN" sz="1600" b="1" dirty="0">
              <a:solidFill>
                <a:schemeClr val="bg1"/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>
            <a:spLocks noChangeArrowheads="1"/>
          </p:cNvSpPr>
          <p:nvPr/>
        </p:nvSpPr>
        <p:spPr bwMode="auto">
          <a:xfrm>
            <a:off x="922921" y="3749886"/>
            <a:ext cx="213792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cs typeface="+mn-ea"/>
                <a:sym typeface="+mn-lt"/>
              </a:rPr>
              <a:t>明确项目需求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1"/>
          <p:cNvSpPr txBox="1">
            <a:spLocks noChangeArrowheads="1"/>
          </p:cNvSpPr>
          <p:nvPr/>
        </p:nvSpPr>
        <p:spPr bwMode="auto">
          <a:xfrm>
            <a:off x="4165741" y="2554835"/>
            <a:ext cx="1062111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cs typeface="+mn-ea"/>
                <a:sym typeface="+mn-lt"/>
              </a:rPr>
              <a:t>找模板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" name="1"/>
          <p:cNvSpPr txBox="1">
            <a:spLocks noChangeArrowheads="1"/>
          </p:cNvSpPr>
          <p:nvPr/>
        </p:nvSpPr>
        <p:spPr bwMode="auto">
          <a:xfrm>
            <a:off x="3651971" y="3749886"/>
            <a:ext cx="2137920" cy="83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cs typeface="+mn-ea"/>
                <a:sym typeface="+mn-lt"/>
              </a:rPr>
              <a:t>寻找可借鉴的电子商城源码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cs typeface="+mn-ea"/>
                <a:sym typeface="+mn-lt"/>
              </a:rPr>
              <a:t>并配置运行，了解代码逻辑及功能缺陷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1"/>
          <p:cNvSpPr txBox="1">
            <a:spLocks noChangeArrowheads="1"/>
          </p:cNvSpPr>
          <p:nvPr/>
        </p:nvSpPr>
        <p:spPr bwMode="auto">
          <a:xfrm>
            <a:off x="6968549" y="2554835"/>
            <a:ext cx="1062111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cs typeface="+mn-ea"/>
                <a:sym typeface="+mn-lt"/>
              </a:rPr>
              <a:t>补充修改功能模块、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charset="-122"/>
                <a:cs typeface="+mn-ea"/>
                <a:sym typeface="+mn-lt"/>
              </a:rPr>
              <a:t>ui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cs typeface="+mn-ea"/>
                <a:sym typeface="+mn-lt"/>
              </a:rPr>
              <a:t>界面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3" name="1"/>
          <p:cNvSpPr txBox="1">
            <a:spLocks noChangeArrowheads="1"/>
          </p:cNvSpPr>
          <p:nvPr/>
        </p:nvSpPr>
        <p:spPr bwMode="auto">
          <a:xfrm>
            <a:off x="6435929" y="3749886"/>
            <a:ext cx="213792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cs typeface="+mn-ea"/>
                <a:sym typeface="+mn-lt"/>
              </a:rPr>
              <a:t>如添加图片上传，图片设计等功能，修改商品购买流程等等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4" name="1"/>
          <p:cNvSpPr txBox="1">
            <a:spLocks noChangeArrowheads="1"/>
          </p:cNvSpPr>
          <p:nvPr/>
        </p:nvSpPr>
        <p:spPr bwMode="auto">
          <a:xfrm>
            <a:off x="9771124" y="2554200"/>
            <a:ext cx="1062111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sz="1600" b="1" dirty="0">
                <a:solidFill>
                  <a:schemeClr val="bg1"/>
                </a:solidFill>
                <a:latin typeface="微软雅黑" panose="020B0503020204020204" charset="-122"/>
                <a:cs typeface="+mn-ea"/>
                <a:sym typeface="+mn-lt"/>
              </a:rPr>
              <a:t>获取评审意见</a:t>
            </a:r>
            <a:endParaRPr lang="zh-CN" sz="1600" b="1" dirty="0">
              <a:solidFill>
                <a:schemeClr val="bg1"/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5" name="1"/>
          <p:cNvSpPr txBox="1">
            <a:spLocks noChangeArrowheads="1"/>
          </p:cNvSpPr>
          <p:nvPr/>
        </p:nvSpPr>
        <p:spPr bwMode="auto">
          <a:xfrm>
            <a:off x="9239139" y="3749886"/>
            <a:ext cx="213792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cs typeface="+mn-ea"/>
                <a:sym typeface="+mn-lt"/>
              </a:rPr>
              <a:t>根据老师意见调整、退回前一步骤迭代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28058" y="401675"/>
            <a:ext cx="494809" cy="362196"/>
            <a:chOff x="1139258" y="1260908"/>
            <a:chExt cx="604874" cy="442763"/>
          </a:xfrm>
        </p:grpSpPr>
        <p:sp>
          <p:nvSpPr>
            <p:cNvPr id="35" name="平行四边形 34"/>
            <p:cNvSpPr/>
            <p:nvPr/>
          </p:nvSpPr>
          <p:spPr>
            <a:xfrm>
              <a:off x="1139258" y="1260908"/>
              <a:ext cx="433136" cy="442763"/>
            </a:xfrm>
            <a:prstGeom prst="parallelogram">
              <a:avLst>
                <a:gd name="adj" fmla="val 41667"/>
              </a:avLst>
            </a:prstGeom>
            <a:solidFill>
              <a:srgbClr val="D4B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1435591" y="1260908"/>
              <a:ext cx="308541" cy="442763"/>
            </a:xfrm>
            <a:prstGeom prst="parallelogram">
              <a:avLst>
                <a:gd name="adj" fmla="val 60327"/>
              </a:avLst>
            </a:prstGeom>
            <a:solidFill>
              <a:srgbClr val="D4B5B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908397" y="351850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总体计划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10800000">
            <a:off x="-361717" y="4191538"/>
            <a:ext cx="2768032" cy="2514089"/>
          </a:xfrm>
          <a:custGeom>
            <a:avLst/>
            <a:gdLst>
              <a:gd name="connsiteX0" fmla="*/ 609600 w 6409266"/>
              <a:gd name="connsiteY0" fmla="*/ 177800 h 3462867"/>
              <a:gd name="connsiteX1" fmla="*/ 2057400 w 6409266"/>
              <a:gd name="connsiteY1" fmla="*/ 0 h 3462867"/>
              <a:gd name="connsiteX2" fmla="*/ 3335866 w 6409266"/>
              <a:gd name="connsiteY2" fmla="*/ 668867 h 3462867"/>
              <a:gd name="connsiteX3" fmla="*/ 4326466 w 6409266"/>
              <a:gd name="connsiteY3" fmla="*/ 660400 h 3462867"/>
              <a:gd name="connsiteX4" fmla="*/ 6409266 w 6409266"/>
              <a:gd name="connsiteY4" fmla="*/ 3462867 h 3462867"/>
              <a:gd name="connsiteX5" fmla="*/ 0 w 6409266"/>
              <a:gd name="connsiteY5" fmla="*/ 3454400 h 3462867"/>
              <a:gd name="connsiteX6" fmla="*/ 609600 w 6409266"/>
              <a:gd name="connsiteY6" fmla="*/ 177800 h 3462867"/>
              <a:gd name="connsiteX0-1" fmla="*/ 972267 w 6771933"/>
              <a:gd name="connsiteY0-2" fmla="*/ 338073 h 3623140"/>
              <a:gd name="connsiteX1-3" fmla="*/ 2420067 w 6771933"/>
              <a:gd name="connsiteY1-4" fmla="*/ 160273 h 3623140"/>
              <a:gd name="connsiteX2-5" fmla="*/ 3698533 w 6771933"/>
              <a:gd name="connsiteY2-6" fmla="*/ 829140 h 3623140"/>
              <a:gd name="connsiteX3-7" fmla="*/ 4689133 w 6771933"/>
              <a:gd name="connsiteY3-8" fmla="*/ 820673 h 3623140"/>
              <a:gd name="connsiteX4-9" fmla="*/ 6771933 w 6771933"/>
              <a:gd name="connsiteY4-10" fmla="*/ 3623140 h 3623140"/>
              <a:gd name="connsiteX5-11" fmla="*/ 362667 w 6771933"/>
              <a:gd name="connsiteY5-12" fmla="*/ 3614673 h 3623140"/>
              <a:gd name="connsiteX6-13" fmla="*/ 972267 w 6771933"/>
              <a:gd name="connsiteY6-14" fmla="*/ 338073 h 3623140"/>
              <a:gd name="connsiteX0-15" fmla="*/ 989232 w 6788898"/>
              <a:gd name="connsiteY0-16" fmla="*/ 215499 h 3500566"/>
              <a:gd name="connsiteX1-17" fmla="*/ 2437032 w 6788898"/>
              <a:gd name="connsiteY1-18" fmla="*/ 37699 h 3500566"/>
              <a:gd name="connsiteX2-19" fmla="*/ 3715498 w 6788898"/>
              <a:gd name="connsiteY2-20" fmla="*/ 706566 h 3500566"/>
              <a:gd name="connsiteX3-21" fmla="*/ 4706098 w 6788898"/>
              <a:gd name="connsiteY3-22" fmla="*/ 698099 h 3500566"/>
              <a:gd name="connsiteX4-23" fmla="*/ 6788898 w 6788898"/>
              <a:gd name="connsiteY4-24" fmla="*/ 3500566 h 3500566"/>
              <a:gd name="connsiteX5-25" fmla="*/ 379632 w 6788898"/>
              <a:gd name="connsiteY5-26" fmla="*/ 3492099 h 3500566"/>
              <a:gd name="connsiteX6-27" fmla="*/ 989232 w 6788898"/>
              <a:gd name="connsiteY6-28" fmla="*/ 215499 h 3500566"/>
              <a:gd name="connsiteX0-29" fmla="*/ 989232 w 6788898"/>
              <a:gd name="connsiteY0-30" fmla="*/ 278021 h 3563088"/>
              <a:gd name="connsiteX1-31" fmla="*/ 2437032 w 6788898"/>
              <a:gd name="connsiteY1-32" fmla="*/ 100221 h 3563088"/>
              <a:gd name="connsiteX2-33" fmla="*/ 3715498 w 6788898"/>
              <a:gd name="connsiteY2-34" fmla="*/ 769088 h 3563088"/>
              <a:gd name="connsiteX3-35" fmla="*/ 4706098 w 6788898"/>
              <a:gd name="connsiteY3-36" fmla="*/ 760621 h 3563088"/>
              <a:gd name="connsiteX4-37" fmla="*/ 6788898 w 6788898"/>
              <a:gd name="connsiteY4-38" fmla="*/ 3563088 h 3563088"/>
              <a:gd name="connsiteX5-39" fmla="*/ 379632 w 6788898"/>
              <a:gd name="connsiteY5-40" fmla="*/ 3554621 h 3563088"/>
              <a:gd name="connsiteX6-41" fmla="*/ 989232 w 6788898"/>
              <a:gd name="connsiteY6-42" fmla="*/ 278021 h 3563088"/>
              <a:gd name="connsiteX0-43" fmla="*/ 989232 w 6788898"/>
              <a:gd name="connsiteY0-44" fmla="*/ 375776 h 3660843"/>
              <a:gd name="connsiteX1-45" fmla="*/ 2437032 w 6788898"/>
              <a:gd name="connsiteY1-46" fmla="*/ 197976 h 3660843"/>
              <a:gd name="connsiteX2-47" fmla="*/ 3715498 w 6788898"/>
              <a:gd name="connsiteY2-48" fmla="*/ 866843 h 3660843"/>
              <a:gd name="connsiteX3-49" fmla="*/ 4706098 w 6788898"/>
              <a:gd name="connsiteY3-50" fmla="*/ 858376 h 3660843"/>
              <a:gd name="connsiteX4-51" fmla="*/ 6788898 w 6788898"/>
              <a:gd name="connsiteY4-52" fmla="*/ 3660843 h 3660843"/>
              <a:gd name="connsiteX5-53" fmla="*/ 379632 w 6788898"/>
              <a:gd name="connsiteY5-54" fmla="*/ 3652376 h 3660843"/>
              <a:gd name="connsiteX6-55" fmla="*/ 989232 w 6788898"/>
              <a:gd name="connsiteY6-56" fmla="*/ 375776 h 3660843"/>
              <a:gd name="connsiteX0-57" fmla="*/ 973179 w 6772845"/>
              <a:gd name="connsiteY0-58" fmla="*/ 271049 h 3556116"/>
              <a:gd name="connsiteX1-59" fmla="*/ 2454846 w 6772845"/>
              <a:gd name="connsiteY1-60" fmla="*/ 491183 h 3556116"/>
              <a:gd name="connsiteX2-61" fmla="*/ 3699445 w 6772845"/>
              <a:gd name="connsiteY2-62" fmla="*/ 762116 h 3556116"/>
              <a:gd name="connsiteX3-63" fmla="*/ 4690045 w 6772845"/>
              <a:gd name="connsiteY3-64" fmla="*/ 753649 h 3556116"/>
              <a:gd name="connsiteX4-65" fmla="*/ 6772845 w 6772845"/>
              <a:gd name="connsiteY4-66" fmla="*/ 3556116 h 3556116"/>
              <a:gd name="connsiteX5-67" fmla="*/ 363579 w 6772845"/>
              <a:gd name="connsiteY5-68" fmla="*/ 3547649 h 3556116"/>
              <a:gd name="connsiteX6-69" fmla="*/ 973179 w 6772845"/>
              <a:gd name="connsiteY6-70" fmla="*/ 271049 h 3556116"/>
              <a:gd name="connsiteX0-71" fmla="*/ 973179 w 6772845"/>
              <a:gd name="connsiteY0-72" fmla="*/ 271049 h 3556116"/>
              <a:gd name="connsiteX1-73" fmla="*/ 2454846 w 6772845"/>
              <a:gd name="connsiteY1-74" fmla="*/ 491183 h 3556116"/>
              <a:gd name="connsiteX2-75" fmla="*/ 3699445 w 6772845"/>
              <a:gd name="connsiteY2-76" fmla="*/ 762116 h 3556116"/>
              <a:gd name="connsiteX3-77" fmla="*/ 4690045 w 6772845"/>
              <a:gd name="connsiteY3-78" fmla="*/ 753649 h 3556116"/>
              <a:gd name="connsiteX4-79" fmla="*/ 6772845 w 6772845"/>
              <a:gd name="connsiteY4-80" fmla="*/ 3556116 h 3556116"/>
              <a:gd name="connsiteX5-81" fmla="*/ 363579 w 6772845"/>
              <a:gd name="connsiteY5-82" fmla="*/ 3547649 h 3556116"/>
              <a:gd name="connsiteX6-83" fmla="*/ 973179 w 6772845"/>
              <a:gd name="connsiteY6-84" fmla="*/ 271049 h 3556116"/>
              <a:gd name="connsiteX0-85" fmla="*/ 973179 w 6772845"/>
              <a:gd name="connsiteY0-86" fmla="*/ 271049 h 3556116"/>
              <a:gd name="connsiteX1-87" fmla="*/ 2454846 w 6772845"/>
              <a:gd name="connsiteY1-88" fmla="*/ 491183 h 3556116"/>
              <a:gd name="connsiteX2-89" fmla="*/ 3699445 w 6772845"/>
              <a:gd name="connsiteY2-90" fmla="*/ 762116 h 3556116"/>
              <a:gd name="connsiteX3-91" fmla="*/ 4690045 w 6772845"/>
              <a:gd name="connsiteY3-92" fmla="*/ 753649 h 3556116"/>
              <a:gd name="connsiteX4-93" fmla="*/ 6772845 w 6772845"/>
              <a:gd name="connsiteY4-94" fmla="*/ 3556116 h 3556116"/>
              <a:gd name="connsiteX5-95" fmla="*/ 363579 w 6772845"/>
              <a:gd name="connsiteY5-96" fmla="*/ 3547649 h 3556116"/>
              <a:gd name="connsiteX6-97" fmla="*/ 973179 w 6772845"/>
              <a:gd name="connsiteY6-98" fmla="*/ 271049 h 3556116"/>
              <a:gd name="connsiteX0-99" fmla="*/ 973179 w 6772845"/>
              <a:gd name="connsiteY0-100" fmla="*/ 271049 h 3556116"/>
              <a:gd name="connsiteX1-101" fmla="*/ 2454846 w 6772845"/>
              <a:gd name="connsiteY1-102" fmla="*/ 491183 h 3556116"/>
              <a:gd name="connsiteX2-103" fmla="*/ 3699445 w 6772845"/>
              <a:gd name="connsiteY2-104" fmla="*/ 762116 h 3556116"/>
              <a:gd name="connsiteX3-105" fmla="*/ 4690045 w 6772845"/>
              <a:gd name="connsiteY3-106" fmla="*/ 753649 h 3556116"/>
              <a:gd name="connsiteX4-107" fmla="*/ 6772845 w 6772845"/>
              <a:gd name="connsiteY4-108" fmla="*/ 3556116 h 3556116"/>
              <a:gd name="connsiteX5-109" fmla="*/ 363579 w 6772845"/>
              <a:gd name="connsiteY5-110" fmla="*/ 3547649 h 3556116"/>
              <a:gd name="connsiteX6-111" fmla="*/ 973179 w 6772845"/>
              <a:gd name="connsiteY6-112" fmla="*/ 271049 h 3556116"/>
              <a:gd name="connsiteX0-113" fmla="*/ 973179 w 6772845"/>
              <a:gd name="connsiteY0-114" fmla="*/ 271049 h 3556116"/>
              <a:gd name="connsiteX1-115" fmla="*/ 2454846 w 6772845"/>
              <a:gd name="connsiteY1-116" fmla="*/ 491183 h 3556116"/>
              <a:gd name="connsiteX2-117" fmla="*/ 3699445 w 6772845"/>
              <a:gd name="connsiteY2-118" fmla="*/ 762116 h 3556116"/>
              <a:gd name="connsiteX3-119" fmla="*/ 4690045 w 6772845"/>
              <a:gd name="connsiteY3-120" fmla="*/ 753649 h 3556116"/>
              <a:gd name="connsiteX4-121" fmla="*/ 6772845 w 6772845"/>
              <a:gd name="connsiteY4-122" fmla="*/ 3556116 h 3556116"/>
              <a:gd name="connsiteX5-123" fmla="*/ 363579 w 6772845"/>
              <a:gd name="connsiteY5-124" fmla="*/ 3547649 h 3556116"/>
              <a:gd name="connsiteX6-125" fmla="*/ 973179 w 6772845"/>
              <a:gd name="connsiteY6-126" fmla="*/ 271049 h 3556116"/>
              <a:gd name="connsiteX0-127" fmla="*/ 973179 w 6772845"/>
              <a:gd name="connsiteY0-128" fmla="*/ 271049 h 3556116"/>
              <a:gd name="connsiteX1-129" fmla="*/ 2454846 w 6772845"/>
              <a:gd name="connsiteY1-130" fmla="*/ 491183 h 3556116"/>
              <a:gd name="connsiteX2-131" fmla="*/ 3699445 w 6772845"/>
              <a:gd name="connsiteY2-132" fmla="*/ 762116 h 3556116"/>
              <a:gd name="connsiteX3-133" fmla="*/ 4901712 w 6772845"/>
              <a:gd name="connsiteY3-134" fmla="*/ 1287049 h 3556116"/>
              <a:gd name="connsiteX4-135" fmla="*/ 6772845 w 6772845"/>
              <a:gd name="connsiteY4-136" fmla="*/ 3556116 h 3556116"/>
              <a:gd name="connsiteX5-137" fmla="*/ 363579 w 6772845"/>
              <a:gd name="connsiteY5-138" fmla="*/ 3547649 h 3556116"/>
              <a:gd name="connsiteX6-139" fmla="*/ 973179 w 6772845"/>
              <a:gd name="connsiteY6-140" fmla="*/ 271049 h 3556116"/>
              <a:gd name="connsiteX0-141" fmla="*/ 973179 w 6772845"/>
              <a:gd name="connsiteY0-142" fmla="*/ 271049 h 3556116"/>
              <a:gd name="connsiteX1-143" fmla="*/ 2454846 w 6772845"/>
              <a:gd name="connsiteY1-144" fmla="*/ 491183 h 3556116"/>
              <a:gd name="connsiteX2-145" fmla="*/ 3699445 w 6772845"/>
              <a:gd name="connsiteY2-146" fmla="*/ 762116 h 3556116"/>
              <a:gd name="connsiteX3-147" fmla="*/ 4901712 w 6772845"/>
              <a:gd name="connsiteY3-148" fmla="*/ 1287049 h 3556116"/>
              <a:gd name="connsiteX4-149" fmla="*/ 6772845 w 6772845"/>
              <a:gd name="connsiteY4-150" fmla="*/ 3556116 h 3556116"/>
              <a:gd name="connsiteX5-151" fmla="*/ 363579 w 6772845"/>
              <a:gd name="connsiteY5-152" fmla="*/ 3547649 h 3556116"/>
              <a:gd name="connsiteX6-153" fmla="*/ 973179 w 6772845"/>
              <a:gd name="connsiteY6-154" fmla="*/ 271049 h 3556116"/>
              <a:gd name="connsiteX0-155" fmla="*/ 973179 w 6772845"/>
              <a:gd name="connsiteY0-156" fmla="*/ 191953 h 3477020"/>
              <a:gd name="connsiteX1-157" fmla="*/ 2454846 w 6772845"/>
              <a:gd name="connsiteY1-158" fmla="*/ 412087 h 3477020"/>
              <a:gd name="connsiteX2-159" fmla="*/ 3809512 w 6772845"/>
              <a:gd name="connsiteY2-160" fmla="*/ 623754 h 3477020"/>
              <a:gd name="connsiteX3-161" fmla="*/ 4901712 w 6772845"/>
              <a:gd name="connsiteY3-162" fmla="*/ 1207953 h 3477020"/>
              <a:gd name="connsiteX4-163" fmla="*/ 6772845 w 6772845"/>
              <a:gd name="connsiteY4-164" fmla="*/ 3477020 h 3477020"/>
              <a:gd name="connsiteX5-165" fmla="*/ 363579 w 6772845"/>
              <a:gd name="connsiteY5-166" fmla="*/ 3468553 h 3477020"/>
              <a:gd name="connsiteX6-167" fmla="*/ 973179 w 6772845"/>
              <a:gd name="connsiteY6-168" fmla="*/ 191953 h 3477020"/>
              <a:gd name="connsiteX0-169" fmla="*/ 973179 w 6772845"/>
              <a:gd name="connsiteY0-170" fmla="*/ 191953 h 3477020"/>
              <a:gd name="connsiteX1-171" fmla="*/ 2454846 w 6772845"/>
              <a:gd name="connsiteY1-172" fmla="*/ 412087 h 3477020"/>
              <a:gd name="connsiteX2-173" fmla="*/ 3809512 w 6772845"/>
              <a:gd name="connsiteY2-174" fmla="*/ 623754 h 3477020"/>
              <a:gd name="connsiteX3-175" fmla="*/ 4901712 w 6772845"/>
              <a:gd name="connsiteY3-176" fmla="*/ 1207953 h 3477020"/>
              <a:gd name="connsiteX4-177" fmla="*/ 6772845 w 6772845"/>
              <a:gd name="connsiteY4-178" fmla="*/ 3477020 h 3477020"/>
              <a:gd name="connsiteX5-179" fmla="*/ 363579 w 6772845"/>
              <a:gd name="connsiteY5-180" fmla="*/ 3468553 h 3477020"/>
              <a:gd name="connsiteX6-181" fmla="*/ 973179 w 6772845"/>
              <a:gd name="connsiteY6-182" fmla="*/ 191953 h 3477020"/>
              <a:gd name="connsiteX0-183" fmla="*/ 973179 w 6772845"/>
              <a:gd name="connsiteY0-184" fmla="*/ 191953 h 3477020"/>
              <a:gd name="connsiteX1-185" fmla="*/ 2454846 w 6772845"/>
              <a:gd name="connsiteY1-186" fmla="*/ 412087 h 3477020"/>
              <a:gd name="connsiteX2-187" fmla="*/ 3809512 w 6772845"/>
              <a:gd name="connsiteY2-188" fmla="*/ 623754 h 3477020"/>
              <a:gd name="connsiteX3-189" fmla="*/ 5054112 w 6772845"/>
              <a:gd name="connsiteY3-190" fmla="*/ 1191020 h 3477020"/>
              <a:gd name="connsiteX4-191" fmla="*/ 6772845 w 6772845"/>
              <a:gd name="connsiteY4-192" fmla="*/ 3477020 h 3477020"/>
              <a:gd name="connsiteX5-193" fmla="*/ 363579 w 6772845"/>
              <a:gd name="connsiteY5-194" fmla="*/ 3468553 h 3477020"/>
              <a:gd name="connsiteX6-195" fmla="*/ 973179 w 6772845"/>
              <a:gd name="connsiteY6-196" fmla="*/ 191953 h 3477020"/>
              <a:gd name="connsiteX0-197" fmla="*/ 973179 w 6772845"/>
              <a:gd name="connsiteY0-198" fmla="*/ 191953 h 3477020"/>
              <a:gd name="connsiteX1-199" fmla="*/ 2454846 w 6772845"/>
              <a:gd name="connsiteY1-200" fmla="*/ 412087 h 3477020"/>
              <a:gd name="connsiteX2-201" fmla="*/ 3809512 w 6772845"/>
              <a:gd name="connsiteY2-202" fmla="*/ 623754 h 3477020"/>
              <a:gd name="connsiteX3-203" fmla="*/ 5054112 w 6772845"/>
              <a:gd name="connsiteY3-204" fmla="*/ 1191020 h 3477020"/>
              <a:gd name="connsiteX4-205" fmla="*/ 6772845 w 6772845"/>
              <a:gd name="connsiteY4-206" fmla="*/ 3477020 h 3477020"/>
              <a:gd name="connsiteX5-207" fmla="*/ 363579 w 6772845"/>
              <a:gd name="connsiteY5-208" fmla="*/ 3468553 h 3477020"/>
              <a:gd name="connsiteX6-209" fmla="*/ 973179 w 6772845"/>
              <a:gd name="connsiteY6-210" fmla="*/ 191953 h 3477020"/>
              <a:gd name="connsiteX0-211" fmla="*/ 597936 w 6888668"/>
              <a:gd name="connsiteY0-212" fmla="*/ 247093 h 3261227"/>
              <a:gd name="connsiteX1-213" fmla="*/ 2570669 w 6888668"/>
              <a:gd name="connsiteY1-214" fmla="*/ 196294 h 3261227"/>
              <a:gd name="connsiteX2-215" fmla="*/ 3925335 w 6888668"/>
              <a:gd name="connsiteY2-216" fmla="*/ 407961 h 3261227"/>
              <a:gd name="connsiteX3-217" fmla="*/ 5169935 w 6888668"/>
              <a:gd name="connsiteY3-218" fmla="*/ 975227 h 3261227"/>
              <a:gd name="connsiteX4-219" fmla="*/ 6888668 w 6888668"/>
              <a:gd name="connsiteY4-220" fmla="*/ 3261227 h 3261227"/>
              <a:gd name="connsiteX5-221" fmla="*/ 479402 w 6888668"/>
              <a:gd name="connsiteY5-222" fmla="*/ 3252760 h 3261227"/>
              <a:gd name="connsiteX6-223" fmla="*/ 597936 w 6888668"/>
              <a:gd name="connsiteY6-224" fmla="*/ 247093 h 3261227"/>
              <a:gd name="connsiteX0-225" fmla="*/ 589760 w 6880492"/>
              <a:gd name="connsiteY0-226" fmla="*/ 446050 h 3460184"/>
              <a:gd name="connsiteX1-227" fmla="*/ 2367759 w 6880492"/>
              <a:gd name="connsiteY1-228" fmla="*/ 31185 h 3460184"/>
              <a:gd name="connsiteX2-229" fmla="*/ 3917159 w 6880492"/>
              <a:gd name="connsiteY2-230" fmla="*/ 606918 h 3460184"/>
              <a:gd name="connsiteX3-231" fmla="*/ 5161759 w 6880492"/>
              <a:gd name="connsiteY3-232" fmla="*/ 1174184 h 3460184"/>
              <a:gd name="connsiteX4-233" fmla="*/ 6880492 w 6880492"/>
              <a:gd name="connsiteY4-234" fmla="*/ 3460184 h 3460184"/>
              <a:gd name="connsiteX5-235" fmla="*/ 471226 w 6880492"/>
              <a:gd name="connsiteY5-236" fmla="*/ 3451717 h 3460184"/>
              <a:gd name="connsiteX6-237" fmla="*/ 589760 w 6880492"/>
              <a:gd name="connsiteY6-238" fmla="*/ 446050 h 3460184"/>
              <a:gd name="connsiteX0-239" fmla="*/ 589760 w 6880492"/>
              <a:gd name="connsiteY0-240" fmla="*/ 709349 h 3723483"/>
              <a:gd name="connsiteX1-241" fmla="*/ 2367759 w 6880492"/>
              <a:gd name="connsiteY1-242" fmla="*/ 294484 h 3723483"/>
              <a:gd name="connsiteX2-243" fmla="*/ 3917159 w 6880492"/>
              <a:gd name="connsiteY2-244" fmla="*/ 870217 h 3723483"/>
              <a:gd name="connsiteX3-245" fmla="*/ 5161759 w 6880492"/>
              <a:gd name="connsiteY3-246" fmla="*/ 1437483 h 3723483"/>
              <a:gd name="connsiteX4-247" fmla="*/ 6880492 w 6880492"/>
              <a:gd name="connsiteY4-248" fmla="*/ 3723483 h 3723483"/>
              <a:gd name="connsiteX5-249" fmla="*/ 471226 w 6880492"/>
              <a:gd name="connsiteY5-250" fmla="*/ 3715016 h 3723483"/>
              <a:gd name="connsiteX6-251" fmla="*/ 589760 w 6880492"/>
              <a:gd name="connsiteY6-252" fmla="*/ 709349 h 3723483"/>
              <a:gd name="connsiteX0-253" fmla="*/ 589760 w 6880492"/>
              <a:gd name="connsiteY0-254" fmla="*/ 709349 h 3723483"/>
              <a:gd name="connsiteX1-255" fmla="*/ 2367759 w 6880492"/>
              <a:gd name="connsiteY1-256" fmla="*/ 294484 h 3723483"/>
              <a:gd name="connsiteX2-257" fmla="*/ 3917159 w 6880492"/>
              <a:gd name="connsiteY2-258" fmla="*/ 870217 h 3723483"/>
              <a:gd name="connsiteX3-259" fmla="*/ 5161759 w 6880492"/>
              <a:gd name="connsiteY3-260" fmla="*/ 1437483 h 3723483"/>
              <a:gd name="connsiteX4-261" fmla="*/ 6880492 w 6880492"/>
              <a:gd name="connsiteY4-262" fmla="*/ 3723483 h 3723483"/>
              <a:gd name="connsiteX5-263" fmla="*/ 471226 w 6880492"/>
              <a:gd name="connsiteY5-264" fmla="*/ 3715016 h 3723483"/>
              <a:gd name="connsiteX6-265" fmla="*/ 589760 w 6880492"/>
              <a:gd name="connsiteY6-266" fmla="*/ 709349 h 3723483"/>
              <a:gd name="connsiteX0-267" fmla="*/ 589760 w 6880492"/>
              <a:gd name="connsiteY0-268" fmla="*/ 709349 h 3723483"/>
              <a:gd name="connsiteX1-269" fmla="*/ 2367759 w 6880492"/>
              <a:gd name="connsiteY1-270" fmla="*/ 294484 h 3723483"/>
              <a:gd name="connsiteX2-271" fmla="*/ 3917159 w 6880492"/>
              <a:gd name="connsiteY2-272" fmla="*/ 870217 h 3723483"/>
              <a:gd name="connsiteX3-273" fmla="*/ 5161759 w 6880492"/>
              <a:gd name="connsiteY3-274" fmla="*/ 1437483 h 3723483"/>
              <a:gd name="connsiteX4-275" fmla="*/ 6880492 w 6880492"/>
              <a:gd name="connsiteY4-276" fmla="*/ 3723483 h 3723483"/>
              <a:gd name="connsiteX5-277" fmla="*/ 471226 w 6880492"/>
              <a:gd name="connsiteY5-278" fmla="*/ 3715016 h 3723483"/>
              <a:gd name="connsiteX6-279" fmla="*/ 589760 w 6880492"/>
              <a:gd name="connsiteY6-280" fmla="*/ 709349 h 3723483"/>
              <a:gd name="connsiteX0-281" fmla="*/ 589760 w 6880492"/>
              <a:gd name="connsiteY0-282" fmla="*/ 709349 h 3723483"/>
              <a:gd name="connsiteX1-283" fmla="*/ 2367759 w 6880492"/>
              <a:gd name="connsiteY1-284" fmla="*/ 294484 h 3723483"/>
              <a:gd name="connsiteX2-285" fmla="*/ 3917159 w 6880492"/>
              <a:gd name="connsiteY2-286" fmla="*/ 870217 h 3723483"/>
              <a:gd name="connsiteX3-287" fmla="*/ 5161759 w 6880492"/>
              <a:gd name="connsiteY3-288" fmla="*/ 1437483 h 3723483"/>
              <a:gd name="connsiteX4-289" fmla="*/ 6880492 w 6880492"/>
              <a:gd name="connsiteY4-290" fmla="*/ 3723483 h 3723483"/>
              <a:gd name="connsiteX5-291" fmla="*/ 471226 w 6880492"/>
              <a:gd name="connsiteY5-292" fmla="*/ 3715016 h 3723483"/>
              <a:gd name="connsiteX6-293" fmla="*/ 589760 w 6880492"/>
              <a:gd name="connsiteY6-294" fmla="*/ 709349 h 3723483"/>
              <a:gd name="connsiteX0-295" fmla="*/ 589760 w 6880492"/>
              <a:gd name="connsiteY0-296" fmla="*/ 709349 h 3723483"/>
              <a:gd name="connsiteX1-297" fmla="*/ 2367759 w 6880492"/>
              <a:gd name="connsiteY1-298" fmla="*/ 294484 h 3723483"/>
              <a:gd name="connsiteX2-299" fmla="*/ 3917159 w 6880492"/>
              <a:gd name="connsiteY2-300" fmla="*/ 870217 h 3723483"/>
              <a:gd name="connsiteX3-301" fmla="*/ 5373426 w 6880492"/>
              <a:gd name="connsiteY3-302" fmla="*/ 1598349 h 3723483"/>
              <a:gd name="connsiteX4-303" fmla="*/ 6880492 w 6880492"/>
              <a:gd name="connsiteY4-304" fmla="*/ 3723483 h 3723483"/>
              <a:gd name="connsiteX5-305" fmla="*/ 471226 w 6880492"/>
              <a:gd name="connsiteY5-306" fmla="*/ 3715016 h 3723483"/>
              <a:gd name="connsiteX6-307" fmla="*/ 589760 w 6880492"/>
              <a:gd name="connsiteY6-308" fmla="*/ 709349 h 3723483"/>
              <a:gd name="connsiteX0-309" fmla="*/ 589760 w 6880492"/>
              <a:gd name="connsiteY0-310" fmla="*/ 709349 h 3723483"/>
              <a:gd name="connsiteX1-311" fmla="*/ 2367759 w 6880492"/>
              <a:gd name="connsiteY1-312" fmla="*/ 294484 h 3723483"/>
              <a:gd name="connsiteX2-313" fmla="*/ 3917159 w 6880492"/>
              <a:gd name="connsiteY2-314" fmla="*/ 870217 h 3723483"/>
              <a:gd name="connsiteX3-315" fmla="*/ 5373426 w 6880492"/>
              <a:gd name="connsiteY3-316" fmla="*/ 1598349 h 3723483"/>
              <a:gd name="connsiteX4-317" fmla="*/ 6880492 w 6880492"/>
              <a:gd name="connsiteY4-318" fmla="*/ 3723483 h 3723483"/>
              <a:gd name="connsiteX5-319" fmla="*/ 471226 w 6880492"/>
              <a:gd name="connsiteY5-320" fmla="*/ 3715016 h 3723483"/>
              <a:gd name="connsiteX6-321" fmla="*/ 589760 w 6880492"/>
              <a:gd name="connsiteY6-322" fmla="*/ 709349 h 3723483"/>
              <a:gd name="connsiteX0-323" fmla="*/ 589760 w 6880492"/>
              <a:gd name="connsiteY0-324" fmla="*/ 709349 h 3723483"/>
              <a:gd name="connsiteX1-325" fmla="*/ 2367759 w 6880492"/>
              <a:gd name="connsiteY1-326" fmla="*/ 294484 h 3723483"/>
              <a:gd name="connsiteX2-327" fmla="*/ 3917159 w 6880492"/>
              <a:gd name="connsiteY2-328" fmla="*/ 870217 h 3723483"/>
              <a:gd name="connsiteX3-329" fmla="*/ 5373426 w 6880492"/>
              <a:gd name="connsiteY3-330" fmla="*/ 1598349 h 3723483"/>
              <a:gd name="connsiteX4-331" fmla="*/ 6880492 w 6880492"/>
              <a:gd name="connsiteY4-332" fmla="*/ 3723483 h 3723483"/>
              <a:gd name="connsiteX5-333" fmla="*/ 471226 w 6880492"/>
              <a:gd name="connsiteY5-334" fmla="*/ 3715016 h 3723483"/>
              <a:gd name="connsiteX6-335" fmla="*/ 589760 w 6880492"/>
              <a:gd name="connsiteY6-336" fmla="*/ 709349 h 3723483"/>
              <a:gd name="connsiteX0-337" fmla="*/ 589760 w 6880492"/>
              <a:gd name="connsiteY0-338" fmla="*/ 709349 h 3723483"/>
              <a:gd name="connsiteX1-339" fmla="*/ 2367759 w 6880492"/>
              <a:gd name="connsiteY1-340" fmla="*/ 294484 h 3723483"/>
              <a:gd name="connsiteX2-341" fmla="*/ 3917159 w 6880492"/>
              <a:gd name="connsiteY2-342" fmla="*/ 870217 h 3723483"/>
              <a:gd name="connsiteX3-343" fmla="*/ 5373426 w 6880492"/>
              <a:gd name="connsiteY3-344" fmla="*/ 1598349 h 3723483"/>
              <a:gd name="connsiteX4-345" fmla="*/ 6880492 w 6880492"/>
              <a:gd name="connsiteY4-346" fmla="*/ 3723483 h 3723483"/>
              <a:gd name="connsiteX5-347" fmla="*/ 471226 w 6880492"/>
              <a:gd name="connsiteY5-348" fmla="*/ 3715016 h 3723483"/>
              <a:gd name="connsiteX6-349" fmla="*/ 589760 w 6880492"/>
              <a:gd name="connsiteY6-350" fmla="*/ 709349 h 3723483"/>
              <a:gd name="connsiteX0-351" fmla="*/ 514934 w 5440959"/>
              <a:gd name="connsiteY0-352" fmla="*/ 709349 h 3723699"/>
              <a:gd name="connsiteX1-353" fmla="*/ 2292933 w 5440959"/>
              <a:gd name="connsiteY1-354" fmla="*/ 294484 h 3723699"/>
              <a:gd name="connsiteX2-355" fmla="*/ 3842333 w 5440959"/>
              <a:gd name="connsiteY2-356" fmla="*/ 870217 h 3723699"/>
              <a:gd name="connsiteX3-357" fmla="*/ 5298600 w 5440959"/>
              <a:gd name="connsiteY3-358" fmla="*/ 1598349 h 3723699"/>
              <a:gd name="connsiteX4-359" fmla="*/ 396400 w 5440959"/>
              <a:gd name="connsiteY4-360" fmla="*/ 3715016 h 3723699"/>
              <a:gd name="connsiteX5-361" fmla="*/ 514934 w 5440959"/>
              <a:gd name="connsiteY5-362" fmla="*/ 709349 h 3723699"/>
              <a:gd name="connsiteX0-363" fmla="*/ 514934 w 4185676"/>
              <a:gd name="connsiteY0-364" fmla="*/ 709349 h 3742851"/>
              <a:gd name="connsiteX1-365" fmla="*/ 2292933 w 4185676"/>
              <a:gd name="connsiteY1-366" fmla="*/ 294484 h 3742851"/>
              <a:gd name="connsiteX2-367" fmla="*/ 3842333 w 4185676"/>
              <a:gd name="connsiteY2-368" fmla="*/ 870217 h 3742851"/>
              <a:gd name="connsiteX3-369" fmla="*/ 3872310 w 4185676"/>
              <a:gd name="connsiteY3-370" fmla="*/ 2919839 h 3742851"/>
              <a:gd name="connsiteX4-371" fmla="*/ 396400 w 4185676"/>
              <a:gd name="connsiteY4-372" fmla="*/ 3715016 h 3742851"/>
              <a:gd name="connsiteX5-373" fmla="*/ 514934 w 4185676"/>
              <a:gd name="connsiteY5-374" fmla="*/ 709349 h 3742851"/>
              <a:gd name="connsiteX0-375" fmla="*/ 514934 w 4234132"/>
              <a:gd name="connsiteY0-376" fmla="*/ 709349 h 3742851"/>
              <a:gd name="connsiteX1-377" fmla="*/ 2292933 w 4234132"/>
              <a:gd name="connsiteY1-378" fmla="*/ 294484 h 3742851"/>
              <a:gd name="connsiteX2-379" fmla="*/ 3842333 w 4234132"/>
              <a:gd name="connsiteY2-380" fmla="*/ 870217 h 3742851"/>
              <a:gd name="connsiteX3-381" fmla="*/ 3872310 w 4234132"/>
              <a:gd name="connsiteY3-382" fmla="*/ 2919839 h 3742851"/>
              <a:gd name="connsiteX4-383" fmla="*/ 396400 w 4234132"/>
              <a:gd name="connsiteY4-384" fmla="*/ 3715016 h 3742851"/>
              <a:gd name="connsiteX5-385" fmla="*/ 514934 w 4234132"/>
              <a:gd name="connsiteY5-386" fmla="*/ 709349 h 3742851"/>
              <a:gd name="connsiteX0-387" fmla="*/ 514934 w 4234132"/>
              <a:gd name="connsiteY0-388" fmla="*/ 709349 h 3845687"/>
              <a:gd name="connsiteX1-389" fmla="*/ 2292933 w 4234132"/>
              <a:gd name="connsiteY1-390" fmla="*/ 294484 h 3845687"/>
              <a:gd name="connsiteX2-391" fmla="*/ 3842333 w 4234132"/>
              <a:gd name="connsiteY2-392" fmla="*/ 870217 h 3845687"/>
              <a:gd name="connsiteX3-393" fmla="*/ 3872310 w 4234132"/>
              <a:gd name="connsiteY3-394" fmla="*/ 2919839 h 3845687"/>
              <a:gd name="connsiteX4-395" fmla="*/ 396400 w 4234132"/>
              <a:gd name="connsiteY4-396" fmla="*/ 3715016 h 3845687"/>
              <a:gd name="connsiteX5-397" fmla="*/ 514934 w 4234132"/>
              <a:gd name="connsiteY5-398" fmla="*/ 709349 h 38456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234132" h="3845687">
                <a:moveTo>
                  <a:pt x="514934" y="709349"/>
                </a:moveTo>
                <a:cubicBezTo>
                  <a:pt x="831023" y="139260"/>
                  <a:pt x="1729899" y="-324994"/>
                  <a:pt x="2292933" y="294484"/>
                </a:cubicBezTo>
                <a:cubicBezTo>
                  <a:pt x="2855967" y="913962"/>
                  <a:pt x="3423269" y="476021"/>
                  <a:pt x="3842333" y="870217"/>
                </a:cubicBezTo>
                <a:cubicBezTo>
                  <a:pt x="4261397" y="1264413"/>
                  <a:pt x="4446632" y="2445706"/>
                  <a:pt x="3872310" y="2919839"/>
                </a:cubicBezTo>
                <a:cubicBezTo>
                  <a:pt x="3297988" y="3393972"/>
                  <a:pt x="1511707" y="4151430"/>
                  <a:pt x="396400" y="3715016"/>
                </a:cubicBezTo>
                <a:cubicBezTo>
                  <a:pt x="-400878" y="3566849"/>
                  <a:pt x="198845" y="1279438"/>
                  <a:pt x="514934" y="709349"/>
                </a:cubicBezTo>
                <a:close/>
              </a:path>
            </a:pathLst>
          </a:custGeom>
          <a:solidFill>
            <a:srgbClr val="D4B5B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0541605" y="315911"/>
            <a:ext cx="2486277" cy="2361627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20707" h="3439181">
                <a:moveTo>
                  <a:pt x="34307" y="1667067"/>
                </a:moveTo>
                <a:cubicBezTo>
                  <a:pt x="27891" y="1144095"/>
                  <a:pt x="1160464" y="48418"/>
                  <a:pt x="1911234" y="1896"/>
                </a:cubicBezTo>
                <a:cubicBezTo>
                  <a:pt x="2662004" y="-44626"/>
                  <a:pt x="3707949" y="771917"/>
                  <a:pt x="3614905" y="1676692"/>
                </a:cubicBezTo>
                <a:cubicBezTo>
                  <a:pt x="3521861" y="2581467"/>
                  <a:pt x="1397886" y="3630621"/>
                  <a:pt x="881330" y="3409240"/>
                </a:cubicBezTo>
                <a:cubicBezTo>
                  <a:pt x="364774" y="3187859"/>
                  <a:pt x="-137344" y="2234958"/>
                  <a:pt x="34307" y="1667067"/>
                </a:cubicBezTo>
                <a:close/>
              </a:path>
            </a:pathLst>
          </a:custGeom>
          <a:solidFill>
            <a:srgbClr val="3A405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 5"/>
          <p:cNvSpPr/>
          <p:nvPr/>
        </p:nvSpPr>
        <p:spPr bwMode="auto">
          <a:xfrm flipH="1">
            <a:off x="0" y="978852"/>
            <a:ext cx="12191998" cy="5585577"/>
          </a:xfrm>
          <a:custGeom>
            <a:avLst/>
            <a:gdLst>
              <a:gd name="T0" fmla="*/ 520 w 4474"/>
              <a:gd name="T1" fmla="*/ 214 h 2029"/>
              <a:gd name="T2" fmla="*/ 631 w 4474"/>
              <a:gd name="T3" fmla="*/ 346 h 2029"/>
              <a:gd name="T4" fmla="*/ 655 w 4474"/>
              <a:gd name="T5" fmla="*/ 391 h 2029"/>
              <a:gd name="T6" fmla="*/ 683 w 4474"/>
              <a:gd name="T7" fmla="*/ 481 h 2029"/>
              <a:gd name="T8" fmla="*/ 689 w 4474"/>
              <a:gd name="T9" fmla="*/ 596 h 2029"/>
              <a:gd name="T10" fmla="*/ 589 w 4474"/>
              <a:gd name="T11" fmla="*/ 692 h 2029"/>
              <a:gd name="T12" fmla="*/ 304 w 4474"/>
              <a:gd name="T13" fmla="*/ 670 h 2029"/>
              <a:gd name="T14" fmla="*/ 186 w 4474"/>
              <a:gd name="T15" fmla="*/ 721 h 2029"/>
              <a:gd name="T16" fmla="*/ 309 w 4474"/>
              <a:gd name="T17" fmla="*/ 929 h 2029"/>
              <a:gd name="T18" fmla="*/ 892 w 4474"/>
              <a:gd name="T19" fmla="*/ 1269 h 2029"/>
              <a:gd name="T20" fmla="*/ 1575 w 4474"/>
              <a:gd name="T21" fmla="*/ 1329 h 2029"/>
              <a:gd name="T22" fmla="*/ 2032 w 4474"/>
              <a:gd name="T23" fmla="*/ 1368 h 2029"/>
              <a:gd name="T24" fmla="*/ 2073 w 4474"/>
              <a:gd name="T25" fmla="*/ 1380 h 2029"/>
              <a:gd name="T26" fmla="*/ 2125 w 4474"/>
              <a:gd name="T27" fmla="*/ 1432 h 2029"/>
              <a:gd name="T28" fmla="*/ 1962 w 4474"/>
              <a:gd name="T29" fmla="*/ 1592 h 2029"/>
              <a:gd name="T30" fmla="*/ 1944 w 4474"/>
              <a:gd name="T31" fmla="*/ 1676 h 2029"/>
              <a:gd name="T32" fmla="*/ 1994 w 4474"/>
              <a:gd name="T33" fmla="*/ 1701 h 2029"/>
              <a:gd name="T34" fmla="*/ 2379 w 4474"/>
              <a:gd name="T35" fmla="*/ 1803 h 2029"/>
              <a:gd name="T36" fmla="*/ 3058 w 4474"/>
              <a:gd name="T37" fmla="*/ 1877 h 2029"/>
              <a:gd name="T38" fmla="*/ 3315 w 4474"/>
              <a:gd name="T39" fmla="*/ 1779 h 2029"/>
              <a:gd name="T40" fmla="*/ 3356 w 4474"/>
              <a:gd name="T41" fmla="*/ 1696 h 2029"/>
              <a:gd name="T42" fmla="*/ 3343 w 4474"/>
              <a:gd name="T43" fmla="*/ 1665 h 2029"/>
              <a:gd name="T44" fmla="*/ 3188 w 4474"/>
              <a:gd name="T45" fmla="*/ 1653 h 2029"/>
              <a:gd name="T46" fmla="*/ 3158 w 4474"/>
              <a:gd name="T47" fmla="*/ 1697 h 2029"/>
              <a:gd name="T48" fmla="*/ 3207 w 4474"/>
              <a:gd name="T49" fmla="*/ 1744 h 2029"/>
              <a:gd name="T50" fmla="*/ 4018 w 4474"/>
              <a:gd name="T51" fmla="*/ 2000 h 2029"/>
              <a:gd name="T52" fmla="*/ 4017 w 4474"/>
              <a:gd name="T53" fmla="*/ 2008 h 2029"/>
              <a:gd name="T54" fmla="*/ 3248 w 4474"/>
              <a:gd name="T55" fmla="*/ 1787 h 2029"/>
              <a:gd name="T56" fmla="*/ 3151 w 4474"/>
              <a:gd name="T57" fmla="*/ 1715 h 2029"/>
              <a:gd name="T58" fmla="*/ 3143 w 4474"/>
              <a:gd name="T59" fmla="*/ 1700 h 2029"/>
              <a:gd name="T60" fmla="*/ 3155 w 4474"/>
              <a:gd name="T61" fmla="*/ 1656 h 2029"/>
              <a:gd name="T62" fmla="*/ 3327 w 4474"/>
              <a:gd name="T63" fmla="*/ 1636 h 2029"/>
              <a:gd name="T64" fmla="*/ 3373 w 4474"/>
              <a:gd name="T65" fmla="*/ 1689 h 2029"/>
              <a:gd name="T66" fmla="*/ 3361 w 4474"/>
              <a:gd name="T67" fmla="*/ 1741 h 2029"/>
              <a:gd name="T68" fmla="*/ 3117 w 4474"/>
              <a:gd name="T69" fmla="*/ 1887 h 2029"/>
              <a:gd name="T70" fmla="*/ 2602 w 4474"/>
              <a:gd name="T71" fmla="*/ 1857 h 2029"/>
              <a:gd name="T72" fmla="*/ 2015 w 4474"/>
              <a:gd name="T73" fmla="*/ 1724 h 2029"/>
              <a:gd name="T74" fmla="*/ 1949 w 4474"/>
              <a:gd name="T75" fmla="*/ 1694 h 2029"/>
              <a:gd name="T76" fmla="*/ 1916 w 4474"/>
              <a:gd name="T77" fmla="*/ 1630 h 2029"/>
              <a:gd name="T78" fmla="*/ 2087 w 4474"/>
              <a:gd name="T79" fmla="*/ 1476 h 2029"/>
              <a:gd name="T80" fmla="*/ 2083 w 4474"/>
              <a:gd name="T81" fmla="*/ 1394 h 2029"/>
              <a:gd name="T82" fmla="*/ 2043 w 4474"/>
              <a:gd name="T83" fmla="*/ 1380 h 2029"/>
              <a:gd name="T84" fmla="*/ 1575 w 4474"/>
              <a:gd name="T85" fmla="*/ 1334 h 2029"/>
              <a:gd name="T86" fmla="*/ 779 w 4474"/>
              <a:gd name="T87" fmla="*/ 1247 h 2029"/>
              <a:gd name="T88" fmla="*/ 223 w 4474"/>
              <a:gd name="T89" fmla="*/ 852 h 2029"/>
              <a:gd name="T90" fmla="*/ 191 w 4474"/>
              <a:gd name="T91" fmla="*/ 689 h 2029"/>
              <a:gd name="T92" fmla="*/ 361 w 4474"/>
              <a:gd name="T93" fmla="*/ 656 h 2029"/>
              <a:gd name="T94" fmla="*/ 639 w 4474"/>
              <a:gd name="T95" fmla="*/ 663 h 2029"/>
              <a:gd name="T96" fmla="*/ 679 w 4474"/>
              <a:gd name="T97" fmla="*/ 567 h 2029"/>
              <a:gd name="T98" fmla="*/ 666 w 4474"/>
              <a:gd name="T99" fmla="*/ 455 h 2029"/>
              <a:gd name="T100" fmla="*/ 635 w 4474"/>
              <a:gd name="T101" fmla="*/ 377 h 2029"/>
              <a:gd name="T102" fmla="*/ 606 w 4474"/>
              <a:gd name="T103" fmla="*/ 328 h 2029"/>
              <a:gd name="T104" fmla="*/ 223 w 4474"/>
              <a:gd name="T105" fmla="*/ 45 h 2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474" h="2029">
                <a:moveTo>
                  <a:pt x="0" y="0"/>
                </a:moveTo>
                <a:cubicBezTo>
                  <a:pt x="76" y="2"/>
                  <a:pt x="152" y="16"/>
                  <a:pt x="225" y="40"/>
                </a:cubicBezTo>
                <a:cubicBezTo>
                  <a:pt x="298" y="64"/>
                  <a:pt x="367" y="98"/>
                  <a:pt x="430" y="142"/>
                </a:cubicBezTo>
                <a:cubicBezTo>
                  <a:pt x="462" y="164"/>
                  <a:pt x="492" y="188"/>
                  <a:pt x="520" y="214"/>
                </a:cubicBezTo>
                <a:cubicBezTo>
                  <a:pt x="548" y="240"/>
                  <a:pt x="574" y="268"/>
                  <a:pt x="598" y="299"/>
                </a:cubicBezTo>
                <a:cubicBezTo>
                  <a:pt x="604" y="306"/>
                  <a:pt x="609" y="314"/>
                  <a:pt x="615" y="322"/>
                </a:cubicBezTo>
                <a:cubicBezTo>
                  <a:pt x="617" y="326"/>
                  <a:pt x="620" y="330"/>
                  <a:pt x="623" y="334"/>
                </a:cubicBezTo>
                <a:cubicBezTo>
                  <a:pt x="631" y="346"/>
                  <a:pt x="631" y="346"/>
                  <a:pt x="631" y="346"/>
                </a:cubicBezTo>
                <a:cubicBezTo>
                  <a:pt x="633" y="350"/>
                  <a:pt x="636" y="354"/>
                  <a:pt x="638" y="359"/>
                </a:cubicBezTo>
                <a:cubicBezTo>
                  <a:pt x="645" y="371"/>
                  <a:pt x="645" y="371"/>
                  <a:pt x="645" y="371"/>
                </a:cubicBezTo>
                <a:cubicBezTo>
                  <a:pt x="652" y="384"/>
                  <a:pt x="652" y="384"/>
                  <a:pt x="652" y="384"/>
                </a:cubicBezTo>
                <a:cubicBezTo>
                  <a:pt x="655" y="391"/>
                  <a:pt x="655" y="391"/>
                  <a:pt x="655" y="391"/>
                </a:cubicBezTo>
                <a:cubicBezTo>
                  <a:pt x="658" y="397"/>
                  <a:pt x="658" y="397"/>
                  <a:pt x="658" y="397"/>
                </a:cubicBezTo>
                <a:cubicBezTo>
                  <a:pt x="666" y="415"/>
                  <a:pt x="672" y="433"/>
                  <a:pt x="677" y="452"/>
                </a:cubicBezTo>
                <a:cubicBezTo>
                  <a:pt x="678" y="457"/>
                  <a:pt x="680" y="462"/>
                  <a:pt x="681" y="466"/>
                </a:cubicBezTo>
                <a:cubicBezTo>
                  <a:pt x="683" y="481"/>
                  <a:pt x="683" y="481"/>
                  <a:pt x="683" y="481"/>
                </a:cubicBezTo>
                <a:cubicBezTo>
                  <a:pt x="685" y="490"/>
                  <a:pt x="686" y="500"/>
                  <a:pt x="688" y="509"/>
                </a:cubicBezTo>
                <a:cubicBezTo>
                  <a:pt x="690" y="528"/>
                  <a:pt x="691" y="548"/>
                  <a:pt x="691" y="567"/>
                </a:cubicBezTo>
                <a:cubicBezTo>
                  <a:pt x="691" y="572"/>
                  <a:pt x="691" y="577"/>
                  <a:pt x="690" y="582"/>
                </a:cubicBezTo>
                <a:cubicBezTo>
                  <a:pt x="690" y="587"/>
                  <a:pt x="690" y="592"/>
                  <a:pt x="689" y="596"/>
                </a:cubicBezTo>
                <a:cubicBezTo>
                  <a:pt x="687" y="606"/>
                  <a:pt x="685" y="616"/>
                  <a:pt x="682" y="625"/>
                </a:cubicBezTo>
                <a:cubicBezTo>
                  <a:pt x="679" y="635"/>
                  <a:pt x="674" y="644"/>
                  <a:pt x="668" y="653"/>
                </a:cubicBezTo>
                <a:cubicBezTo>
                  <a:pt x="662" y="661"/>
                  <a:pt x="655" y="668"/>
                  <a:pt x="646" y="674"/>
                </a:cubicBezTo>
                <a:cubicBezTo>
                  <a:pt x="629" y="686"/>
                  <a:pt x="608" y="690"/>
                  <a:pt x="589" y="692"/>
                </a:cubicBezTo>
                <a:cubicBezTo>
                  <a:pt x="569" y="693"/>
                  <a:pt x="549" y="690"/>
                  <a:pt x="531" y="688"/>
                </a:cubicBezTo>
                <a:cubicBezTo>
                  <a:pt x="474" y="681"/>
                  <a:pt x="474" y="681"/>
                  <a:pt x="474" y="681"/>
                </a:cubicBezTo>
                <a:cubicBezTo>
                  <a:pt x="436" y="676"/>
                  <a:pt x="398" y="672"/>
                  <a:pt x="360" y="670"/>
                </a:cubicBezTo>
                <a:cubicBezTo>
                  <a:pt x="341" y="669"/>
                  <a:pt x="323" y="669"/>
                  <a:pt x="304" y="670"/>
                </a:cubicBezTo>
                <a:cubicBezTo>
                  <a:pt x="285" y="671"/>
                  <a:pt x="266" y="673"/>
                  <a:pt x="248" y="677"/>
                </a:cubicBezTo>
                <a:cubicBezTo>
                  <a:pt x="239" y="679"/>
                  <a:pt x="231" y="682"/>
                  <a:pt x="223" y="686"/>
                </a:cubicBezTo>
                <a:cubicBezTo>
                  <a:pt x="215" y="690"/>
                  <a:pt x="207" y="694"/>
                  <a:pt x="201" y="700"/>
                </a:cubicBezTo>
                <a:cubicBezTo>
                  <a:pt x="194" y="706"/>
                  <a:pt x="190" y="713"/>
                  <a:pt x="186" y="721"/>
                </a:cubicBezTo>
                <a:cubicBezTo>
                  <a:pt x="184" y="728"/>
                  <a:pt x="183" y="737"/>
                  <a:pt x="185" y="745"/>
                </a:cubicBezTo>
                <a:cubicBezTo>
                  <a:pt x="188" y="763"/>
                  <a:pt x="195" y="780"/>
                  <a:pt x="204" y="796"/>
                </a:cubicBezTo>
                <a:cubicBezTo>
                  <a:pt x="213" y="813"/>
                  <a:pt x="224" y="828"/>
                  <a:pt x="235" y="843"/>
                </a:cubicBezTo>
                <a:cubicBezTo>
                  <a:pt x="257" y="874"/>
                  <a:pt x="282" y="902"/>
                  <a:pt x="309" y="929"/>
                </a:cubicBezTo>
                <a:cubicBezTo>
                  <a:pt x="362" y="984"/>
                  <a:pt x="420" y="1033"/>
                  <a:pt x="482" y="1078"/>
                </a:cubicBezTo>
                <a:cubicBezTo>
                  <a:pt x="543" y="1122"/>
                  <a:pt x="608" y="1162"/>
                  <a:pt x="677" y="1196"/>
                </a:cubicBezTo>
                <a:cubicBezTo>
                  <a:pt x="711" y="1212"/>
                  <a:pt x="746" y="1227"/>
                  <a:pt x="782" y="1239"/>
                </a:cubicBezTo>
                <a:cubicBezTo>
                  <a:pt x="817" y="1252"/>
                  <a:pt x="855" y="1261"/>
                  <a:pt x="892" y="1269"/>
                </a:cubicBezTo>
                <a:cubicBezTo>
                  <a:pt x="929" y="1277"/>
                  <a:pt x="967" y="1282"/>
                  <a:pt x="1005" y="1288"/>
                </a:cubicBezTo>
                <a:cubicBezTo>
                  <a:pt x="1023" y="1290"/>
                  <a:pt x="1042" y="1293"/>
                  <a:pt x="1061" y="1295"/>
                </a:cubicBezTo>
                <a:cubicBezTo>
                  <a:pt x="1080" y="1297"/>
                  <a:pt x="1099" y="1299"/>
                  <a:pt x="1118" y="1301"/>
                </a:cubicBezTo>
                <a:cubicBezTo>
                  <a:pt x="1270" y="1316"/>
                  <a:pt x="1423" y="1322"/>
                  <a:pt x="1575" y="1329"/>
                </a:cubicBezTo>
                <a:cubicBezTo>
                  <a:pt x="1689" y="1334"/>
                  <a:pt x="1689" y="1334"/>
                  <a:pt x="1689" y="1334"/>
                </a:cubicBezTo>
                <a:cubicBezTo>
                  <a:pt x="1728" y="1336"/>
                  <a:pt x="1766" y="1338"/>
                  <a:pt x="1804" y="1341"/>
                </a:cubicBezTo>
                <a:cubicBezTo>
                  <a:pt x="1842" y="1343"/>
                  <a:pt x="1880" y="1346"/>
                  <a:pt x="1918" y="1350"/>
                </a:cubicBezTo>
                <a:cubicBezTo>
                  <a:pt x="1956" y="1355"/>
                  <a:pt x="1994" y="1359"/>
                  <a:pt x="2032" y="1368"/>
                </a:cubicBezTo>
                <a:cubicBezTo>
                  <a:pt x="2046" y="1372"/>
                  <a:pt x="2046" y="1372"/>
                  <a:pt x="2046" y="1372"/>
                </a:cubicBezTo>
                <a:cubicBezTo>
                  <a:pt x="2048" y="1372"/>
                  <a:pt x="2050" y="1373"/>
                  <a:pt x="2053" y="1373"/>
                </a:cubicBezTo>
                <a:cubicBezTo>
                  <a:pt x="2060" y="1376"/>
                  <a:pt x="2060" y="1376"/>
                  <a:pt x="2060" y="1376"/>
                </a:cubicBezTo>
                <a:cubicBezTo>
                  <a:pt x="2064" y="1377"/>
                  <a:pt x="2069" y="1379"/>
                  <a:pt x="2073" y="1380"/>
                </a:cubicBezTo>
                <a:cubicBezTo>
                  <a:pt x="2078" y="1382"/>
                  <a:pt x="2083" y="1384"/>
                  <a:pt x="2087" y="1386"/>
                </a:cubicBezTo>
                <a:cubicBezTo>
                  <a:pt x="2096" y="1390"/>
                  <a:pt x="2105" y="1395"/>
                  <a:pt x="2112" y="1403"/>
                </a:cubicBezTo>
                <a:cubicBezTo>
                  <a:pt x="2116" y="1406"/>
                  <a:pt x="2119" y="1410"/>
                  <a:pt x="2121" y="1416"/>
                </a:cubicBezTo>
                <a:cubicBezTo>
                  <a:pt x="2124" y="1421"/>
                  <a:pt x="2125" y="1426"/>
                  <a:pt x="2125" y="1432"/>
                </a:cubicBezTo>
                <a:cubicBezTo>
                  <a:pt x="2124" y="1443"/>
                  <a:pt x="2119" y="1452"/>
                  <a:pt x="2114" y="1461"/>
                </a:cubicBezTo>
                <a:cubicBezTo>
                  <a:pt x="2108" y="1469"/>
                  <a:pt x="2101" y="1476"/>
                  <a:pt x="2094" y="1483"/>
                </a:cubicBezTo>
                <a:cubicBezTo>
                  <a:pt x="2081" y="1497"/>
                  <a:pt x="2066" y="1509"/>
                  <a:pt x="2051" y="1521"/>
                </a:cubicBezTo>
                <a:cubicBezTo>
                  <a:pt x="2021" y="1545"/>
                  <a:pt x="1989" y="1567"/>
                  <a:pt x="1962" y="1592"/>
                </a:cubicBezTo>
                <a:cubicBezTo>
                  <a:pt x="1955" y="1599"/>
                  <a:pt x="1948" y="1605"/>
                  <a:pt x="1942" y="1612"/>
                </a:cubicBezTo>
                <a:cubicBezTo>
                  <a:pt x="1936" y="1619"/>
                  <a:pt x="1931" y="1627"/>
                  <a:pt x="1928" y="1635"/>
                </a:cubicBezTo>
                <a:cubicBezTo>
                  <a:pt x="1925" y="1642"/>
                  <a:pt x="1924" y="1651"/>
                  <a:pt x="1927" y="1658"/>
                </a:cubicBezTo>
                <a:cubicBezTo>
                  <a:pt x="1930" y="1665"/>
                  <a:pt x="1937" y="1671"/>
                  <a:pt x="1944" y="1676"/>
                </a:cubicBezTo>
                <a:cubicBezTo>
                  <a:pt x="1947" y="1678"/>
                  <a:pt x="1951" y="1681"/>
                  <a:pt x="1955" y="1683"/>
                </a:cubicBezTo>
                <a:cubicBezTo>
                  <a:pt x="1960" y="1685"/>
                  <a:pt x="1964" y="1687"/>
                  <a:pt x="1968" y="1689"/>
                </a:cubicBezTo>
                <a:cubicBezTo>
                  <a:pt x="1981" y="1695"/>
                  <a:pt x="1981" y="1695"/>
                  <a:pt x="1981" y="1695"/>
                </a:cubicBezTo>
                <a:cubicBezTo>
                  <a:pt x="1994" y="1701"/>
                  <a:pt x="1994" y="1701"/>
                  <a:pt x="1994" y="1701"/>
                </a:cubicBezTo>
                <a:cubicBezTo>
                  <a:pt x="2002" y="1705"/>
                  <a:pt x="2011" y="1708"/>
                  <a:pt x="2020" y="1711"/>
                </a:cubicBezTo>
                <a:cubicBezTo>
                  <a:pt x="2029" y="1714"/>
                  <a:pt x="2038" y="1718"/>
                  <a:pt x="2047" y="1721"/>
                </a:cubicBezTo>
                <a:cubicBezTo>
                  <a:pt x="2083" y="1733"/>
                  <a:pt x="2120" y="1743"/>
                  <a:pt x="2156" y="1753"/>
                </a:cubicBezTo>
                <a:cubicBezTo>
                  <a:pt x="2230" y="1772"/>
                  <a:pt x="2304" y="1788"/>
                  <a:pt x="2379" y="1803"/>
                </a:cubicBezTo>
                <a:cubicBezTo>
                  <a:pt x="2454" y="1817"/>
                  <a:pt x="2529" y="1830"/>
                  <a:pt x="2605" y="1841"/>
                </a:cubicBezTo>
                <a:cubicBezTo>
                  <a:pt x="2680" y="1853"/>
                  <a:pt x="2756" y="1862"/>
                  <a:pt x="2831" y="1869"/>
                </a:cubicBezTo>
                <a:cubicBezTo>
                  <a:pt x="2869" y="1873"/>
                  <a:pt x="2907" y="1876"/>
                  <a:pt x="2945" y="1878"/>
                </a:cubicBezTo>
                <a:cubicBezTo>
                  <a:pt x="2983" y="1880"/>
                  <a:pt x="3021" y="1880"/>
                  <a:pt x="3058" y="1877"/>
                </a:cubicBezTo>
                <a:cubicBezTo>
                  <a:pt x="3077" y="1876"/>
                  <a:pt x="3096" y="1873"/>
                  <a:pt x="3115" y="1870"/>
                </a:cubicBezTo>
                <a:cubicBezTo>
                  <a:pt x="3133" y="1867"/>
                  <a:pt x="3152" y="1863"/>
                  <a:pt x="3170" y="1858"/>
                </a:cubicBezTo>
                <a:cubicBezTo>
                  <a:pt x="3206" y="1848"/>
                  <a:pt x="3241" y="1833"/>
                  <a:pt x="3272" y="1813"/>
                </a:cubicBezTo>
                <a:cubicBezTo>
                  <a:pt x="3287" y="1803"/>
                  <a:pt x="3302" y="1792"/>
                  <a:pt x="3315" y="1779"/>
                </a:cubicBezTo>
                <a:cubicBezTo>
                  <a:pt x="3327" y="1765"/>
                  <a:pt x="3338" y="1751"/>
                  <a:pt x="3346" y="1734"/>
                </a:cubicBezTo>
                <a:cubicBezTo>
                  <a:pt x="3350" y="1726"/>
                  <a:pt x="3353" y="1718"/>
                  <a:pt x="3355" y="1709"/>
                </a:cubicBezTo>
                <a:cubicBezTo>
                  <a:pt x="3356" y="1703"/>
                  <a:pt x="3356" y="1703"/>
                  <a:pt x="3356" y="1703"/>
                </a:cubicBezTo>
                <a:cubicBezTo>
                  <a:pt x="3356" y="1696"/>
                  <a:pt x="3356" y="1696"/>
                  <a:pt x="3356" y="1696"/>
                </a:cubicBezTo>
                <a:cubicBezTo>
                  <a:pt x="3356" y="1694"/>
                  <a:pt x="3356" y="1692"/>
                  <a:pt x="3356" y="1690"/>
                </a:cubicBezTo>
                <a:cubicBezTo>
                  <a:pt x="3356" y="1689"/>
                  <a:pt x="3356" y="1688"/>
                  <a:pt x="3356" y="1687"/>
                </a:cubicBezTo>
                <a:cubicBezTo>
                  <a:pt x="3356" y="1686"/>
                  <a:pt x="3356" y="1685"/>
                  <a:pt x="3356" y="1684"/>
                </a:cubicBezTo>
                <a:cubicBezTo>
                  <a:pt x="3354" y="1677"/>
                  <a:pt x="3350" y="1670"/>
                  <a:pt x="3343" y="1665"/>
                </a:cubicBezTo>
                <a:cubicBezTo>
                  <a:pt x="3337" y="1659"/>
                  <a:pt x="3329" y="1655"/>
                  <a:pt x="3321" y="1652"/>
                </a:cubicBezTo>
                <a:cubicBezTo>
                  <a:pt x="3305" y="1645"/>
                  <a:pt x="3286" y="1642"/>
                  <a:pt x="3268" y="1641"/>
                </a:cubicBezTo>
                <a:cubicBezTo>
                  <a:pt x="3250" y="1640"/>
                  <a:pt x="3231" y="1641"/>
                  <a:pt x="3213" y="1645"/>
                </a:cubicBezTo>
                <a:cubicBezTo>
                  <a:pt x="3204" y="1647"/>
                  <a:pt x="3196" y="1649"/>
                  <a:pt x="3188" y="1653"/>
                </a:cubicBezTo>
                <a:cubicBezTo>
                  <a:pt x="3180" y="1657"/>
                  <a:pt x="3172" y="1661"/>
                  <a:pt x="3167" y="1667"/>
                </a:cubicBezTo>
                <a:cubicBezTo>
                  <a:pt x="3161" y="1673"/>
                  <a:pt x="3158" y="1680"/>
                  <a:pt x="3157" y="1688"/>
                </a:cubicBezTo>
                <a:cubicBezTo>
                  <a:pt x="3157" y="1690"/>
                  <a:pt x="3158" y="1692"/>
                  <a:pt x="3158" y="1694"/>
                </a:cubicBezTo>
                <a:cubicBezTo>
                  <a:pt x="3158" y="1695"/>
                  <a:pt x="3158" y="1696"/>
                  <a:pt x="3158" y="1697"/>
                </a:cubicBezTo>
                <a:cubicBezTo>
                  <a:pt x="3158" y="1697"/>
                  <a:pt x="3159" y="1698"/>
                  <a:pt x="3159" y="1699"/>
                </a:cubicBezTo>
                <a:cubicBezTo>
                  <a:pt x="3160" y="1702"/>
                  <a:pt x="3162" y="1706"/>
                  <a:pt x="3165" y="1709"/>
                </a:cubicBezTo>
                <a:cubicBezTo>
                  <a:pt x="3171" y="1716"/>
                  <a:pt x="3177" y="1722"/>
                  <a:pt x="3184" y="1728"/>
                </a:cubicBezTo>
                <a:cubicBezTo>
                  <a:pt x="3192" y="1734"/>
                  <a:pt x="3199" y="1739"/>
                  <a:pt x="3207" y="1744"/>
                </a:cubicBezTo>
                <a:cubicBezTo>
                  <a:pt x="3222" y="1755"/>
                  <a:pt x="3239" y="1765"/>
                  <a:pt x="3255" y="1774"/>
                </a:cubicBezTo>
                <a:cubicBezTo>
                  <a:pt x="3288" y="1792"/>
                  <a:pt x="3323" y="1808"/>
                  <a:pt x="3358" y="1823"/>
                </a:cubicBezTo>
                <a:cubicBezTo>
                  <a:pt x="3427" y="1853"/>
                  <a:pt x="3499" y="1879"/>
                  <a:pt x="3572" y="1902"/>
                </a:cubicBezTo>
                <a:cubicBezTo>
                  <a:pt x="3717" y="1947"/>
                  <a:pt x="3867" y="1980"/>
                  <a:pt x="4018" y="2000"/>
                </a:cubicBezTo>
                <a:cubicBezTo>
                  <a:pt x="4169" y="2021"/>
                  <a:pt x="4322" y="2029"/>
                  <a:pt x="4474" y="2022"/>
                </a:cubicBezTo>
                <a:cubicBezTo>
                  <a:pt x="4474" y="2024"/>
                  <a:pt x="4474" y="2024"/>
                  <a:pt x="4474" y="2024"/>
                </a:cubicBezTo>
                <a:cubicBezTo>
                  <a:pt x="4398" y="2029"/>
                  <a:pt x="4322" y="2029"/>
                  <a:pt x="4245" y="2027"/>
                </a:cubicBezTo>
                <a:cubicBezTo>
                  <a:pt x="4169" y="2024"/>
                  <a:pt x="4093" y="2018"/>
                  <a:pt x="4017" y="2008"/>
                </a:cubicBezTo>
                <a:cubicBezTo>
                  <a:pt x="3941" y="1999"/>
                  <a:pt x="3865" y="1986"/>
                  <a:pt x="3791" y="1970"/>
                </a:cubicBezTo>
                <a:cubicBezTo>
                  <a:pt x="3716" y="1955"/>
                  <a:pt x="3641" y="1936"/>
                  <a:pt x="3568" y="1914"/>
                </a:cubicBezTo>
                <a:cubicBezTo>
                  <a:pt x="3495" y="1891"/>
                  <a:pt x="3423" y="1866"/>
                  <a:pt x="3352" y="1836"/>
                </a:cubicBezTo>
                <a:cubicBezTo>
                  <a:pt x="3317" y="1821"/>
                  <a:pt x="3282" y="1805"/>
                  <a:pt x="3248" y="1787"/>
                </a:cubicBezTo>
                <a:cubicBezTo>
                  <a:pt x="3231" y="1777"/>
                  <a:pt x="3215" y="1768"/>
                  <a:pt x="3198" y="1757"/>
                </a:cubicBezTo>
                <a:cubicBezTo>
                  <a:pt x="3190" y="1751"/>
                  <a:pt x="3182" y="1746"/>
                  <a:pt x="3175" y="1740"/>
                </a:cubicBezTo>
                <a:cubicBezTo>
                  <a:pt x="3167" y="1733"/>
                  <a:pt x="3160" y="1727"/>
                  <a:pt x="3153" y="1719"/>
                </a:cubicBezTo>
                <a:cubicBezTo>
                  <a:pt x="3151" y="1715"/>
                  <a:pt x="3151" y="1715"/>
                  <a:pt x="3151" y="1715"/>
                </a:cubicBezTo>
                <a:cubicBezTo>
                  <a:pt x="3148" y="1712"/>
                  <a:pt x="3148" y="1712"/>
                  <a:pt x="3148" y="1712"/>
                </a:cubicBezTo>
                <a:cubicBezTo>
                  <a:pt x="3148" y="1711"/>
                  <a:pt x="3147" y="1710"/>
                  <a:pt x="3146" y="1708"/>
                </a:cubicBezTo>
                <a:cubicBezTo>
                  <a:pt x="3146" y="1707"/>
                  <a:pt x="3145" y="1706"/>
                  <a:pt x="3144" y="1704"/>
                </a:cubicBezTo>
                <a:cubicBezTo>
                  <a:pt x="3144" y="1703"/>
                  <a:pt x="3143" y="1701"/>
                  <a:pt x="3143" y="1700"/>
                </a:cubicBezTo>
                <a:cubicBezTo>
                  <a:pt x="3143" y="1698"/>
                  <a:pt x="3143" y="1697"/>
                  <a:pt x="3142" y="1696"/>
                </a:cubicBezTo>
                <a:cubicBezTo>
                  <a:pt x="3142" y="1693"/>
                  <a:pt x="3142" y="1690"/>
                  <a:pt x="3142" y="1687"/>
                </a:cubicBezTo>
                <a:cubicBezTo>
                  <a:pt x="3142" y="1681"/>
                  <a:pt x="3143" y="1676"/>
                  <a:pt x="3146" y="1670"/>
                </a:cubicBezTo>
                <a:cubicBezTo>
                  <a:pt x="3148" y="1665"/>
                  <a:pt x="3151" y="1660"/>
                  <a:pt x="3155" y="1656"/>
                </a:cubicBezTo>
                <a:cubicBezTo>
                  <a:pt x="3163" y="1648"/>
                  <a:pt x="3172" y="1643"/>
                  <a:pt x="3181" y="1639"/>
                </a:cubicBezTo>
                <a:cubicBezTo>
                  <a:pt x="3190" y="1634"/>
                  <a:pt x="3200" y="1631"/>
                  <a:pt x="3210" y="1629"/>
                </a:cubicBezTo>
                <a:cubicBezTo>
                  <a:pt x="3229" y="1625"/>
                  <a:pt x="3249" y="1623"/>
                  <a:pt x="3269" y="1624"/>
                </a:cubicBezTo>
                <a:cubicBezTo>
                  <a:pt x="3289" y="1626"/>
                  <a:pt x="3308" y="1629"/>
                  <a:pt x="3327" y="1636"/>
                </a:cubicBezTo>
                <a:cubicBezTo>
                  <a:pt x="3337" y="1640"/>
                  <a:pt x="3346" y="1645"/>
                  <a:pt x="3354" y="1652"/>
                </a:cubicBezTo>
                <a:cubicBezTo>
                  <a:pt x="3362" y="1659"/>
                  <a:pt x="3369" y="1669"/>
                  <a:pt x="3372" y="1681"/>
                </a:cubicBezTo>
                <a:cubicBezTo>
                  <a:pt x="3372" y="1682"/>
                  <a:pt x="3372" y="1684"/>
                  <a:pt x="3372" y="1685"/>
                </a:cubicBezTo>
                <a:cubicBezTo>
                  <a:pt x="3373" y="1686"/>
                  <a:pt x="3373" y="1688"/>
                  <a:pt x="3373" y="1689"/>
                </a:cubicBezTo>
                <a:cubicBezTo>
                  <a:pt x="3373" y="1692"/>
                  <a:pt x="3373" y="1694"/>
                  <a:pt x="3373" y="1697"/>
                </a:cubicBezTo>
                <a:cubicBezTo>
                  <a:pt x="3373" y="1700"/>
                  <a:pt x="3372" y="1702"/>
                  <a:pt x="3372" y="1705"/>
                </a:cubicBezTo>
                <a:cubicBezTo>
                  <a:pt x="3371" y="1713"/>
                  <a:pt x="3371" y="1713"/>
                  <a:pt x="3371" y="1713"/>
                </a:cubicBezTo>
                <a:cubicBezTo>
                  <a:pt x="3369" y="1723"/>
                  <a:pt x="3365" y="1732"/>
                  <a:pt x="3361" y="1741"/>
                </a:cubicBezTo>
                <a:cubicBezTo>
                  <a:pt x="3352" y="1760"/>
                  <a:pt x="3341" y="1776"/>
                  <a:pt x="3327" y="1790"/>
                </a:cubicBezTo>
                <a:cubicBezTo>
                  <a:pt x="3313" y="1805"/>
                  <a:pt x="3297" y="1817"/>
                  <a:pt x="3281" y="1828"/>
                </a:cubicBezTo>
                <a:cubicBezTo>
                  <a:pt x="3248" y="1849"/>
                  <a:pt x="3212" y="1864"/>
                  <a:pt x="3174" y="1874"/>
                </a:cubicBezTo>
                <a:cubicBezTo>
                  <a:pt x="3155" y="1880"/>
                  <a:pt x="3136" y="1884"/>
                  <a:pt x="3117" y="1887"/>
                </a:cubicBezTo>
                <a:cubicBezTo>
                  <a:pt x="3098" y="1890"/>
                  <a:pt x="3079" y="1893"/>
                  <a:pt x="3060" y="1894"/>
                </a:cubicBezTo>
                <a:cubicBezTo>
                  <a:pt x="3021" y="1897"/>
                  <a:pt x="2983" y="1897"/>
                  <a:pt x="2944" y="1895"/>
                </a:cubicBezTo>
                <a:cubicBezTo>
                  <a:pt x="2906" y="1893"/>
                  <a:pt x="2868" y="1890"/>
                  <a:pt x="2830" y="1886"/>
                </a:cubicBezTo>
                <a:cubicBezTo>
                  <a:pt x="2754" y="1879"/>
                  <a:pt x="2678" y="1869"/>
                  <a:pt x="2602" y="1857"/>
                </a:cubicBezTo>
                <a:cubicBezTo>
                  <a:pt x="2527" y="1846"/>
                  <a:pt x="2451" y="1833"/>
                  <a:pt x="2376" y="1818"/>
                </a:cubicBezTo>
                <a:cubicBezTo>
                  <a:pt x="2301" y="1803"/>
                  <a:pt x="2227" y="1786"/>
                  <a:pt x="2153" y="1766"/>
                </a:cubicBezTo>
                <a:cubicBezTo>
                  <a:pt x="2116" y="1756"/>
                  <a:pt x="2079" y="1746"/>
                  <a:pt x="2043" y="1733"/>
                </a:cubicBezTo>
                <a:cubicBezTo>
                  <a:pt x="2034" y="1730"/>
                  <a:pt x="2025" y="1727"/>
                  <a:pt x="2015" y="1724"/>
                </a:cubicBezTo>
                <a:cubicBezTo>
                  <a:pt x="2007" y="1720"/>
                  <a:pt x="1997" y="1717"/>
                  <a:pt x="1989" y="1713"/>
                </a:cubicBezTo>
                <a:cubicBezTo>
                  <a:pt x="1975" y="1707"/>
                  <a:pt x="1975" y="1707"/>
                  <a:pt x="1975" y="1707"/>
                </a:cubicBezTo>
                <a:cubicBezTo>
                  <a:pt x="1962" y="1701"/>
                  <a:pt x="1962" y="1701"/>
                  <a:pt x="1962" y="1701"/>
                </a:cubicBezTo>
                <a:cubicBezTo>
                  <a:pt x="1958" y="1699"/>
                  <a:pt x="1954" y="1696"/>
                  <a:pt x="1949" y="1694"/>
                </a:cubicBezTo>
                <a:cubicBezTo>
                  <a:pt x="1945" y="1692"/>
                  <a:pt x="1941" y="1689"/>
                  <a:pt x="1936" y="1686"/>
                </a:cubicBezTo>
                <a:cubicBezTo>
                  <a:pt x="1928" y="1681"/>
                  <a:pt x="1920" y="1673"/>
                  <a:pt x="1916" y="1662"/>
                </a:cubicBezTo>
                <a:cubicBezTo>
                  <a:pt x="1913" y="1657"/>
                  <a:pt x="1913" y="1651"/>
                  <a:pt x="1913" y="1646"/>
                </a:cubicBezTo>
                <a:cubicBezTo>
                  <a:pt x="1913" y="1640"/>
                  <a:pt x="1915" y="1635"/>
                  <a:pt x="1916" y="1630"/>
                </a:cubicBezTo>
                <a:cubicBezTo>
                  <a:pt x="1921" y="1620"/>
                  <a:pt x="1926" y="1612"/>
                  <a:pt x="1933" y="1604"/>
                </a:cubicBezTo>
                <a:cubicBezTo>
                  <a:pt x="1939" y="1597"/>
                  <a:pt x="1946" y="1590"/>
                  <a:pt x="1953" y="1583"/>
                </a:cubicBezTo>
                <a:cubicBezTo>
                  <a:pt x="1982" y="1557"/>
                  <a:pt x="2014" y="1536"/>
                  <a:pt x="2044" y="1512"/>
                </a:cubicBezTo>
                <a:cubicBezTo>
                  <a:pt x="2059" y="1501"/>
                  <a:pt x="2074" y="1489"/>
                  <a:pt x="2087" y="1476"/>
                </a:cubicBezTo>
                <a:cubicBezTo>
                  <a:pt x="2094" y="1469"/>
                  <a:pt x="2100" y="1462"/>
                  <a:pt x="2105" y="1455"/>
                </a:cubicBezTo>
                <a:cubicBezTo>
                  <a:pt x="2110" y="1448"/>
                  <a:pt x="2114" y="1439"/>
                  <a:pt x="2115" y="1431"/>
                </a:cubicBezTo>
                <a:cubicBezTo>
                  <a:pt x="2115" y="1423"/>
                  <a:pt x="2111" y="1415"/>
                  <a:pt x="2105" y="1409"/>
                </a:cubicBezTo>
                <a:cubicBezTo>
                  <a:pt x="2099" y="1403"/>
                  <a:pt x="2091" y="1398"/>
                  <a:pt x="2083" y="1394"/>
                </a:cubicBezTo>
                <a:cubicBezTo>
                  <a:pt x="2079" y="1392"/>
                  <a:pt x="2074" y="1391"/>
                  <a:pt x="2070" y="1389"/>
                </a:cubicBezTo>
                <a:cubicBezTo>
                  <a:pt x="2066" y="1387"/>
                  <a:pt x="2061" y="1386"/>
                  <a:pt x="2057" y="1384"/>
                </a:cubicBezTo>
                <a:cubicBezTo>
                  <a:pt x="2050" y="1382"/>
                  <a:pt x="2050" y="1382"/>
                  <a:pt x="2050" y="1382"/>
                </a:cubicBezTo>
                <a:cubicBezTo>
                  <a:pt x="2048" y="1381"/>
                  <a:pt x="2046" y="1381"/>
                  <a:pt x="2043" y="1380"/>
                </a:cubicBezTo>
                <a:cubicBezTo>
                  <a:pt x="2030" y="1377"/>
                  <a:pt x="2030" y="1377"/>
                  <a:pt x="2030" y="1377"/>
                </a:cubicBezTo>
                <a:cubicBezTo>
                  <a:pt x="1993" y="1368"/>
                  <a:pt x="1955" y="1363"/>
                  <a:pt x="1917" y="1358"/>
                </a:cubicBezTo>
                <a:cubicBezTo>
                  <a:pt x="1879" y="1354"/>
                  <a:pt x="1841" y="1350"/>
                  <a:pt x="1803" y="1348"/>
                </a:cubicBezTo>
                <a:cubicBezTo>
                  <a:pt x="1727" y="1342"/>
                  <a:pt x="1651" y="1338"/>
                  <a:pt x="1575" y="1334"/>
                </a:cubicBezTo>
                <a:cubicBezTo>
                  <a:pt x="1499" y="1331"/>
                  <a:pt x="1422" y="1327"/>
                  <a:pt x="1346" y="1323"/>
                </a:cubicBezTo>
                <a:cubicBezTo>
                  <a:pt x="1270" y="1318"/>
                  <a:pt x="1194" y="1313"/>
                  <a:pt x="1118" y="1306"/>
                </a:cubicBezTo>
                <a:cubicBezTo>
                  <a:pt x="1042" y="1299"/>
                  <a:pt x="966" y="1290"/>
                  <a:pt x="890" y="1275"/>
                </a:cubicBezTo>
                <a:cubicBezTo>
                  <a:pt x="853" y="1268"/>
                  <a:pt x="816" y="1259"/>
                  <a:pt x="779" y="1247"/>
                </a:cubicBezTo>
                <a:cubicBezTo>
                  <a:pt x="743" y="1235"/>
                  <a:pt x="707" y="1220"/>
                  <a:pt x="673" y="1204"/>
                </a:cubicBezTo>
                <a:cubicBezTo>
                  <a:pt x="603" y="1171"/>
                  <a:pt x="538" y="1131"/>
                  <a:pt x="475" y="1087"/>
                </a:cubicBezTo>
                <a:cubicBezTo>
                  <a:pt x="413" y="1042"/>
                  <a:pt x="353" y="993"/>
                  <a:pt x="299" y="939"/>
                </a:cubicBezTo>
                <a:cubicBezTo>
                  <a:pt x="272" y="911"/>
                  <a:pt x="247" y="883"/>
                  <a:pt x="223" y="852"/>
                </a:cubicBezTo>
                <a:cubicBezTo>
                  <a:pt x="212" y="836"/>
                  <a:pt x="201" y="820"/>
                  <a:pt x="192" y="803"/>
                </a:cubicBezTo>
                <a:cubicBezTo>
                  <a:pt x="182" y="786"/>
                  <a:pt x="174" y="768"/>
                  <a:pt x="171" y="747"/>
                </a:cubicBezTo>
                <a:cubicBezTo>
                  <a:pt x="169" y="737"/>
                  <a:pt x="169" y="726"/>
                  <a:pt x="173" y="716"/>
                </a:cubicBezTo>
                <a:cubicBezTo>
                  <a:pt x="177" y="706"/>
                  <a:pt x="183" y="697"/>
                  <a:pt x="191" y="689"/>
                </a:cubicBezTo>
                <a:cubicBezTo>
                  <a:pt x="199" y="682"/>
                  <a:pt x="208" y="677"/>
                  <a:pt x="217" y="673"/>
                </a:cubicBezTo>
                <a:cubicBezTo>
                  <a:pt x="226" y="669"/>
                  <a:pt x="235" y="665"/>
                  <a:pt x="245" y="663"/>
                </a:cubicBezTo>
                <a:cubicBezTo>
                  <a:pt x="264" y="659"/>
                  <a:pt x="284" y="657"/>
                  <a:pt x="303" y="656"/>
                </a:cubicBezTo>
                <a:cubicBezTo>
                  <a:pt x="322" y="655"/>
                  <a:pt x="342" y="655"/>
                  <a:pt x="361" y="656"/>
                </a:cubicBezTo>
                <a:cubicBezTo>
                  <a:pt x="399" y="658"/>
                  <a:pt x="438" y="662"/>
                  <a:pt x="475" y="667"/>
                </a:cubicBezTo>
                <a:cubicBezTo>
                  <a:pt x="532" y="675"/>
                  <a:pt x="532" y="675"/>
                  <a:pt x="532" y="675"/>
                </a:cubicBezTo>
                <a:cubicBezTo>
                  <a:pt x="551" y="677"/>
                  <a:pt x="570" y="680"/>
                  <a:pt x="588" y="678"/>
                </a:cubicBezTo>
                <a:cubicBezTo>
                  <a:pt x="606" y="677"/>
                  <a:pt x="624" y="673"/>
                  <a:pt x="639" y="663"/>
                </a:cubicBezTo>
                <a:cubicBezTo>
                  <a:pt x="654" y="654"/>
                  <a:pt x="664" y="638"/>
                  <a:pt x="670" y="621"/>
                </a:cubicBezTo>
                <a:cubicBezTo>
                  <a:pt x="673" y="613"/>
                  <a:pt x="675" y="604"/>
                  <a:pt x="676" y="595"/>
                </a:cubicBezTo>
                <a:cubicBezTo>
                  <a:pt x="677" y="590"/>
                  <a:pt x="677" y="585"/>
                  <a:pt x="678" y="581"/>
                </a:cubicBezTo>
                <a:cubicBezTo>
                  <a:pt x="678" y="576"/>
                  <a:pt x="678" y="572"/>
                  <a:pt x="679" y="567"/>
                </a:cubicBezTo>
                <a:cubicBezTo>
                  <a:pt x="679" y="548"/>
                  <a:pt x="678" y="529"/>
                  <a:pt x="675" y="511"/>
                </a:cubicBezTo>
                <a:cubicBezTo>
                  <a:pt x="674" y="501"/>
                  <a:pt x="673" y="492"/>
                  <a:pt x="671" y="483"/>
                </a:cubicBezTo>
                <a:cubicBezTo>
                  <a:pt x="669" y="469"/>
                  <a:pt x="669" y="469"/>
                  <a:pt x="669" y="469"/>
                </a:cubicBezTo>
                <a:cubicBezTo>
                  <a:pt x="668" y="464"/>
                  <a:pt x="667" y="460"/>
                  <a:pt x="666" y="455"/>
                </a:cubicBezTo>
                <a:cubicBezTo>
                  <a:pt x="661" y="437"/>
                  <a:pt x="655" y="419"/>
                  <a:pt x="647" y="402"/>
                </a:cubicBezTo>
                <a:cubicBezTo>
                  <a:pt x="644" y="396"/>
                  <a:pt x="644" y="396"/>
                  <a:pt x="644" y="396"/>
                </a:cubicBezTo>
                <a:cubicBezTo>
                  <a:pt x="641" y="389"/>
                  <a:pt x="641" y="389"/>
                  <a:pt x="641" y="389"/>
                </a:cubicBezTo>
                <a:cubicBezTo>
                  <a:pt x="635" y="377"/>
                  <a:pt x="635" y="377"/>
                  <a:pt x="635" y="377"/>
                </a:cubicBezTo>
                <a:cubicBezTo>
                  <a:pt x="628" y="364"/>
                  <a:pt x="628" y="364"/>
                  <a:pt x="628" y="364"/>
                </a:cubicBezTo>
                <a:cubicBezTo>
                  <a:pt x="626" y="360"/>
                  <a:pt x="624" y="356"/>
                  <a:pt x="621" y="352"/>
                </a:cubicBezTo>
                <a:cubicBezTo>
                  <a:pt x="614" y="340"/>
                  <a:pt x="614" y="340"/>
                  <a:pt x="614" y="340"/>
                </a:cubicBezTo>
                <a:cubicBezTo>
                  <a:pt x="611" y="336"/>
                  <a:pt x="608" y="332"/>
                  <a:pt x="606" y="328"/>
                </a:cubicBezTo>
                <a:cubicBezTo>
                  <a:pt x="601" y="320"/>
                  <a:pt x="595" y="313"/>
                  <a:pt x="589" y="305"/>
                </a:cubicBezTo>
                <a:cubicBezTo>
                  <a:pt x="567" y="275"/>
                  <a:pt x="541" y="247"/>
                  <a:pt x="513" y="221"/>
                </a:cubicBezTo>
                <a:cubicBezTo>
                  <a:pt x="486" y="195"/>
                  <a:pt x="456" y="171"/>
                  <a:pt x="425" y="149"/>
                </a:cubicBezTo>
                <a:cubicBezTo>
                  <a:pt x="363" y="105"/>
                  <a:pt x="295" y="70"/>
                  <a:pt x="223" y="45"/>
                </a:cubicBezTo>
                <a:cubicBezTo>
                  <a:pt x="151" y="20"/>
                  <a:pt x="76" y="5"/>
                  <a:pt x="0" y="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文本框 2"/>
          <p:cNvSpPr txBox="1"/>
          <p:nvPr>
            <p:custDataLst>
              <p:tags r:id="rId1"/>
            </p:custDataLst>
          </p:nvPr>
        </p:nvSpPr>
        <p:spPr>
          <a:xfrm>
            <a:off x="3896517" y="3051054"/>
            <a:ext cx="4408949" cy="11988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0" noProof="0" dirty="0">
                <a:solidFill>
                  <a:srgbClr val="7C5E5E"/>
                </a:solidFill>
                <a:latin typeface="微软雅黑" panose="020B0503020204020204" charset="-122"/>
                <a:cs typeface="+mn-ea"/>
                <a:sym typeface="+mn-lt"/>
              </a:rPr>
              <a:t>当前进度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7C5E5E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0" noProof="0" dirty="0">
                <a:solidFill>
                  <a:srgbClr val="7C5E5E"/>
                </a:solidFill>
                <a:latin typeface="微软雅黑" panose="020B0503020204020204" charset="-122"/>
                <a:cs typeface="+mn-ea"/>
                <a:sym typeface="+mn-lt"/>
              </a:rPr>
              <a:t>概述</a:t>
            </a:r>
            <a:endParaRPr lang="zh-CN" altLang="en-US" sz="3600" b="0" noProof="0" dirty="0">
              <a:solidFill>
                <a:srgbClr val="7C5E5E"/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011656" y="4550836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A1838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25F4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34776" y="4585830"/>
            <a:ext cx="133178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PART.03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35156" y="1649162"/>
            <a:ext cx="179087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rgbClr val="7C5E5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03.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7C5E5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28058" y="401675"/>
            <a:ext cx="494809" cy="362196"/>
            <a:chOff x="1139258" y="1260908"/>
            <a:chExt cx="604874" cy="442763"/>
          </a:xfrm>
        </p:grpSpPr>
        <p:sp>
          <p:nvSpPr>
            <p:cNvPr id="15" name="平行四边形 14"/>
            <p:cNvSpPr/>
            <p:nvPr/>
          </p:nvSpPr>
          <p:spPr>
            <a:xfrm>
              <a:off x="1139258" y="1260908"/>
              <a:ext cx="433136" cy="442763"/>
            </a:xfrm>
            <a:prstGeom prst="parallelogram">
              <a:avLst>
                <a:gd name="adj" fmla="val 41667"/>
              </a:avLst>
            </a:prstGeom>
            <a:solidFill>
              <a:srgbClr val="D4B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435591" y="1260908"/>
              <a:ext cx="308541" cy="442763"/>
            </a:xfrm>
            <a:prstGeom prst="parallelogram">
              <a:avLst>
                <a:gd name="adj" fmla="val 60327"/>
              </a:avLst>
            </a:prstGeom>
            <a:solidFill>
              <a:srgbClr val="D4B5B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908397" y="351850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产品经理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2655" y="1378585"/>
            <a:ext cx="26396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完成了初步的需求分析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2655" y="2134235"/>
            <a:ext cx="24110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源码已配置运行成功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2655" y="2910205"/>
            <a:ext cx="35540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待添加功能模块的原型图设计中</a:t>
            </a:r>
            <a:endParaRPr lang="zh-CN" altLang="en-US">
              <a:sym typeface="+mn-ea"/>
            </a:endParaRPr>
          </a:p>
        </p:txBody>
      </p:sp>
      <p:pic>
        <p:nvPicPr>
          <p:cNvPr id="19" name="图片 18" descr="肖像印项目概念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1025" y="351790"/>
            <a:ext cx="4817745" cy="2804160"/>
          </a:xfrm>
          <a:prstGeom prst="rect">
            <a:avLst/>
          </a:prstGeom>
        </p:spPr>
      </p:pic>
      <p:pic>
        <p:nvPicPr>
          <p:cNvPr id="9" name="图片 8" descr="肖像签wx端用例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420" y="3278505"/>
            <a:ext cx="1732280" cy="3422015"/>
          </a:xfrm>
          <a:prstGeom prst="rect">
            <a:avLst/>
          </a:prstGeom>
        </p:spPr>
      </p:pic>
      <p:pic>
        <p:nvPicPr>
          <p:cNvPr id="11" name="图片 10" descr="肖像印pc端用例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665" y="3278505"/>
            <a:ext cx="3714750" cy="2819400"/>
          </a:xfrm>
          <a:prstGeom prst="rect">
            <a:avLst/>
          </a:prstGeom>
        </p:spPr>
      </p:pic>
      <p:pic>
        <p:nvPicPr>
          <p:cNvPr id="5" name="图片 4" descr="a9cbe797a661db770bc5792003cf5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070" y="471170"/>
            <a:ext cx="4586605" cy="2439035"/>
          </a:xfrm>
          <a:prstGeom prst="rect">
            <a:avLst/>
          </a:prstGeom>
        </p:spPr>
      </p:pic>
      <p:pic>
        <p:nvPicPr>
          <p:cNvPr id="6" name="图片 5" descr="071cc1b1b62b4434e93a035464d56e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4865" y="3394075"/>
            <a:ext cx="3803015" cy="3190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580" y="3394075"/>
            <a:ext cx="3250565" cy="3293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WPS 演示</Application>
  <PresentationFormat>宽屏</PresentationFormat>
  <Paragraphs>144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-A-</cp:lastModifiedBy>
  <cp:revision>55</cp:revision>
  <dcterms:created xsi:type="dcterms:W3CDTF">2020-07-02T10:44:00Z</dcterms:created>
  <dcterms:modified xsi:type="dcterms:W3CDTF">2022-09-20T06:51:10Z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983290455DDE44E9988B3A7ADE3768D3</vt:lpwstr>
  </property>
  <property fmtid="{D5CDD505-2E9C-101B-9397-08002B2CF9AE}" pid="3" name="KSOProductBuildVer">
    <vt:lpwstr>2052-11.1.0.9999</vt:lpwstr>
  </property>
</Properties>
</file>