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8A296-8911-44A5-BEC3-C68F79ED333D}" v="432" dt="2022-06-24T06:33:4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F055F3-9962-6F70-601B-6BF9CA81162F}"/>
              </a:ext>
            </a:extLst>
          </p:cNvPr>
          <p:cNvSpPr/>
          <p:nvPr/>
        </p:nvSpPr>
        <p:spPr>
          <a:xfrm>
            <a:off x="1157111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856B8-D154-D9DC-BA65-D1812B0D88CD}"/>
              </a:ext>
            </a:extLst>
          </p:cNvPr>
          <p:cNvSpPr/>
          <p:nvPr/>
        </p:nvSpPr>
        <p:spPr>
          <a:xfrm>
            <a:off x="5181600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EA3C1-E98B-363B-8D4C-EEA551AD4BA1}"/>
              </a:ext>
            </a:extLst>
          </p:cNvPr>
          <p:cNvSpPr/>
          <p:nvPr/>
        </p:nvSpPr>
        <p:spPr>
          <a:xfrm>
            <a:off x="9053689" y="1018823"/>
            <a:ext cx="2088444" cy="42784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4B6304-4043-3563-14FE-8E6EAFD206D8}"/>
              </a:ext>
            </a:extLst>
          </p:cNvPr>
          <p:cNvSpPr/>
          <p:nvPr/>
        </p:nvSpPr>
        <p:spPr>
          <a:xfrm>
            <a:off x="5179484" y="1477785"/>
            <a:ext cx="1433688" cy="3420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EC1E5-C60F-FF58-8A3D-C862DDB12AEF}"/>
              </a:ext>
            </a:extLst>
          </p:cNvPr>
          <p:cNvSpPr txBox="1"/>
          <p:nvPr/>
        </p:nvSpPr>
        <p:spPr>
          <a:xfrm>
            <a:off x="5179484" y="2142772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Inbox        10  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4A4A6-A226-8ADB-54BD-F4759B6359B0}"/>
              </a:ext>
            </a:extLst>
          </p:cNvPr>
          <p:cNvSpPr txBox="1"/>
          <p:nvPr/>
        </p:nvSpPr>
        <p:spPr>
          <a:xfrm>
            <a:off x="5179484" y="2611261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Important  5  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0E05-D7BE-ED93-8A59-82C142C3B05A}"/>
              </a:ext>
            </a:extLst>
          </p:cNvPr>
          <p:cNvSpPr txBox="1"/>
          <p:nvPr/>
        </p:nvSpPr>
        <p:spPr>
          <a:xfrm>
            <a:off x="5179484" y="303459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Draft           2 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B4D5C-9ED2-C1D1-6DF9-658494F58356}"/>
              </a:ext>
            </a:extLst>
          </p:cNvPr>
          <p:cNvSpPr txBox="1"/>
          <p:nvPr/>
        </p:nvSpPr>
        <p:spPr>
          <a:xfrm>
            <a:off x="5185127" y="3401484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Sent          80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5B0-74F2-B3F5-3FD5-8877533BE24B}"/>
              </a:ext>
            </a:extLst>
          </p:cNvPr>
          <p:cNvSpPr txBox="1"/>
          <p:nvPr/>
        </p:nvSpPr>
        <p:spPr>
          <a:xfrm>
            <a:off x="5218994" y="37683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Trash        10  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466D4-B402-39FD-B47A-44F0FE08C122}"/>
              </a:ext>
            </a:extLst>
          </p:cNvPr>
          <p:cNvSpPr txBox="1"/>
          <p:nvPr/>
        </p:nvSpPr>
        <p:spPr>
          <a:xfrm>
            <a:off x="5348817" y="1533171"/>
            <a:ext cx="1038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All Mail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235EC-C05B-AF9B-893B-5AD47BFAB54F}"/>
              </a:ext>
            </a:extLst>
          </p:cNvPr>
          <p:cNvSpPr txBox="1"/>
          <p:nvPr/>
        </p:nvSpPr>
        <p:spPr>
          <a:xfrm>
            <a:off x="5218994" y="4225573"/>
            <a:ext cx="1749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Spam       90  </a:t>
            </a:r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A97FCA-302A-604E-8606-BC0A3EA4FA65}"/>
              </a:ext>
            </a:extLst>
          </p:cNvPr>
          <p:cNvCxnSpPr/>
          <p:nvPr/>
        </p:nvCxnSpPr>
        <p:spPr>
          <a:xfrm>
            <a:off x="1262916" y="1266390"/>
            <a:ext cx="220301" cy="45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CB603-E443-211B-193A-7DBC910925D1}"/>
              </a:ext>
            </a:extLst>
          </p:cNvPr>
          <p:cNvCxnSpPr>
            <a:cxnSpLocks/>
          </p:cNvCxnSpPr>
          <p:nvPr/>
        </p:nvCxnSpPr>
        <p:spPr>
          <a:xfrm flipV="1">
            <a:off x="1262915" y="1334074"/>
            <a:ext cx="216707" cy="624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02BCF-C096-ECDB-4A29-A396EEEF2C44}"/>
              </a:ext>
            </a:extLst>
          </p:cNvPr>
          <p:cNvCxnSpPr>
            <a:cxnSpLocks/>
          </p:cNvCxnSpPr>
          <p:nvPr/>
        </p:nvCxnSpPr>
        <p:spPr>
          <a:xfrm flipV="1">
            <a:off x="1262915" y="1404412"/>
            <a:ext cx="220301" cy="26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53952-0498-EF61-FA79-554982E42473}"/>
              </a:ext>
            </a:extLst>
          </p:cNvPr>
          <p:cNvCxnSpPr>
            <a:cxnSpLocks/>
          </p:cNvCxnSpPr>
          <p:nvPr/>
        </p:nvCxnSpPr>
        <p:spPr>
          <a:xfrm>
            <a:off x="1535531" y="1333133"/>
            <a:ext cx="114020" cy="32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92C66B-1340-FD0B-F931-C22E2115AEF3}"/>
              </a:ext>
            </a:extLst>
          </p:cNvPr>
          <p:cNvSpPr/>
          <p:nvPr/>
        </p:nvSpPr>
        <p:spPr>
          <a:xfrm>
            <a:off x="2076206" y="1225026"/>
            <a:ext cx="1101969" cy="219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cs typeface="Calibri"/>
              </a:rPr>
              <a:t>Search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06A8873B-3C48-254F-C748-A90C4605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21" y="1267273"/>
            <a:ext cx="162576" cy="162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504329-2DA3-CCC0-B573-2EC07871244E}"/>
              </a:ext>
            </a:extLst>
          </p:cNvPr>
          <p:cNvSpPr txBox="1"/>
          <p:nvPr/>
        </p:nvSpPr>
        <p:spPr>
          <a:xfrm>
            <a:off x="1582797" y="1193860"/>
            <a:ext cx="5834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cs typeface="Calibri"/>
              </a:rPr>
              <a:t>Menu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6CD99D1-7E40-71C0-5985-0AB5667FC3EB}"/>
              </a:ext>
            </a:extLst>
          </p:cNvPr>
          <p:cNvSpPr/>
          <p:nvPr/>
        </p:nvSpPr>
        <p:spPr>
          <a:xfrm>
            <a:off x="1263650" y="1874837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CAA8E8-18F1-C17A-4F65-BCE0D472FB8D}"/>
              </a:ext>
            </a:extLst>
          </p:cNvPr>
          <p:cNvSpPr txBox="1"/>
          <p:nvPr/>
        </p:nvSpPr>
        <p:spPr>
          <a:xfrm>
            <a:off x="1447858" y="179314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511AD-AEF9-D18B-79B0-1FE90BBED81C}"/>
              </a:ext>
            </a:extLst>
          </p:cNvPr>
          <p:cNvSpPr txBox="1"/>
          <p:nvPr/>
        </p:nvSpPr>
        <p:spPr>
          <a:xfrm>
            <a:off x="2644775" y="1966119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7E68249-74E7-3930-0952-18CF0C879DF8}"/>
              </a:ext>
            </a:extLst>
          </p:cNvPr>
          <p:cNvSpPr/>
          <p:nvPr/>
        </p:nvSpPr>
        <p:spPr>
          <a:xfrm>
            <a:off x="1255713" y="2533648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A7A3-FAA3-1BA7-7CE7-C53CCC481CE3}"/>
              </a:ext>
            </a:extLst>
          </p:cNvPr>
          <p:cNvSpPr txBox="1"/>
          <p:nvPr/>
        </p:nvSpPr>
        <p:spPr>
          <a:xfrm>
            <a:off x="1439919" y="2451954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D181B-9145-9D1C-F9C5-72A8DE44A30B}"/>
              </a:ext>
            </a:extLst>
          </p:cNvPr>
          <p:cNvSpPr txBox="1"/>
          <p:nvPr/>
        </p:nvSpPr>
        <p:spPr>
          <a:xfrm>
            <a:off x="2636837" y="2624930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5743A0D-693E-3750-C68C-C4B2B6A2B42C}"/>
              </a:ext>
            </a:extLst>
          </p:cNvPr>
          <p:cNvSpPr/>
          <p:nvPr/>
        </p:nvSpPr>
        <p:spPr>
          <a:xfrm>
            <a:off x="1247775" y="3176586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DFD160-296F-AB07-98AC-135501F09B99}"/>
              </a:ext>
            </a:extLst>
          </p:cNvPr>
          <p:cNvSpPr txBox="1"/>
          <p:nvPr/>
        </p:nvSpPr>
        <p:spPr>
          <a:xfrm>
            <a:off x="1431982" y="3094891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A425A-B025-520F-4493-1CFAFB76BE45}"/>
              </a:ext>
            </a:extLst>
          </p:cNvPr>
          <p:cNvSpPr txBox="1"/>
          <p:nvPr/>
        </p:nvSpPr>
        <p:spPr>
          <a:xfrm>
            <a:off x="2628899" y="3267868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79F3804-C8DC-1403-D250-F44710FC8102}"/>
              </a:ext>
            </a:extLst>
          </p:cNvPr>
          <p:cNvSpPr/>
          <p:nvPr/>
        </p:nvSpPr>
        <p:spPr>
          <a:xfrm>
            <a:off x="1239838" y="3827461"/>
            <a:ext cx="119063" cy="115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736E46-ECEA-0715-A450-CDC4D7A415F1}"/>
              </a:ext>
            </a:extLst>
          </p:cNvPr>
          <p:cNvSpPr txBox="1"/>
          <p:nvPr/>
        </p:nvSpPr>
        <p:spPr>
          <a:xfrm>
            <a:off x="1424044" y="3745766"/>
            <a:ext cx="1452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This is a Subject</a:t>
            </a:r>
          </a:p>
          <a:p>
            <a:r>
              <a:rPr lang="en-US" sz="1200" dirty="0">
                <a:cs typeface="Calibri"/>
              </a:rPr>
              <a:t>Body of the email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1689AE-9471-6E35-AB3F-DC0503D64491}"/>
              </a:ext>
            </a:extLst>
          </p:cNvPr>
          <p:cNvSpPr txBox="1"/>
          <p:nvPr/>
        </p:nvSpPr>
        <p:spPr>
          <a:xfrm>
            <a:off x="2620962" y="3918743"/>
            <a:ext cx="6834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10:30 pm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FC493-9EB5-ED70-57CB-65C5D0DA731B}"/>
              </a:ext>
            </a:extLst>
          </p:cNvPr>
          <p:cNvSpPr txBox="1"/>
          <p:nvPr/>
        </p:nvSpPr>
        <p:spPr>
          <a:xfrm>
            <a:off x="1247775" y="489831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11D175AF-E9EB-5FC4-46EC-0959B61B776C}"/>
              </a:ext>
            </a:extLst>
          </p:cNvPr>
          <p:cNvSpPr/>
          <p:nvPr/>
        </p:nvSpPr>
        <p:spPr>
          <a:xfrm>
            <a:off x="2743699" y="494660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8D2BE6-781F-E3F2-EEF3-24547647D761}"/>
              </a:ext>
            </a:extLst>
          </p:cNvPr>
          <p:cNvSpPr txBox="1"/>
          <p:nvPr/>
        </p:nvSpPr>
        <p:spPr>
          <a:xfrm>
            <a:off x="5320929" y="491314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1408D73-3199-6396-4646-9060E8567AFA}"/>
              </a:ext>
            </a:extLst>
          </p:cNvPr>
          <p:cNvSpPr/>
          <p:nvPr/>
        </p:nvSpPr>
        <p:spPr>
          <a:xfrm>
            <a:off x="6657040" y="4968099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4F81F8-2A2B-A345-28E5-D580AB805526}"/>
              </a:ext>
            </a:extLst>
          </p:cNvPr>
          <p:cNvSpPr txBox="1"/>
          <p:nvPr/>
        </p:nvSpPr>
        <p:spPr>
          <a:xfrm>
            <a:off x="9130963" y="1225026"/>
            <a:ext cx="1933895" cy="34163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cs typeface="Calibri"/>
              </a:rPr>
              <a:t>Individual Email Subject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Sender info: -------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Receiver info: ------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2400" dirty="0">
                <a:cs typeface="Calibri"/>
              </a:rPr>
              <a:t>Email Body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Reply	Forward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4EA23-995F-96E7-7C96-828353C7EB58}"/>
              </a:ext>
            </a:extLst>
          </p:cNvPr>
          <p:cNvSpPr txBox="1"/>
          <p:nvPr/>
        </p:nvSpPr>
        <p:spPr>
          <a:xfrm>
            <a:off x="9126041" y="4892908"/>
            <a:ext cx="103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0070C0"/>
                </a:solidFill>
              </a:rPr>
              <a:t>MailPod</a:t>
            </a:r>
            <a:endParaRPr lang="en-US" dirty="0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44" name="Smiley Face 43">
            <a:extLst>
              <a:ext uri="{FF2B5EF4-FFF2-40B4-BE49-F238E27FC236}">
                <a16:creationId xmlns:a16="http://schemas.microsoft.com/office/drawing/2014/main" id="{68C82585-086A-7CC1-1244-2F874B269296}"/>
              </a:ext>
            </a:extLst>
          </p:cNvPr>
          <p:cNvSpPr/>
          <p:nvPr/>
        </p:nvSpPr>
        <p:spPr>
          <a:xfrm>
            <a:off x="10479156" y="4966845"/>
            <a:ext cx="313531" cy="2619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6F27720-95EC-FCF5-DFA5-6B7B0ED410CA}"/>
              </a:ext>
            </a:extLst>
          </p:cNvPr>
          <p:cNvSpPr/>
          <p:nvPr/>
        </p:nvSpPr>
        <p:spPr>
          <a:xfrm>
            <a:off x="2684917" y="4393795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B15187EF-174C-84B0-DF16-A7B7763CC975}"/>
              </a:ext>
            </a:extLst>
          </p:cNvPr>
          <p:cNvSpPr/>
          <p:nvPr/>
        </p:nvSpPr>
        <p:spPr>
          <a:xfrm>
            <a:off x="6605007" y="4362518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972B176C-5FFB-0DCC-2230-9534124BF156}"/>
              </a:ext>
            </a:extLst>
          </p:cNvPr>
          <p:cNvSpPr/>
          <p:nvPr/>
        </p:nvSpPr>
        <p:spPr>
          <a:xfrm>
            <a:off x="10474251" y="4369390"/>
            <a:ext cx="1121275" cy="54826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amunad</dc:creator>
  <cp:lastModifiedBy>Rana Munad</cp:lastModifiedBy>
  <cp:revision>156</cp:revision>
  <dcterms:created xsi:type="dcterms:W3CDTF">2022-06-24T06:03:38Z</dcterms:created>
  <dcterms:modified xsi:type="dcterms:W3CDTF">2022-06-24T19:32:07Z</dcterms:modified>
</cp:coreProperties>
</file>