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48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5:09:4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5:09:4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F055F3-9962-6F70-601B-6BF9CA81162F}"/>
              </a:ext>
            </a:extLst>
          </p:cNvPr>
          <p:cNvSpPr/>
          <p:nvPr/>
        </p:nvSpPr>
        <p:spPr>
          <a:xfrm>
            <a:off x="1157111" y="1018823"/>
            <a:ext cx="2088444" cy="4278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9856B8-D154-D9DC-BA65-D1812B0D88CD}"/>
              </a:ext>
            </a:extLst>
          </p:cNvPr>
          <p:cNvSpPr/>
          <p:nvPr/>
        </p:nvSpPr>
        <p:spPr>
          <a:xfrm>
            <a:off x="5181600" y="1018823"/>
            <a:ext cx="2088444" cy="4278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EA3C1-E98B-363B-8D4C-EEA551AD4BA1}"/>
              </a:ext>
            </a:extLst>
          </p:cNvPr>
          <p:cNvSpPr/>
          <p:nvPr/>
        </p:nvSpPr>
        <p:spPr>
          <a:xfrm>
            <a:off x="9053689" y="1018823"/>
            <a:ext cx="2088444" cy="4278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4B6304-4043-3563-14FE-8E6EAFD206D8}"/>
              </a:ext>
            </a:extLst>
          </p:cNvPr>
          <p:cNvSpPr/>
          <p:nvPr/>
        </p:nvSpPr>
        <p:spPr>
          <a:xfrm>
            <a:off x="5179484" y="1477785"/>
            <a:ext cx="1433688" cy="3420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EC1E5-C60F-FF58-8A3D-C862DDB12AEF}"/>
              </a:ext>
            </a:extLst>
          </p:cNvPr>
          <p:cNvSpPr txBox="1"/>
          <p:nvPr/>
        </p:nvSpPr>
        <p:spPr>
          <a:xfrm>
            <a:off x="5179484" y="2142772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Inbox        10  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4A4A6-A226-8ADB-54BD-F4759B6359B0}"/>
              </a:ext>
            </a:extLst>
          </p:cNvPr>
          <p:cNvSpPr txBox="1"/>
          <p:nvPr/>
        </p:nvSpPr>
        <p:spPr>
          <a:xfrm>
            <a:off x="5179484" y="2611261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Important  5  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60E05-D7BE-ED93-8A59-82C142C3B05A}"/>
              </a:ext>
            </a:extLst>
          </p:cNvPr>
          <p:cNvSpPr txBox="1"/>
          <p:nvPr/>
        </p:nvSpPr>
        <p:spPr>
          <a:xfrm>
            <a:off x="5179484" y="3034594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Draft           2 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B4D5C-9ED2-C1D1-6DF9-658494F58356}"/>
              </a:ext>
            </a:extLst>
          </p:cNvPr>
          <p:cNvSpPr txBox="1"/>
          <p:nvPr/>
        </p:nvSpPr>
        <p:spPr>
          <a:xfrm>
            <a:off x="5185127" y="3401484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Sent          80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BF5B0-74F2-B3F5-3FD5-8877533BE24B}"/>
              </a:ext>
            </a:extLst>
          </p:cNvPr>
          <p:cNvSpPr txBox="1"/>
          <p:nvPr/>
        </p:nvSpPr>
        <p:spPr>
          <a:xfrm>
            <a:off x="5218994" y="3768373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Trash        10  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466D4-B402-39FD-B47A-44F0FE08C122}"/>
              </a:ext>
            </a:extLst>
          </p:cNvPr>
          <p:cNvSpPr txBox="1"/>
          <p:nvPr/>
        </p:nvSpPr>
        <p:spPr>
          <a:xfrm>
            <a:off x="5348817" y="1533171"/>
            <a:ext cx="1038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All Mail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235EC-C05B-AF9B-893B-5AD47BFAB54F}"/>
              </a:ext>
            </a:extLst>
          </p:cNvPr>
          <p:cNvSpPr txBox="1"/>
          <p:nvPr/>
        </p:nvSpPr>
        <p:spPr>
          <a:xfrm>
            <a:off x="5218994" y="4225573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Spam       90  </a:t>
            </a:r>
            <a:endParaRPr lang="en-US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A97FCA-302A-604E-8606-BC0A3EA4FA65}"/>
              </a:ext>
            </a:extLst>
          </p:cNvPr>
          <p:cNvCxnSpPr/>
          <p:nvPr/>
        </p:nvCxnSpPr>
        <p:spPr>
          <a:xfrm>
            <a:off x="1262916" y="1266390"/>
            <a:ext cx="220301" cy="45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CB603-E443-211B-193A-7DBC910925D1}"/>
              </a:ext>
            </a:extLst>
          </p:cNvPr>
          <p:cNvCxnSpPr>
            <a:cxnSpLocks/>
          </p:cNvCxnSpPr>
          <p:nvPr/>
        </p:nvCxnSpPr>
        <p:spPr>
          <a:xfrm flipV="1">
            <a:off x="1262915" y="1334074"/>
            <a:ext cx="216707" cy="624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02BCF-C096-ECDB-4A29-A396EEEF2C44}"/>
              </a:ext>
            </a:extLst>
          </p:cNvPr>
          <p:cNvCxnSpPr>
            <a:cxnSpLocks/>
          </p:cNvCxnSpPr>
          <p:nvPr/>
        </p:nvCxnSpPr>
        <p:spPr>
          <a:xfrm flipV="1">
            <a:off x="1262915" y="1404412"/>
            <a:ext cx="220301" cy="265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653952-0498-EF61-FA79-554982E42473}"/>
              </a:ext>
            </a:extLst>
          </p:cNvPr>
          <p:cNvCxnSpPr>
            <a:cxnSpLocks/>
          </p:cNvCxnSpPr>
          <p:nvPr/>
        </p:nvCxnSpPr>
        <p:spPr>
          <a:xfrm>
            <a:off x="1535531" y="1333133"/>
            <a:ext cx="114020" cy="320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92C66B-1340-FD0B-F931-C22E2115AEF3}"/>
              </a:ext>
            </a:extLst>
          </p:cNvPr>
          <p:cNvSpPr/>
          <p:nvPr/>
        </p:nvSpPr>
        <p:spPr>
          <a:xfrm>
            <a:off x="2076206" y="1225026"/>
            <a:ext cx="1101969" cy="2194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cs typeface="Calibri"/>
              </a:rPr>
              <a:t>Search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06A8873B-3C48-254F-C748-A90C4605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21" y="1267273"/>
            <a:ext cx="162576" cy="1625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504329-2DA3-CCC0-B573-2EC07871244E}"/>
              </a:ext>
            </a:extLst>
          </p:cNvPr>
          <p:cNvSpPr txBox="1"/>
          <p:nvPr/>
        </p:nvSpPr>
        <p:spPr>
          <a:xfrm>
            <a:off x="1582797" y="1193860"/>
            <a:ext cx="5834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cs typeface="Calibri"/>
              </a:rPr>
              <a:t>Menu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A6CD99D1-7E40-71C0-5985-0AB5667FC3EB}"/>
              </a:ext>
            </a:extLst>
          </p:cNvPr>
          <p:cNvSpPr/>
          <p:nvPr/>
        </p:nvSpPr>
        <p:spPr>
          <a:xfrm>
            <a:off x="1263650" y="1874837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CAA8E8-18F1-C17A-4F65-BCE0D472FB8D}"/>
              </a:ext>
            </a:extLst>
          </p:cNvPr>
          <p:cNvSpPr txBox="1"/>
          <p:nvPr/>
        </p:nvSpPr>
        <p:spPr>
          <a:xfrm>
            <a:off x="1447858" y="1793141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511AD-AEF9-D18B-79B0-1FE90BBED81C}"/>
              </a:ext>
            </a:extLst>
          </p:cNvPr>
          <p:cNvSpPr txBox="1"/>
          <p:nvPr/>
        </p:nvSpPr>
        <p:spPr>
          <a:xfrm>
            <a:off x="2644775" y="1966119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7E68249-74E7-3930-0952-18CF0C879DF8}"/>
              </a:ext>
            </a:extLst>
          </p:cNvPr>
          <p:cNvSpPr/>
          <p:nvPr/>
        </p:nvSpPr>
        <p:spPr>
          <a:xfrm>
            <a:off x="1255713" y="2533648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A7A3-FAA3-1BA7-7CE7-C53CCC481CE3}"/>
              </a:ext>
            </a:extLst>
          </p:cNvPr>
          <p:cNvSpPr txBox="1"/>
          <p:nvPr/>
        </p:nvSpPr>
        <p:spPr>
          <a:xfrm>
            <a:off x="1439919" y="2451954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D181B-9145-9D1C-F9C5-72A8DE44A30B}"/>
              </a:ext>
            </a:extLst>
          </p:cNvPr>
          <p:cNvSpPr txBox="1"/>
          <p:nvPr/>
        </p:nvSpPr>
        <p:spPr>
          <a:xfrm>
            <a:off x="2636837" y="2624930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5743A0D-693E-3750-C68C-C4B2B6A2B42C}"/>
              </a:ext>
            </a:extLst>
          </p:cNvPr>
          <p:cNvSpPr/>
          <p:nvPr/>
        </p:nvSpPr>
        <p:spPr>
          <a:xfrm>
            <a:off x="1247775" y="3176586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DFD160-296F-AB07-98AC-135501F09B99}"/>
              </a:ext>
            </a:extLst>
          </p:cNvPr>
          <p:cNvSpPr txBox="1"/>
          <p:nvPr/>
        </p:nvSpPr>
        <p:spPr>
          <a:xfrm>
            <a:off x="1431982" y="3094891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8A425A-B025-520F-4493-1CFAFB76BE45}"/>
              </a:ext>
            </a:extLst>
          </p:cNvPr>
          <p:cNvSpPr txBox="1"/>
          <p:nvPr/>
        </p:nvSpPr>
        <p:spPr>
          <a:xfrm>
            <a:off x="2628899" y="3267868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679F3804-C8DC-1403-D250-F44710FC8102}"/>
              </a:ext>
            </a:extLst>
          </p:cNvPr>
          <p:cNvSpPr/>
          <p:nvPr/>
        </p:nvSpPr>
        <p:spPr>
          <a:xfrm>
            <a:off x="1239838" y="3827461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36E46-ECEA-0715-A450-CDC4D7A415F1}"/>
              </a:ext>
            </a:extLst>
          </p:cNvPr>
          <p:cNvSpPr txBox="1"/>
          <p:nvPr/>
        </p:nvSpPr>
        <p:spPr>
          <a:xfrm>
            <a:off x="1424044" y="3745766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1689AE-9471-6E35-AB3F-DC0503D64491}"/>
              </a:ext>
            </a:extLst>
          </p:cNvPr>
          <p:cNvSpPr txBox="1"/>
          <p:nvPr/>
        </p:nvSpPr>
        <p:spPr>
          <a:xfrm>
            <a:off x="2620962" y="3918743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FC493-9EB5-ED70-57CB-65C5D0DA731B}"/>
              </a:ext>
            </a:extLst>
          </p:cNvPr>
          <p:cNvSpPr txBox="1"/>
          <p:nvPr/>
        </p:nvSpPr>
        <p:spPr>
          <a:xfrm>
            <a:off x="1247775" y="4898318"/>
            <a:ext cx="103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70C0"/>
                </a:solidFill>
              </a:rPr>
              <a:t>MailPod</a:t>
            </a:r>
            <a:endParaRPr lang="en-US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11D175AF-E9EB-5FC4-46EC-0959B61B776C}"/>
              </a:ext>
            </a:extLst>
          </p:cNvPr>
          <p:cNvSpPr/>
          <p:nvPr/>
        </p:nvSpPr>
        <p:spPr>
          <a:xfrm>
            <a:off x="2743699" y="4946605"/>
            <a:ext cx="313531" cy="2619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8D2BE6-781F-E3F2-EEF3-24547647D761}"/>
              </a:ext>
            </a:extLst>
          </p:cNvPr>
          <p:cNvSpPr txBox="1"/>
          <p:nvPr/>
        </p:nvSpPr>
        <p:spPr>
          <a:xfrm>
            <a:off x="5320929" y="4913148"/>
            <a:ext cx="103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70C0"/>
                </a:solidFill>
              </a:rPr>
              <a:t>MailPod</a:t>
            </a:r>
            <a:endParaRPr lang="en-US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1408D73-3199-6396-4646-9060E8567AFA}"/>
              </a:ext>
            </a:extLst>
          </p:cNvPr>
          <p:cNvSpPr/>
          <p:nvPr/>
        </p:nvSpPr>
        <p:spPr>
          <a:xfrm>
            <a:off x="6657040" y="4968099"/>
            <a:ext cx="313531" cy="2619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4F81F8-2A2B-A345-28E5-D580AB805526}"/>
              </a:ext>
            </a:extLst>
          </p:cNvPr>
          <p:cNvSpPr txBox="1"/>
          <p:nvPr/>
        </p:nvSpPr>
        <p:spPr>
          <a:xfrm>
            <a:off x="9130963" y="1225026"/>
            <a:ext cx="1933895" cy="34163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Individual Email Subject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Sender info: -------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Receiver info: ------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2400" dirty="0">
                <a:cs typeface="Calibri"/>
              </a:rPr>
              <a:t>Email Body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Reply	Forward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C4EA23-995F-96E7-7C96-828353C7EB58}"/>
              </a:ext>
            </a:extLst>
          </p:cNvPr>
          <p:cNvSpPr txBox="1"/>
          <p:nvPr/>
        </p:nvSpPr>
        <p:spPr>
          <a:xfrm>
            <a:off x="9126041" y="4892908"/>
            <a:ext cx="103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70C0"/>
                </a:solidFill>
              </a:rPr>
              <a:t>MailPod</a:t>
            </a:r>
            <a:endParaRPr lang="en-US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68C82585-086A-7CC1-1244-2F874B269296}"/>
              </a:ext>
            </a:extLst>
          </p:cNvPr>
          <p:cNvSpPr/>
          <p:nvPr/>
        </p:nvSpPr>
        <p:spPr>
          <a:xfrm>
            <a:off x="10479156" y="4966845"/>
            <a:ext cx="313531" cy="2619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D6F27720-95EC-FCF5-DFA5-6B7B0ED410CA}"/>
              </a:ext>
            </a:extLst>
          </p:cNvPr>
          <p:cNvSpPr/>
          <p:nvPr/>
        </p:nvSpPr>
        <p:spPr>
          <a:xfrm>
            <a:off x="2684917" y="4393795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login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B15187EF-174C-84B0-DF16-A7B7763CC975}"/>
              </a:ext>
            </a:extLst>
          </p:cNvPr>
          <p:cNvSpPr/>
          <p:nvPr/>
        </p:nvSpPr>
        <p:spPr>
          <a:xfrm>
            <a:off x="6605007" y="4362518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login</a:t>
            </a:r>
          </a:p>
        </p:txBody>
      </p:sp>
      <p:sp>
        <p:nvSpPr>
          <p:cNvPr id="46" name="Speech Bubble: Oval 45">
            <a:extLst>
              <a:ext uri="{FF2B5EF4-FFF2-40B4-BE49-F238E27FC236}">
                <a16:creationId xmlns:a16="http://schemas.microsoft.com/office/drawing/2014/main" id="{972B176C-5FFB-0DCC-2230-9534124BF156}"/>
              </a:ext>
            </a:extLst>
          </p:cNvPr>
          <p:cNvSpPr/>
          <p:nvPr/>
        </p:nvSpPr>
        <p:spPr>
          <a:xfrm>
            <a:off x="10474251" y="4369390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7A78-5A6B-2641-E7E6-FE676B516397}"/>
              </a:ext>
            </a:extLst>
          </p:cNvPr>
          <p:cNvSpPr/>
          <p:nvPr/>
        </p:nvSpPr>
        <p:spPr>
          <a:xfrm>
            <a:off x="368008" y="323560"/>
            <a:ext cx="11462905" cy="858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7E707A-2EDF-246D-C687-D2A4BD7BBFBC}"/>
              </a:ext>
            </a:extLst>
          </p:cNvPr>
          <p:cNvCxnSpPr/>
          <p:nvPr/>
        </p:nvCxnSpPr>
        <p:spPr>
          <a:xfrm>
            <a:off x="368008" y="1182543"/>
            <a:ext cx="0" cy="543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6E4055-D8E3-3CB4-6F45-FF0956BB16CF}"/>
              </a:ext>
            </a:extLst>
          </p:cNvPr>
          <p:cNvCxnSpPr/>
          <p:nvPr/>
        </p:nvCxnSpPr>
        <p:spPr>
          <a:xfrm>
            <a:off x="2828925" y="1182543"/>
            <a:ext cx="0" cy="543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B31C84-A354-0250-B46D-03DE99CBD05E}"/>
              </a:ext>
            </a:extLst>
          </p:cNvPr>
          <p:cNvCxnSpPr/>
          <p:nvPr/>
        </p:nvCxnSpPr>
        <p:spPr>
          <a:xfrm>
            <a:off x="11810999" y="1182543"/>
            <a:ext cx="0" cy="551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467AB-EFEF-3644-90A1-2168ADB01B8C}"/>
              </a:ext>
            </a:extLst>
          </p:cNvPr>
          <p:cNvCxnSpPr/>
          <p:nvPr/>
        </p:nvCxnSpPr>
        <p:spPr>
          <a:xfrm>
            <a:off x="368008" y="6616491"/>
            <a:ext cx="11442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FF02AA-2F49-45D6-E281-2F79A04291C9}"/>
              </a:ext>
            </a:extLst>
          </p:cNvPr>
          <p:cNvSpPr txBox="1"/>
          <p:nvPr/>
        </p:nvSpPr>
        <p:spPr>
          <a:xfrm>
            <a:off x="822973" y="479836"/>
            <a:ext cx="10366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0070C0"/>
                </a:solidFill>
              </a:rPr>
              <a:t>MailPod</a:t>
            </a:r>
            <a:endParaRPr lang="en-US" sz="2000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4EFE0A-F3DA-3510-D4E2-C111DE1D8497}"/>
              </a:ext>
            </a:extLst>
          </p:cNvPr>
          <p:cNvSpPr/>
          <p:nvPr/>
        </p:nvSpPr>
        <p:spPr>
          <a:xfrm>
            <a:off x="2143125" y="561975"/>
            <a:ext cx="419100" cy="400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53866D74-F432-D5DB-E10A-66D0B3FDA127}"/>
              </a:ext>
            </a:extLst>
          </p:cNvPr>
          <p:cNvSpPr/>
          <p:nvPr/>
        </p:nvSpPr>
        <p:spPr>
          <a:xfrm>
            <a:off x="2352675" y="103710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MailPod</a:t>
            </a:r>
            <a:r>
              <a:rPr lang="en-US" sz="1400" dirty="0"/>
              <a:t> logo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64E7A1-C11E-D00C-83E6-9C520D08636D}"/>
              </a:ext>
            </a:extLst>
          </p:cNvPr>
          <p:cNvSpPr/>
          <p:nvPr/>
        </p:nvSpPr>
        <p:spPr>
          <a:xfrm>
            <a:off x="7296150" y="651975"/>
            <a:ext cx="2133600" cy="3101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EE199-13FA-1070-E6CE-A41734B59EBE}"/>
              </a:ext>
            </a:extLst>
          </p:cNvPr>
          <p:cNvSpPr txBox="1"/>
          <p:nvPr/>
        </p:nvSpPr>
        <p:spPr>
          <a:xfrm>
            <a:off x="7400926" y="622364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E08D6DD7-B502-1DDF-15B3-E226704E3699}"/>
              </a:ext>
            </a:extLst>
          </p:cNvPr>
          <p:cNvSpPr/>
          <p:nvPr/>
        </p:nvSpPr>
        <p:spPr>
          <a:xfrm>
            <a:off x="10506867" y="94213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Userlogin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0E2299-B855-4B5E-66C1-54FDE87E9E80}"/>
              </a:ext>
            </a:extLst>
          </p:cNvPr>
          <p:cNvSpPr/>
          <p:nvPr/>
        </p:nvSpPr>
        <p:spPr>
          <a:xfrm>
            <a:off x="10297317" y="617521"/>
            <a:ext cx="419100" cy="400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9FA6BE2-1E2F-9C55-1A07-62A8FDA7523E}"/>
                  </a:ext>
                </a:extLst>
              </p14:cNvPr>
              <p14:cNvContentPartPr/>
              <p14:nvPr/>
            </p14:nvContentPartPr>
            <p14:xfrm>
              <a:off x="2445180" y="689670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9FA6BE2-1E2F-9C55-1A07-62A8FDA75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540" y="68880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81484354-7823-C597-AEF3-EB961F3171BC}"/>
              </a:ext>
            </a:extLst>
          </p:cNvPr>
          <p:cNvSpPr txBox="1"/>
          <p:nvPr/>
        </p:nvSpPr>
        <p:spPr>
          <a:xfrm>
            <a:off x="971550" y="1838325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Inbox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CF74E8-BCD4-2B27-DD39-A27ADCB7F149}"/>
              </a:ext>
            </a:extLst>
          </p:cNvPr>
          <p:cNvSpPr txBox="1"/>
          <p:nvPr/>
        </p:nvSpPr>
        <p:spPr>
          <a:xfrm>
            <a:off x="941605" y="2409825"/>
            <a:ext cx="11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5D82B8-7876-CB77-D32F-2BCCBF41CB67}"/>
              </a:ext>
            </a:extLst>
          </p:cNvPr>
          <p:cNvSpPr txBox="1"/>
          <p:nvPr/>
        </p:nvSpPr>
        <p:spPr>
          <a:xfrm>
            <a:off x="979702" y="293002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B7426D-EB4F-8997-2857-95CF3CD2721F}"/>
              </a:ext>
            </a:extLst>
          </p:cNvPr>
          <p:cNvSpPr txBox="1"/>
          <p:nvPr/>
        </p:nvSpPr>
        <p:spPr>
          <a:xfrm>
            <a:off x="979702" y="3431939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B617CF-1C2C-3737-2959-89ABE64B18DD}"/>
              </a:ext>
            </a:extLst>
          </p:cNvPr>
          <p:cNvSpPr txBox="1"/>
          <p:nvPr/>
        </p:nvSpPr>
        <p:spPr>
          <a:xfrm>
            <a:off x="1000986" y="400644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Trash</a:t>
            </a:r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DE7E8-DE0E-C699-FE5B-3F2987C25336}"/>
              </a:ext>
            </a:extLst>
          </p:cNvPr>
          <p:cNvSpPr txBox="1"/>
          <p:nvPr/>
        </p:nvSpPr>
        <p:spPr>
          <a:xfrm>
            <a:off x="1008277" y="4601466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</a:t>
            </a:r>
          </a:p>
          <a:p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07CF8F-E667-80FF-4CBD-70AFEDB08233}"/>
              </a:ext>
            </a:extLst>
          </p:cNvPr>
          <p:cNvSpPr txBox="1"/>
          <p:nvPr/>
        </p:nvSpPr>
        <p:spPr>
          <a:xfrm>
            <a:off x="3592299" y="1402392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F77611-EFE0-4A85-BC44-F5CB7556E0BC}"/>
              </a:ext>
            </a:extLst>
          </p:cNvPr>
          <p:cNvSpPr txBox="1"/>
          <p:nvPr/>
        </p:nvSpPr>
        <p:spPr>
          <a:xfrm>
            <a:off x="6210300" y="1402392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  <a:p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7A0A8A-2444-85A6-DA03-53BD36447308}"/>
              </a:ext>
            </a:extLst>
          </p:cNvPr>
          <p:cNvSpPr txBox="1"/>
          <p:nvPr/>
        </p:nvSpPr>
        <p:spPr>
          <a:xfrm>
            <a:off x="8933076" y="1411889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0F5084-224D-56F7-2D69-0DCB8F264C6E}"/>
              </a:ext>
            </a:extLst>
          </p:cNvPr>
          <p:cNvSpPr/>
          <p:nvPr/>
        </p:nvSpPr>
        <p:spPr>
          <a:xfrm>
            <a:off x="3046982" y="2020669"/>
            <a:ext cx="222486" cy="20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3D0B3F-38E0-EAC1-0C03-DDC307733842}"/>
              </a:ext>
            </a:extLst>
          </p:cNvPr>
          <p:cNvSpPr/>
          <p:nvPr/>
        </p:nvSpPr>
        <p:spPr>
          <a:xfrm>
            <a:off x="3046983" y="2594491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09D0FE-6EC5-D647-641E-59374AE518B6}"/>
              </a:ext>
            </a:extLst>
          </p:cNvPr>
          <p:cNvSpPr/>
          <p:nvPr/>
        </p:nvSpPr>
        <p:spPr>
          <a:xfrm>
            <a:off x="3076278" y="3152110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A82638-1534-0953-42BD-86087703F4EC}"/>
              </a:ext>
            </a:extLst>
          </p:cNvPr>
          <p:cNvSpPr/>
          <p:nvPr/>
        </p:nvSpPr>
        <p:spPr>
          <a:xfrm>
            <a:off x="3081040" y="3697367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ABAC04-CB46-F374-97C7-B76B7FE96A3E}"/>
              </a:ext>
            </a:extLst>
          </p:cNvPr>
          <p:cNvSpPr/>
          <p:nvPr/>
        </p:nvSpPr>
        <p:spPr>
          <a:xfrm>
            <a:off x="3076278" y="4269677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11E649-2534-58CD-69F0-EDB1125768EB}"/>
              </a:ext>
            </a:extLst>
          </p:cNvPr>
          <p:cNvSpPr/>
          <p:nvPr/>
        </p:nvSpPr>
        <p:spPr>
          <a:xfrm>
            <a:off x="3076278" y="4838737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D22408-3B01-EED9-B7E4-874FFE7075EF}"/>
              </a:ext>
            </a:extLst>
          </p:cNvPr>
          <p:cNvSpPr/>
          <p:nvPr/>
        </p:nvSpPr>
        <p:spPr>
          <a:xfrm>
            <a:off x="3099369" y="5382312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peech Bubble: Rectangle with Corners Rounded 100">
            <a:extLst>
              <a:ext uri="{FF2B5EF4-FFF2-40B4-BE49-F238E27FC236}">
                <a16:creationId xmlns:a16="http://schemas.microsoft.com/office/drawing/2014/main" id="{AFDAB819-B9DC-FF02-5B80-6F2EBD27E9A8}"/>
              </a:ext>
            </a:extLst>
          </p:cNvPr>
          <p:cNvSpPr/>
          <p:nvPr/>
        </p:nvSpPr>
        <p:spPr>
          <a:xfrm>
            <a:off x="5638800" y="-50673"/>
            <a:ext cx="2305050" cy="612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Wireframe for tablet mode</a:t>
            </a:r>
          </a:p>
        </p:txBody>
      </p:sp>
    </p:spTree>
    <p:extLst>
      <p:ext uri="{BB962C8B-B14F-4D97-AF65-F5344CB8AC3E}">
        <p14:creationId xmlns:p14="http://schemas.microsoft.com/office/powerpoint/2010/main" val="26043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7A78-5A6B-2641-E7E6-FE676B516397}"/>
              </a:ext>
            </a:extLst>
          </p:cNvPr>
          <p:cNvSpPr/>
          <p:nvPr/>
        </p:nvSpPr>
        <p:spPr>
          <a:xfrm>
            <a:off x="368008" y="323560"/>
            <a:ext cx="11462905" cy="858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7E707A-2EDF-246D-C687-D2A4BD7BBFBC}"/>
              </a:ext>
            </a:extLst>
          </p:cNvPr>
          <p:cNvCxnSpPr/>
          <p:nvPr/>
        </p:nvCxnSpPr>
        <p:spPr>
          <a:xfrm>
            <a:off x="368008" y="1182543"/>
            <a:ext cx="0" cy="543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6E4055-D8E3-3CB4-6F45-FF0956BB16CF}"/>
              </a:ext>
            </a:extLst>
          </p:cNvPr>
          <p:cNvCxnSpPr/>
          <p:nvPr/>
        </p:nvCxnSpPr>
        <p:spPr>
          <a:xfrm>
            <a:off x="2828925" y="1182543"/>
            <a:ext cx="0" cy="543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B31C84-A354-0250-B46D-03DE99CBD05E}"/>
              </a:ext>
            </a:extLst>
          </p:cNvPr>
          <p:cNvCxnSpPr/>
          <p:nvPr/>
        </p:nvCxnSpPr>
        <p:spPr>
          <a:xfrm>
            <a:off x="11810999" y="1182543"/>
            <a:ext cx="0" cy="551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467AB-EFEF-3644-90A1-2168ADB01B8C}"/>
              </a:ext>
            </a:extLst>
          </p:cNvPr>
          <p:cNvCxnSpPr/>
          <p:nvPr/>
        </p:nvCxnSpPr>
        <p:spPr>
          <a:xfrm>
            <a:off x="368008" y="6616491"/>
            <a:ext cx="11442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FF02AA-2F49-45D6-E281-2F79A04291C9}"/>
              </a:ext>
            </a:extLst>
          </p:cNvPr>
          <p:cNvSpPr txBox="1"/>
          <p:nvPr/>
        </p:nvSpPr>
        <p:spPr>
          <a:xfrm>
            <a:off x="822973" y="479836"/>
            <a:ext cx="10366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0070C0"/>
                </a:solidFill>
              </a:rPr>
              <a:t>MailPod</a:t>
            </a:r>
            <a:endParaRPr lang="en-US" sz="2000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4EFE0A-F3DA-3510-D4E2-C111DE1D8497}"/>
              </a:ext>
            </a:extLst>
          </p:cNvPr>
          <p:cNvSpPr/>
          <p:nvPr/>
        </p:nvSpPr>
        <p:spPr>
          <a:xfrm>
            <a:off x="2143125" y="561975"/>
            <a:ext cx="419100" cy="400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53866D74-F432-D5DB-E10A-66D0B3FDA127}"/>
              </a:ext>
            </a:extLst>
          </p:cNvPr>
          <p:cNvSpPr/>
          <p:nvPr/>
        </p:nvSpPr>
        <p:spPr>
          <a:xfrm>
            <a:off x="2352675" y="103710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MailPod</a:t>
            </a:r>
            <a:r>
              <a:rPr lang="en-US" sz="1400" dirty="0"/>
              <a:t> logo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64E7A1-C11E-D00C-83E6-9C520D08636D}"/>
              </a:ext>
            </a:extLst>
          </p:cNvPr>
          <p:cNvSpPr/>
          <p:nvPr/>
        </p:nvSpPr>
        <p:spPr>
          <a:xfrm>
            <a:off x="7296150" y="651975"/>
            <a:ext cx="2133600" cy="3101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EE199-13FA-1070-E6CE-A41734B59EBE}"/>
              </a:ext>
            </a:extLst>
          </p:cNvPr>
          <p:cNvSpPr txBox="1"/>
          <p:nvPr/>
        </p:nvSpPr>
        <p:spPr>
          <a:xfrm>
            <a:off x="7400926" y="622364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E08D6DD7-B502-1DDF-15B3-E226704E3699}"/>
              </a:ext>
            </a:extLst>
          </p:cNvPr>
          <p:cNvSpPr/>
          <p:nvPr/>
        </p:nvSpPr>
        <p:spPr>
          <a:xfrm>
            <a:off x="10506867" y="94213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Userlogin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0E2299-B855-4B5E-66C1-54FDE87E9E80}"/>
              </a:ext>
            </a:extLst>
          </p:cNvPr>
          <p:cNvSpPr/>
          <p:nvPr/>
        </p:nvSpPr>
        <p:spPr>
          <a:xfrm>
            <a:off x="10297317" y="617521"/>
            <a:ext cx="419100" cy="400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9FA6BE2-1E2F-9C55-1A07-62A8FDA7523E}"/>
                  </a:ext>
                </a:extLst>
              </p14:cNvPr>
              <p14:cNvContentPartPr/>
              <p14:nvPr/>
            </p14:nvContentPartPr>
            <p14:xfrm>
              <a:off x="2445180" y="689670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9FA6BE2-1E2F-9C55-1A07-62A8FDA75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180" y="68877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81484354-7823-C597-AEF3-EB961F3171BC}"/>
              </a:ext>
            </a:extLst>
          </p:cNvPr>
          <p:cNvSpPr txBox="1"/>
          <p:nvPr/>
        </p:nvSpPr>
        <p:spPr>
          <a:xfrm>
            <a:off x="971550" y="1838325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Inbox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CF74E8-BCD4-2B27-DD39-A27ADCB7F149}"/>
              </a:ext>
            </a:extLst>
          </p:cNvPr>
          <p:cNvSpPr txBox="1"/>
          <p:nvPr/>
        </p:nvSpPr>
        <p:spPr>
          <a:xfrm>
            <a:off x="941605" y="2409825"/>
            <a:ext cx="11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5D82B8-7876-CB77-D32F-2BCCBF41CB67}"/>
              </a:ext>
            </a:extLst>
          </p:cNvPr>
          <p:cNvSpPr txBox="1"/>
          <p:nvPr/>
        </p:nvSpPr>
        <p:spPr>
          <a:xfrm>
            <a:off x="979702" y="293002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B7426D-EB4F-8997-2857-95CF3CD2721F}"/>
              </a:ext>
            </a:extLst>
          </p:cNvPr>
          <p:cNvSpPr txBox="1"/>
          <p:nvPr/>
        </p:nvSpPr>
        <p:spPr>
          <a:xfrm>
            <a:off x="979702" y="3431939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B617CF-1C2C-3737-2959-89ABE64B18DD}"/>
              </a:ext>
            </a:extLst>
          </p:cNvPr>
          <p:cNvSpPr txBox="1"/>
          <p:nvPr/>
        </p:nvSpPr>
        <p:spPr>
          <a:xfrm>
            <a:off x="1000986" y="400644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Trash</a:t>
            </a:r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DE7E8-DE0E-C699-FE5B-3F2987C25336}"/>
              </a:ext>
            </a:extLst>
          </p:cNvPr>
          <p:cNvSpPr txBox="1"/>
          <p:nvPr/>
        </p:nvSpPr>
        <p:spPr>
          <a:xfrm>
            <a:off x="1008277" y="4601466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</a:t>
            </a:r>
          </a:p>
          <a:p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07CF8F-E667-80FF-4CBD-70AFEDB08233}"/>
              </a:ext>
            </a:extLst>
          </p:cNvPr>
          <p:cNvSpPr txBox="1"/>
          <p:nvPr/>
        </p:nvSpPr>
        <p:spPr>
          <a:xfrm>
            <a:off x="3592299" y="1402392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F77611-EFE0-4A85-BC44-F5CB7556E0BC}"/>
              </a:ext>
            </a:extLst>
          </p:cNvPr>
          <p:cNvSpPr txBox="1"/>
          <p:nvPr/>
        </p:nvSpPr>
        <p:spPr>
          <a:xfrm>
            <a:off x="4898597" y="1420576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  <a:p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7A0A8A-2444-85A6-DA03-53BD36447308}"/>
              </a:ext>
            </a:extLst>
          </p:cNvPr>
          <p:cNvSpPr txBox="1"/>
          <p:nvPr/>
        </p:nvSpPr>
        <p:spPr>
          <a:xfrm>
            <a:off x="6386889" y="1470458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0F5084-224D-56F7-2D69-0DCB8F264C6E}"/>
              </a:ext>
            </a:extLst>
          </p:cNvPr>
          <p:cNvSpPr/>
          <p:nvPr/>
        </p:nvSpPr>
        <p:spPr>
          <a:xfrm>
            <a:off x="3046982" y="2020669"/>
            <a:ext cx="222486" cy="20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3D0B3F-38E0-EAC1-0C03-DDC307733842}"/>
              </a:ext>
            </a:extLst>
          </p:cNvPr>
          <p:cNvSpPr/>
          <p:nvPr/>
        </p:nvSpPr>
        <p:spPr>
          <a:xfrm>
            <a:off x="3046983" y="2594491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09D0FE-6EC5-D647-641E-59374AE518B6}"/>
              </a:ext>
            </a:extLst>
          </p:cNvPr>
          <p:cNvSpPr/>
          <p:nvPr/>
        </p:nvSpPr>
        <p:spPr>
          <a:xfrm>
            <a:off x="3076278" y="3152110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A82638-1534-0953-42BD-86087703F4EC}"/>
              </a:ext>
            </a:extLst>
          </p:cNvPr>
          <p:cNvSpPr/>
          <p:nvPr/>
        </p:nvSpPr>
        <p:spPr>
          <a:xfrm>
            <a:off x="3081040" y="3697367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ABAC04-CB46-F374-97C7-B76B7FE96A3E}"/>
              </a:ext>
            </a:extLst>
          </p:cNvPr>
          <p:cNvSpPr/>
          <p:nvPr/>
        </p:nvSpPr>
        <p:spPr>
          <a:xfrm>
            <a:off x="3076278" y="4269677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11E649-2534-58CD-69F0-EDB1125768EB}"/>
              </a:ext>
            </a:extLst>
          </p:cNvPr>
          <p:cNvSpPr/>
          <p:nvPr/>
        </p:nvSpPr>
        <p:spPr>
          <a:xfrm>
            <a:off x="3076278" y="4838737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D22408-3B01-EED9-B7E4-874FFE7075EF}"/>
              </a:ext>
            </a:extLst>
          </p:cNvPr>
          <p:cNvSpPr/>
          <p:nvPr/>
        </p:nvSpPr>
        <p:spPr>
          <a:xfrm>
            <a:off x="3099369" y="5382312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peech Bubble: Rectangle with Corners Rounded 100">
            <a:extLst>
              <a:ext uri="{FF2B5EF4-FFF2-40B4-BE49-F238E27FC236}">
                <a16:creationId xmlns:a16="http://schemas.microsoft.com/office/drawing/2014/main" id="{AFDAB819-B9DC-FF02-5B80-6F2EBD27E9A8}"/>
              </a:ext>
            </a:extLst>
          </p:cNvPr>
          <p:cNvSpPr/>
          <p:nvPr/>
        </p:nvSpPr>
        <p:spPr>
          <a:xfrm>
            <a:off x="5638800" y="-50673"/>
            <a:ext cx="2305050" cy="612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Wireframe for Desktop mode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917F7B-3557-4741-660F-39A8A76267D1}"/>
              </a:ext>
            </a:extLst>
          </p:cNvPr>
          <p:cNvCxnSpPr/>
          <p:nvPr/>
        </p:nvCxnSpPr>
        <p:spPr>
          <a:xfrm>
            <a:off x="7762875" y="1257300"/>
            <a:ext cx="0" cy="527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8791ECA-9C68-1EC9-4C85-DC06EAAF29FE}"/>
              </a:ext>
            </a:extLst>
          </p:cNvPr>
          <p:cNvSpPr/>
          <p:nvPr/>
        </p:nvSpPr>
        <p:spPr>
          <a:xfrm flipH="1">
            <a:off x="8788693" y="1400500"/>
            <a:ext cx="1867686" cy="63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Opened Email Subject/Title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833C50-111C-1473-01BF-3877FC60A3A0}"/>
              </a:ext>
            </a:extLst>
          </p:cNvPr>
          <p:cNvSpPr/>
          <p:nvPr/>
        </p:nvSpPr>
        <p:spPr>
          <a:xfrm>
            <a:off x="7943851" y="2594490"/>
            <a:ext cx="1597438" cy="473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Sender info: ---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F00A0-3A7B-A818-9AF5-B352CD037A72}"/>
              </a:ext>
            </a:extLst>
          </p:cNvPr>
          <p:cNvSpPr/>
          <p:nvPr/>
        </p:nvSpPr>
        <p:spPr>
          <a:xfrm>
            <a:off x="7971637" y="3192325"/>
            <a:ext cx="1867686" cy="473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info: ---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A2AF6F-36C7-A966-FF00-4275D8707266}"/>
              </a:ext>
            </a:extLst>
          </p:cNvPr>
          <p:cNvSpPr/>
          <p:nvPr/>
        </p:nvSpPr>
        <p:spPr>
          <a:xfrm>
            <a:off x="8324854" y="4208098"/>
            <a:ext cx="2858868" cy="1174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Body/Contents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A2A3AB-A6A7-94C1-B8BA-2411430EBAF1}"/>
              </a:ext>
            </a:extLst>
          </p:cNvPr>
          <p:cNvSpPr/>
          <p:nvPr/>
        </p:nvSpPr>
        <p:spPr>
          <a:xfrm>
            <a:off x="8324854" y="6007485"/>
            <a:ext cx="705678" cy="276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494C7F-D82F-E469-62F5-9935ACE07AD6}"/>
              </a:ext>
            </a:extLst>
          </p:cNvPr>
          <p:cNvSpPr/>
          <p:nvPr/>
        </p:nvSpPr>
        <p:spPr>
          <a:xfrm>
            <a:off x="9380081" y="6005065"/>
            <a:ext cx="963387" cy="281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B090D0-8659-E2D1-F692-58D826283363}"/>
              </a:ext>
            </a:extLst>
          </p:cNvPr>
          <p:cNvSpPr/>
          <p:nvPr/>
        </p:nvSpPr>
        <p:spPr>
          <a:xfrm>
            <a:off x="10847603" y="6038866"/>
            <a:ext cx="828820" cy="24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0129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147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amunad</dc:creator>
  <cp:lastModifiedBy>Rana Munad</cp:lastModifiedBy>
  <cp:revision>158</cp:revision>
  <dcterms:created xsi:type="dcterms:W3CDTF">2022-06-24T06:03:38Z</dcterms:created>
  <dcterms:modified xsi:type="dcterms:W3CDTF">2022-06-25T06:24:02Z</dcterms:modified>
</cp:coreProperties>
</file>