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0A90-5CE7-4C2D-8AF3-01CCCDC7A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F4F9B-CDEF-4561-9BEE-C64144E7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B233-C343-4B26-AE90-781B77E7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B68A-F231-45E0-868A-BCE98E8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9C1-9C66-4EA6-BAD0-EDEC3DF2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93C-6EFC-486C-BFBA-0F78AC52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4927-3EE5-4ADF-81D1-AE9CDF3F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2C6-1B76-40DE-95B4-53DC71E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AD78-78BC-42C3-9EC6-0FF903F7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526D-98C6-4370-9D42-2D93D5F6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D420F-301E-4FD3-82CE-6642F164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5190-D006-4A28-A8EA-36FF9E32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E0B7-5733-49F1-BC3F-D550FC7B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F315-A420-4D06-9E0D-EA005189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6A24-280E-4ADF-B595-BB1AC5C2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9D6A-3F29-4A60-A1B5-27E92018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58CD-7588-4AC3-92CC-2B7BED1B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2B37-327D-4272-A5B8-FEC8EAE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5538-5CFF-48C5-9F1C-D22CACF8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86B4-4A4C-407C-A117-243827B7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BA34-47E4-43DD-8634-7CC82581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60BC-0110-4E45-B40B-D22F3AF2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7834-2876-483A-B1A2-6E1074B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830D-E8E5-406A-B3D6-24A8E24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DD1E-7562-4646-BB54-DF4527A8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A783-8542-4552-9A72-C0379CD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85A5-EEB4-4DC3-9F4D-D5E4B83F9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D647-3916-4522-8410-5F730F79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357F-33BE-4325-91B7-69BB3709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019E5-0AD8-491D-A6C1-A44F696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139D-371B-4D1A-A842-0AC56DFC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EEDA-BA8B-4343-9B32-E30F9D2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5262-B8F9-4461-95E1-9750F039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04E4-B9F6-4E68-AAE1-D290DBCB4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39C36-6391-4E90-8AD0-86F1D714E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B151-7876-4C3D-A911-529108D6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EE4-2F33-455A-96DC-0ADB4261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B2073-80F1-4797-856C-A1DF8FC9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7DDA5-12BE-4232-B9CA-397E90F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3342-EAA5-4EE2-B609-4025E0F7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5995-E491-4F38-9673-CA123CA9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2B39-E19D-49B2-BBCC-05D8D68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9278-AA8A-4FBE-8E13-3FE1DC1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654D4-B6BF-4235-90BC-E72A8DF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3963B-7FBE-48A9-A3EE-EBF1351D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585C-BC9A-405B-AC77-67CD4652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ECDF-239F-4C57-9FC2-3BD2A54A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6B71-FB73-48A2-8307-7228F83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D644-D166-4CA3-BC99-977273E6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8E21-657D-4D6F-9C38-BFEB93C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E343-9C06-4E63-84B5-05F0560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97F83-6BE9-4B7A-8FCB-A8CB67D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2B7-23BD-47BB-991A-B83642D4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767E-EE42-4F38-AE28-B7FC2352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C183-62D4-48DA-ADD1-1D5E123E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9B48-5581-4D83-AE37-EDB5BEF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40F20-A4F8-47CE-AAA9-F733D59E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C505-EBCD-45A6-8185-52D2ABD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787F-7807-423A-BBC2-DE131CFD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4E6E-8185-408F-A536-1F52CD54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699D-AC88-4EAD-A292-3F5D93A24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91FA-0FA8-477C-B41B-9F865A56DE3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84D3-22A0-43CC-A8B7-06B90F45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E34B-C2F2-45B6-B30C-5BB46FF7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C5A260-29E7-47BC-9512-098063DFF60C}"/>
              </a:ext>
            </a:extLst>
          </p:cNvPr>
          <p:cNvSpPr/>
          <p:nvPr/>
        </p:nvSpPr>
        <p:spPr>
          <a:xfrm>
            <a:off x="5249941" y="23138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Portfolio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4EC499-6486-4A7D-A515-08E0EBD72835}"/>
              </a:ext>
            </a:extLst>
          </p:cNvPr>
          <p:cNvSpPr/>
          <p:nvPr/>
        </p:nvSpPr>
        <p:spPr>
          <a:xfrm>
            <a:off x="8891265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264C7C-96EC-498E-858B-244F2115C35B}"/>
              </a:ext>
            </a:extLst>
          </p:cNvPr>
          <p:cNvSpPr/>
          <p:nvPr/>
        </p:nvSpPr>
        <p:spPr>
          <a:xfrm>
            <a:off x="6942246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96046A-7AFD-4188-BF4B-EA88EABF3D6A}"/>
              </a:ext>
            </a:extLst>
          </p:cNvPr>
          <p:cNvSpPr/>
          <p:nvPr/>
        </p:nvSpPr>
        <p:spPr>
          <a:xfrm>
            <a:off x="3923006" y="1149140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31A6D-8D6B-43D2-8F4D-5B6C27C49BFB}"/>
              </a:ext>
            </a:extLst>
          </p:cNvPr>
          <p:cNvSpPr/>
          <p:nvPr/>
        </p:nvSpPr>
        <p:spPr>
          <a:xfrm>
            <a:off x="1483312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BB4FDB-1713-49F1-9855-6B57370A6087}"/>
              </a:ext>
            </a:extLst>
          </p:cNvPr>
          <p:cNvSpPr/>
          <p:nvPr/>
        </p:nvSpPr>
        <p:spPr>
          <a:xfrm>
            <a:off x="6942246" y="2603237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Startup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5CA1A6-F90F-4069-B2AF-ABF269889A52}"/>
              </a:ext>
            </a:extLst>
          </p:cNvPr>
          <p:cNvSpPr/>
          <p:nvPr/>
        </p:nvSpPr>
        <p:spPr>
          <a:xfrm>
            <a:off x="4900013" y="2596577"/>
            <a:ext cx="1623042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Coders Hive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7E3C6-7625-41EB-BD37-6595CAA8473D}"/>
              </a:ext>
            </a:extLst>
          </p:cNvPr>
          <p:cNvSpPr/>
          <p:nvPr/>
        </p:nvSpPr>
        <p:spPr>
          <a:xfrm>
            <a:off x="2494625" y="2596576"/>
            <a:ext cx="1623043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Hobby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59F0D-A7B0-49F8-B0BE-17D00918F6A7}"/>
              </a:ext>
            </a:extLst>
          </p:cNvPr>
          <p:cNvSpPr/>
          <p:nvPr/>
        </p:nvSpPr>
        <p:spPr>
          <a:xfrm>
            <a:off x="5006684" y="384294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 project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078EB2-F66F-41F8-8553-8718FF6D3B23}"/>
              </a:ext>
            </a:extLst>
          </p:cNvPr>
          <p:cNvSpPr/>
          <p:nvPr/>
        </p:nvSpPr>
        <p:spPr>
          <a:xfrm>
            <a:off x="9126523" y="2201470"/>
            <a:ext cx="1562192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site link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0F6346-0C15-42DE-A1A3-AF1760D4F33A}"/>
              </a:ext>
            </a:extLst>
          </p:cNvPr>
          <p:cNvSpPr/>
          <p:nvPr/>
        </p:nvSpPr>
        <p:spPr>
          <a:xfrm>
            <a:off x="2601296" y="382826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0C5673-7AF7-40F8-A62F-2725D0C1579B}"/>
              </a:ext>
            </a:extLst>
          </p:cNvPr>
          <p:cNvSpPr/>
          <p:nvPr/>
        </p:nvSpPr>
        <p:spPr>
          <a:xfrm>
            <a:off x="1456215" y="4834398"/>
            <a:ext cx="1748623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 project ideas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6A4642-9F87-4F1C-B7AA-13566730B13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653658" y="189742"/>
            <a:ext cx="294571" cy="16923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E65CBED-A2F7-4FE8-852D-D0901694204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161059" y="355408"/>
            <a:ext cx="260530" cy="1326935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01BF158-44E5-4BD0-921F-71354B43F5C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571897" y="1540616"/>
            <a:ext cx="790211" cy="1321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C5CAB27-DF7A-4416-B45C-EF6EA69C3AF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74589" y="1659632"/>
            <a:ext cx="790212" cy="10836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78E7FF0C-D638-4487-8A6C-D4500B0F32E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739040" y="695181"/>
            <a:ext cx="796872" cy="30192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EA5DA-E40B-47C4-AAF5-43A62F935ED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3306146" y="3253801"/>
            <a:ext cx="1" cy="5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355C27-EEFF-47EC-953E-33AB66BE5421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2643883" y="4172135"/>
            <a:ext cx="348908" cy="975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251316-C72E-4DE5-85C5-620360542A5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711534" y="3253802"/>
            <a:ext cx="0" cy="58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93985A0F-93E0-4387-9C34-12EB3E876129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9571335" y="1865186"/>
            <a:ext cx="361064" cy="3115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Munad</dc:creator>
  <cp:lastModifiedBy>Rana Munad</cp:lastModifiedBy>
  <cp:revision>2</cp:revision>
  <dcterms:created xsi:type="dcterms:W3CDTF">2021-07-29T07:06:22Z</dcterms:created>
  <dcterms:modified xsi:type="dcterms:W3CDTF">2021-08-10T23:31:27Z</dcterms:modified>
</cp:coreProperties>
</file>