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4A078-F035-48CF-B2F8-E1E986C3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263789-6E8D-4010-AAD0-47DA54DD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9EAA8-77C4-4402-8F1B-61C00F23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3A666-8C87-440B-A452-5E59B7EF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A548D-251B-471D-B9A5-3E60A4A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1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44718-93C2-4F9E-BE8F-564C65A8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AA366E-B649-4017-942C-566ABD3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DF4FC-4BE8-4B11-9093-84767037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49041-56FB-4FE6-81E4-2EDCBC6E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9B0A8-8601-402E-8D4A-6AC137BF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6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22F6D2-E46B-4E00-9514-76DBD1DE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22A6FF-B9DA-47F6-94CF-B7058BC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233EE-C44B-4684-965B-F4AA2D8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A98AB-9E00-4317-8BA0-D97AEF5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3F0EE-B21D-42A7-BDA8-DEDFE147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8868B-F187-4A3D-AC5D-682830F2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EA9C5-5FCD-4358-B301-0DB96368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3E1B8-69DE-4F61-8208-8B263362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228DB-DF0B-4CB5-8F8A-3E5B9CF1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F5BB3-4948-475C-9098-8E657BC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4C1BD-21E8-481A-98B8-4AF004A4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B5241-6431-42B6-8DD0-B077AD78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C8356-F13A-404B-9438-6672DAD0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97B2A-5F90-447B-8B48-8690302B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4BD763-6AD1-4B01-B6C4-A23CDA06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6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1CE01-5495-49FF-BCE8-65BE2E02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A0013-B1A2-430F-9462-31B3F5900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C61A0E-EF79-460F-9071-7AD9F32FD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DBF4A-593E-4B9D-9D30-94BA16CE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30ABE7-ABD0-4819-B16C-01E2D72B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1379FB-1A5E-45D9-A8BF-ACD085BC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E29A8-4BFD-4801-A44D-DE98CAB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4A111-9DF1-4741-AAD7-31219FF1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34CD9-AC77-4474-AC9B-163CE2ED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46B24E-AE59-41E7-A9A5-37C5449E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9F8DDE-859A-4C5F-BC0D-40C7F3669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E56288-443A-4FEA-9384-4BF7809E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0DDE99-6353-4DAC-8C8E-3841BEF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969399-AE8C-463D-9C09-48B73608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9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D5221-4566-4A10-9207-E390139F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FC89D-7E08-405B-AE7B-7BBDF49B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37A893-6060-47F4-B8C3-4B83D69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813AB8-FC6E-49D1-82AA-FEF010CE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8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7B2C40-8573-458A-8352-EC90835F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E27F4E-D013-4A67-B7A2-8ED4C1E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A191E1-7B9C-4BF7-A20F-658C76A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24704-4112-47F2-980F-FD81DAB1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390E8-D863-4A44-A5D2-B0D354B4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A5A45-3D71-4FE3-81FE-7F45789F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513D2-F48A-4F3F-AA15-AD249187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00190-DCDD-4D7B-9101-32743A0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849867-3EBB-4091-BD83-7B319D43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3389-48EC-494D-B1B2-796D03D9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3CBD24-447F-4A40-87B2-14A980718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92EED6-EEA6-4098-9CD9-19CDF995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A3D5E-F141-4069-9139-D70082E0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0F01DF-319C-4689-9B7F-ED2C2573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75F13-6489-4CEA-9F03-F8DD1B4E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9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B81B2B-D75B-458E-AF89-E1460271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75C18-14E6-4C3D-9F40-CAD1D621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6EB9D-EC75-407A-BDC0-1DD5D3B89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3B054-BD80-4ACA-A9AD-759F9BB9D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DE2FD-7EE4-4571-B063-A005F4D20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73F2-321A-4D82-9E4D-DA2C38144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042" y="180753"/>
            <a:ext cx="9144000" cy="691118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StoryBoard</a:t>
            </a:r>
            <a:r>
              <a:rPr lang="fr-FR" sz="4400" dirty="0"/>
              <a:t> Accueil</a:t>
            </a:r>
          </a:p>
        </p:txBody>
      </p:sp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CB5F2CC-D921-4B32-90A9-A8359CC6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" y="999137"/>
            <a:ext cx="7977313" cy="5483353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2587799-E4BA-48D2-8387-F29133A61A43}"/>
              </a:ext>
            </a:extLst>
          </p:cNvPr>
          <p:cNvSpPr/>
          <p:nvPr/>
        </p:nvSpPr>
        <p:spPr>
          <a:xfrm rot="10385725">
            <a:off x="5080590" y="1117145"/>
            <a:ext cx="3493998" cy="749595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CD9BEA-4C2A-4911-86DD-5DA4A6A9BCE1}"/>
              </a:ext>
            </a:extLst>
          </p:cNvPr>
          <p:cNvSpPr txBox="1"/>
          <p:nvPr/>
        </p:nvSpPr>
        <p:spPr>
          <a:xfrm>
            <a:off x="8612996" y="696375"/>
            <a:ext cx="322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l’utilisateur ouvre l’application, il voit apparaître la liste et la page d’accueil. Il peut choisir une catégorie d’élément.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B04C93F-6A1B-4810-90FC-FB8BAA3FB3FB}"/>
              </a:ext>
            </a:extLst>
          </p:cNvPr>
          <p:cNvSpPr/>
          <p:nvPr/>
        </p:nvSpPr>
        <p:spPr>
          <a:xfrm rot="11287460">
            <a:off x="1509296" y="2537622"/>
            <a:ext cx="7139972" cy="481150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07F90D-0786-447D-AA41-AB62B65C6765}"/>
              </a:ext>
            </a:extLst>
          </p:cNvPr>
          <p:cNvSpPr txBox="1"/>
          <p:nvPr/>
        </p:nvSpPr>
        <p:spPr>
          <a:xfrm>
            <a:off x="8739963" y="2966484"/>
            <a:ext cx="318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peut choisir un élément dans la liste entière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007E2C6-DEFC-479F-B52C-2A9FBCD0FBFC}"/>
              </a:ext>
            </a:extLst>
          </p:cNvPr>
          <p:cNvSpPr txBox="1"/>
          <p:nvPr/>
        </p:nvSpPr>
        <p:spPr>
          <a:xfrm>
            <a:off x="8256101" y="4869902"/>
            <a:ext cx="309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Accueil permet de revenir à l’accueil (ce sketch).</a:t>
            </a:r>
          </a:p>
        </p:txBody>
      </p:sp>
    </p:spTree>
    <p:extLst>
      <p:ext uri="{BB962C8B-B14F-4D97-AF65-F5344CB8AC3E}">
        <p14:creationId xmlns:p14="http://schemas.microsoft.com/office/powerpoint/2010/main" val="12425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0A706A8-EBFD-4B30-BFB7-DA6C34992D22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Catégorie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D6257AF-032A-4989-90A6-61C663B6C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871"/>
            <a:ext cx="9050013" cy="622069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90DD31B-B16C-4C13-9928-93BFBF932324}"/>
              </a:ext>
            </a:extLst>
          </p:cNvPr>
          <p:cNvSpPr/>
          <p:nvPr/>
        </p:nvSpPr>
        <p:spPr>
          <a:xfrm rot="10385725">
            <a:off x="7930864" y="2808158"/>
            <a:ext cx="1623400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C5AC2F-8333-4521-9516-FC4FFC2F2C1C}"/>
              </a:ext>
            </a:extLst>
          </p:cNvPr>
          <p:cNvSpPr txBox="1"/>
          <p:nvPr/>
        </p:nvSpPr>
        <p:spPr>
          <a:xfrm>
            <a:off x="9578202" y="2041451"/>
            <a:ext cx="2511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sélectionnée une catégorie, l’utilisateur peut sélectionner un élément dans la liste obtenue.</a:t>
            </a:r>
          </a:p>
        </p:txBody>
      </p:sp>
    </p:spTree>
    <p:extLst>
      <p:ext uri="{BB962C8B-B14F-4D97-AF65-F5344CB8AC3E}">
        <p14:creationId xmlns:p14="http://schemas.microsoft.com/office/powerpoint/2010/main" val="164108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E5B93CB-8846-4AE1-899E-2EB381EFB0AF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Sélection item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8B43F73-513C-42A7-A8B0-056C73C2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9" y="871871"/>
            <a:ext cx="9050013" cy="622069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76B660F-D73A-4F98-AC7D-85A3BB252CA2}"/>
              </a:ext>
            </a:extLst>
          </p:cNvPr>
          <p:cNvSpPr/>
          <p:nvPr/>
        </p:nvSpPr>
        <p:spPr>
          <a:xfrm rot="10385725">
            <a:off x="8679671" y="1893912"/>
            <a:ext cx="1267063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07EF19-4591-4F81-98F8-1A507E01BA98}"/>
              </a:ext>
            </a:extLst>
          </p:cNvPr>
          <p:cNvSpPr txBox="1"/>
          <p:nvPr/>
        </p:nvSpPr>
        <p:spPr>
          <a:xfrm>
            <a:off x="9971964" y="3654886"/>
            <a:ext cx="222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sélectionné un élément, la fenêtre de droite affiche ses détails.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60D6F72-78A5-4208-8B94-6F0D88C63AD9}"/>
              </a:ext>
            </a:extLst>
          </p:cNvPr>
          <p:cNvSpPr/>
          <p:nvPr/>
        </p:nvSpPr>
        <p:spPr>
          <a:xfrm rot="10428789">
            <a:off x="8679672" y="4056579"/>
            <a:ext cx="1267063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D1000A-9C7B-470D-98A3-E62BAFA62DF6}"/>
              </a:ext>
            </a:extLst>
          </p:cNvPr>
          <p:cNvSpPr txBox="1"/>
          <p:nvPr/>
        </p:nvSpPr>
        <p:spPr>
          <a:xfrm>
            <a:off x="10082290" y="1626781"/>
            <a:ext cx="184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ajouter l’élément dans les favoris</a:t>
            </a:r>
          </a:p>
        </p:txBody>
      </p:sp>
    </p:spTree>
    <p:extLst>
      <p:ext uri="{BB962C8B-B14F-4D97-AF65-F5344CB8AC3E}">
        <p14:creationId xmlns:p14="http://schemas.microsoft.com/office/powerpoint/2010/main" val="20285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C58AF4D-570D-4E4A-977A-F6BC29738CAC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recherche 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23B9C25-26BC-4916-959B-74E37446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504"/>
            <a:ext cx="9050013" cy="622069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1622CA4-4372-4FC6-8787-ADCCF55054A7}"/>
              </a:ext>
            </a:extLst>
          </p:cNvPr>
          <p:cNvSpPr/>
          <p:nvPr/>
        </p:nvSpPr>
        <p:spPr>
          <a:xfrm rot="10385725">
            <a:off x="8416017" y="3077089"/>
            <a:ext cx="1394641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2607A2-AAA1-4ED0-B08F-49321CB21FA1}"/>
              </a:ext>
            </a:extLst>
          </p:cNvPr>
          <p:cNvSpPr txBox="1"/>
          <p:nvPr/>
        </p:nvSpPr>
        <p:spPr>
          <a:xfrm>
            <a:off x="9952074" y="2690037"/>
            <a:ext cx="2239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écrit dans la barre de recherche et appuyé sur entrée,</a:t>
            </a:r>
          </a:p>
          <a:p>
            <a:r>
              <a:rPr lang="fr-FR" dirty="0"/>
              <a:t>La page de droite affiche les résultats de la recherche.</a:t>
            </a:r>
          </a:p>
        </p:txBody>
      </p:sp>
    </p:spTree>
    <p:extLst>
      <p:ext uri="{BB962C8B-B14F-4D97-AF65-F5344CB8AC3E}">
        <p14:creationId xmlns:p14="http://schemas.microsoft.com/office/powerpoint/2010/main" val="18285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F93F9EB-D0A9-43C8-90DE-C67E418BB2C0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recherche avertissement</a:t>
            </a: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2ADD8E1-E05D-4B9D-9435-BEDF0656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522"/>
            <a:ext cx="9050013" cy="62206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64D8980-4EA9-4E98-A636-787B689EF3F9}"/>
              </a:ext>
            </a:extLst>
          </p:cNvPr>
          <p:cNvSpPr/>
          <p:nvPr/>
        </p:nvSpPr>
        <p:spPr>
          <a:xfrm rot="10385725">
            <a:off x="7500209" y="2936828"/>
            <a:ext cx="1782309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7529D0-EA7F-47B1-9C04-80D0EC3085A7}"/>
              </a:ext>
            </a:extLst>
          </p:cNvPr>
          <p:cNvSpPr txBox="1"/>
          <p:nvPr/>
        </p:nvSpPr>
        <p:spPr>
          <a:xfrm>
            <a:off x="9268046" y="2348641"/>
            <a:ext cx="292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Occasionnellement si la recherche n’abouti à aucun résultat alors un message d’avertissement est affiché.</a:t>
            </a:r>
          </a:p>
        </p:txBody>
      </p:sp>
    </p:spTree>
    <p:extLst>
      <p:ext uri="{BB962C8B-B14F-4D97-AF65-F5344CB8AC3E}">
        <p14:creationId xmlns:p14="http://schemas.microsoft.com/office/powerpoint/2010/main" val="58014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4BED95B-1067-41B5-810F-F52BF6AFA1DA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Favoris 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4365487-2B56-4049-B178-950B69AE5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727"/>
            <a:ext cx="9050013" cy="622069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9DCB38F-7B49-489A-8A1C-437BE73984F2}"/>
              </a:ext>
            </a:extLst>
          </p:cNvPr>
          <p:cNvSpPr/>
          <p:nvPr/>
        </p:nvSpPr>
        <p:spPr>
          <a:xfrm rot="10385725">
            <a:off x="6741995" y="3700780"/>
            <a:ext cx="2693271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DA6D42-7A77-42C1-AD3E-D91DEE2E4C77}"/>
              </a:ext>
            </a:extLst>
          </p:cNvPr>
          <p:cNvSpPr txBox="1"/>
          <p:nvPr/>
        </p:nvSpPr>
        <p:spPr>
          <a:xfrm>
            <a:off x="9845749" y="2870791"/>
            <a:ext cx="2105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sélectionné la catégorie favoris, l’utilisateur peut supprimer un élément de cette liste de favoris.</a:t>
            </a:r>
          </a:p>
        </p:txBody>
      </p:sp>
    </p:spTree>
    <p:extLst>
      <p:ext uri="{BB962C8B-B14F-4D97-AF65-F5344CB8AC3E}">
        <p14:creationId xmlns:p14="http://schemas.microsoft.com/office/powerpoint/2010/main" val="73664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06EA51-C86B-48C6-A15F-E3F099D33205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Favoris avertissement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9609031-E422-4670-905E-404985D2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667"/>
            <a:ext cx="9050013" cy="622069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5474BF5-872C-42DE-A617-2743D4126118}"/>
              </a:ext>
            </a:extLst>
          </p:cNvPr>
          <p:cNvSpPr/>
          <p:nvPr/>
        </p:nvSpPr>
        <p:spPr>
          <a:xfrm rot="10385725">
            <a:off x="6848320" y="2772735"/>
            <a:ext cx="2693271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DCAD3A-71AC-450F-B853-A495D0093F7A}"/>
              </a:ext>
            </a:extLst>
          </p:cNvPr>
          <p:cNvSpPr txBox="1"/>
          <p:nvPr/>
        </p:nvSpPr>
        <p:spPr>
          <a:xfrm>
            <a:off x="9696893" y="2179674"/>
            <a:ext cx="2495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l’utilisateur n’a aucun favoris, alors un avertissement est affiché.</a:t>
            </a:r>
          </a:p>
        </p:txBody>
      </p:sp>
    </p:spTree>
    <p:extLst>
      <p:ext uri="{BB962C8B-B14F-4D97-AF65-F5344CB8AC3E}">
        <p14:creationId xmlns:p14="http://schemas.microsoft.com/office/powerpoint/2010/main" val="581058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166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StoryBoard Accueil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Accueil</dc:title>
  <dc:creator>Gabriel Theuws</dc:creator>
  <cp:lastModifiedBy>Gabriel Theuws</cp:lastModifiedBy>
  <cp:revision>16</cp:revision>
  <dcterms:created xsi:type="dcterms:W3CDTF">2020-04-18T08:01:04Z</dcterms:created>
  <dcterms:modified xsi:type="dcterms:W3CDTF">2020-04-18T09:02:23Z</dcterms:modified>
</cp:coreProperties>
</file>