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84A078-F035-48CF-B2F8-E1E986C36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4263789-6E8D-4010-AAD0-47DA54DD2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C9EAA8-77C4-4402-8F1B-61C00F232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36EC2-7382-43AD-AC0D-19B367E4CA39}" type="datetimeFigureOut">
              <a:rPr lang="fr-FR" smtClean="0"/>
              <a:t>18/04/2020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13A666-8C87-440B-A452-5E59B7EF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4A548D-251B-471D-B9A5-3E60A4A71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49AE-1F98-4945-B12B-A2ECB97EDC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4141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B44718-93C2-4F9E-BE8F-564C65A86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1AA366E-B649-4017-942C-566ABD3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2DF4FC-4BE8-4B11-9093-847670371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36EC2-7382-43AD-AC0D-19B367E4CA39}" type="datetimeFigureOut">
              <a:rPr lang="fr-FR" smtClean="0"/>
              <a:t>18/04/2020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349041-56FB-4FE6-81E4-2EDCBC6E7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D9B0A8-8601-402E-8D4A-6AC137BF8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49AE-1F98-4945-B12B-A2ECB97EDC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2761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822F6D2-E46B-4E00-9514-76DBD1DE80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722A6FF-B9DA-47F6-94CF-B7058BC3E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7233EE-C44B-4684-965B-F4AA2D8BC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36EC2-7382-43AD-AC0D-19B367E4CA39}" type="datetimeFigureOut">
              <a:rPr lang="fr-FR" smtClean="0"/>
              <a:t>18/04/2020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7A98AB-9E00-4317-8BA0-D97AEF5F5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F3F0EE-B21D-42A7-BDA8-DEDFE1474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49AE-1F98-4945-B12B-A2ECB97EDC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3986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A8868B-F187-4A3D-AC5D-682830F26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CEA9C5-5FCD-4358-B301-0DB963682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A3E1B8-69DE-4F61-8208-8B2633629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36EC2-7382-43AD-AC0D-19B367E4CA39}" type="datetimeFigureOut">
              <a:rPr lang="fr-FR" smtClean="0"/>
              <a:t>18/04/2020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2228DB-DF0B-4CB5-8F8A-3E5B9CF10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5F5BB3-4948-475C-9098-8E657BCD8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49AE-1F98-4945-B12B-A2ECB97EDC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7889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94C1BD-21E8-481A-98B8-4AF004A4F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AB5241-6431-42B6-8DD0-B077AD785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1C8356-F13A-404B-9438-6672DAD0C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36EC2-7382-43AD-AC0D-19B367E4CA39}" type="datetimeFigureOut">
              <a:rPr lang="fr-FR" smtClean="0"/>
              <a:t>18/04/2020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497B2A-5F90-447B-8B48-8690302BB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4BD763-6AD1-4B01-B6C4-A23CDA064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49AE-1F98-4945-B12B-A2ECB97EDC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646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21CE01-5495-49FF-BCE8-65BE2E021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3A0013-B1A2-430F-9462-31B3F5900F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0C61A0E-EF79-460F-9071-7AD9F32FD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67DBF4A-593E-4B9D-9D30-94BA16CE2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36EC2-7382-43AD-AC0D-19B367E4CA39}" type="datetimeFigureOut">
              <a:rPr lang="fr-FR" smtClean="0"/>
              <a:t>18/04/2020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E30ABE7-ABD0-4819-B16C-01E2D72B2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1379FB-1A5E-45D9-A8BF-ACD085BC0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49AE-1F98-4945-B12B-A2ECB97EDC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9764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8E29A8-4BFD-4801-A44D-DE98CAB76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54A111-9DF1-4741-AAD7-31219FF13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334CD9-AC77-4474-AC9B-163CE2EDE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B46B24E-AE59-41E7-A9A5-37C5449EE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9F8DDE-859A-4C5F-BC0D-40C7F36697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3E56288-443A-4FEA-9384-4BF7809E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36EC2-7382-43AD-AC0D-19B367E4CA39}" type="datetimeFigureOut">
              <a:rPr lang="fr-FR" smtClean="0"/>
              <a:t>18/04/2020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90DDE99-6353-4DAC-8C8E-3841BEF5E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A969399-AE8C-463D-9C09-48B736085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49AE-1F98-4945-B12B-A2ECB97EDC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8944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AD5221-4566-4A10-9207-E390139FF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7AFC89D-7E08-405B-AE7B-7BBDF49BF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36EC2-7382-43AD-AC0D-19B367E4CA39}" type="datetimeFigureOut">
              <a:rPr lang="fr-FR" smtClean="0"/>
              <a:t>18/04/2020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137A893-6060-47F4-B8C3-4B83D6961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B813AB8-FC6E-49D1-82AA-FEF010CEC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49AE-1F98-4945-B12B-A2ECB97EDC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508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57B2C40-8573-458A-8352-EC90835FD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36EC2-7382-43AD-AC0D-19B367E4CA39}" type="datetimeFigureOut">
              <a:rPr lang="fr-FR" smtClean="0"/>
              <a:t>18/04/2020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2E27F4E-D013-4A67-B7A2-8ED4C1EBD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7A191E1-7B9C-4BF7-A20F-658C76A99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49AE-1F98-4945-B12B-A2ECB97EDC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732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D24704-4112-47F2-980F-FD81DAB1E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0390E8-D863-4A44-A5D2-B0D354B4C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FFA5A45-3D71-4FE3-81FE-7F45789F5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C9513D2-F48A-4F3F-AA15-AD249187E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36EC2-7382-43AD-AC0D-19B367E4CA39}" type="datetimeFigureOut">
              <a:rPr lang="fr-FR" smtClean="0"/>
              <a:t>18/04/2020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700190-DCDD-4D7B-9101-32743A09E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849867-3EBB-4091-BD83-7B319D43F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49AE-1F98-4945-B12B-A2ECB97EDC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924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CC3389-48EC-494D-B1B2-796D03D95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C3CBD24-447F-4A40-87B2-14A980718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292EED6-EEA6-4098-9CD9-19CDF9952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5A3D5E-F141-4069-9139-D70082E04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36EC2-7382-43AD-AC0D-19B367E4CA39}" type="datetimeFigureOut">
              <a:rPr lang="fr-FR" smtClean="0"/>
              <a:t>18/04/2020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30F01DF-319C-4689-9B7F-ED2C2573A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C75F13-6489-4CEA-9F03-F8DD1B4E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49AE-1F98-4945-B12B-A2ECB97EDC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9597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1B81B2B-D75B-458E-AF89-E14602717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675C18-14E6-4C3D-9F40-CAD1D621E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16EB9D-EC75-407A-BDC0-1DD5D3B89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36EC2-7382-43AD-AC0D-19B367E4CA39}" type="datetimeFigureOut">
              <a:rPr lang="fr-FR" smtClean="0"/>
              <a:t>18/04/2020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C3B054-BD80-4ACA-A9AD-759F9BB9DF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4DE2FD-7EE4-4571-B063-A005F4D204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049AE-1F98-4945-B12B-A2ECB97EDC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856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8B73F2-321A-4D82-9E4D-DA2C38144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7042" y="180753"/>
            <a:ext cx="9144000" cy="691118"/>
          </a:xfrm>
        </p:spPr>
        <p:txBody>
          <a:bodyPr>
            <a:normAutofit fontScale="90000"/>
          </a:bodyPr>
          <a:lstStyle/>
          <a:p>
            <a:r>
              <a:rPr lang="fr-FR" sz="4400" dirty="0" err="1"/>
              <a:t>StoryBoard</a:t>
            </a:r>
            <a:r>
              <a:rPr lang="fr-FR" sz="4400" dirty="0"/>
              <a:t> Accueil</a:t>
            </a:r>
          </a:p>
        </p:txBody>
      </p:sp>
      <p:pic>
        <p:nvPicPr>
          <p:cNvPr id="15" name="Image 1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3CB5F2CC-D921-4B32-90A9-A8359CC6F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5" y="999137"/>
            <a:ext cx="7977313" cy="5483353"/>
          </a:xfrm>
          <a:prstGeom prst="rect">
            <a:avLst/>
          </a:prstGeom>
        </p:spPr>
      </p:pic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12587799-E4BA-48D2-8387-F29133A61A43}"/>
              </a:ext>
            </a:extLst>
          </p:cNvPr>
          <p:cNvSpPr/>
          <p:nvPr/>
        </p:nvSpPr>
        <p:spPr>
          <a:xfrm rot="10385725">
            <a:off x="5080590" y="1117145"/>
            <a:ext cx="3493998" cy="749595"/>
          </a:xfrm>
          <a:prstGeom prst="rightArrow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DCD9BEA-4C2A-4911-86DD-5DA4A6A9BCE1}"/>
              </a:ext>
            </a:extLst>
          </p:cNvPr>
          <p:cNvSpPr txBox="1"/>
          <p:nvPr/>
        </p:nvSpPr>
        <p:spPr>
          <a:xfrm>
            <a:off x="8612996" y="696375"/>
            <a:ext cx="32216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Lorsque l’utilisateur ouvre l’application, il voit apparaître la liste et la page d’accueil. Il peut choisir une catégorie d’élément.</a:t>
            </a:r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5B04C93F-6A1B-4810-90FC-FB8BAA3FB3FB}"/>
              </a:ext>
            </a:extLst>
          </p:cNvPr>
          <p:cNvSpPr/>
          <p:nvPr/>
        </p:nvSpPr>
        <p:spPr>
          <a:xfrm rot="11287460">
            <a:off x="1509296" y="2537622"/>
            <a:ext cx="7139972" cy="481150"/>
          </a:xfrm>
          <a:prstGeom prst="rightArrow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B07F90D-0786-447D-AA41-AB62B65C6765}"/>
              </a:ext>
            </a:extLst>
          </p:cNvPr>
          <p:cNvSpPr txBox="1"/>
          <p:nvPr/>
        </p:nvSpPr>
        <p:spPr>
          <a:xfrm>
            <a:off x="8739963" y="2966484"/>
            <a:ext cx="3188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Il peut choisir un élément dans la liste entière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007E2C6-DEFC-479F-B52C-2A9FBCD0FBFC}"/>
              </a:ext>
            </a:extLst>
          </p:cNvPr>
          <p:cNvSpPr txBox="1"/>
          <p:nvPr/>
        </p:nvSpPr>
        <p:spPr>
          <a:xfrm>
            <a:off x="8256101" y="4869902"/>
            <a:ext cx="3094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bouton Accueil permet de revenir à l’accueil (ce sketch).</a:t>
            </a:r>
          </a:p>
        </p:txBody>
      </p:sp>
    </p:spTree>
    <p:extLst>
      <p:ext uri="{BB962C8B-B14F-4D97-AF65-F5344CB8AC3E}">
        <p14:creationId xmlns:p14="http://schemas.microsoft.com/office/powerpoint/2010/main" val="124253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40A706A8-EBFD-4B30-BFB7-DA6C34992D22}"/>
              </a:ext>
            </a:extLst>
          </p:cNvPr>
          <p:cNvSpPr txBox="1">
            <a:spLocks/>
          </p:cNvSpPr>
          <p:nvPr/>
        </p:nvSpPr>
        <p:spPr>
          <a:xfrm>
            <a:off x="1407042" y="180753"/>
            <a:ext cx="9144000" cy="6911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/>
              <a:t>StoryBoard</a:t>
            </a:r>
            <a:r>
              <a:rPr lang="fr-FR" dirty="0"/>
              <a:t> Catégorie</a:t>
            </a:r>
          </a:p>
        </p:txBody>
      </p:sp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0D6257AF-032A-4989-90A6-61C663B6C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1871"/>
            <a:ext cx="9050013" cy="6220693"/>
          </a:xfrm>
          <a:prstGeom prst="rect">
            <a:avLst/>
          </a:prstGeom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C90DD31B-B16C-4C13-9928-93BFBF932324}"/>
              </a:ext>
            </a:extLst>
          </p:cNvPr>
          <p:cNvSpPr/>
          <p:nvPr/>
        </p:nvSpPr>
        <p:spPr>
          <a:xfrm rot="10385725">
            <a:off x="7930864" y="2808158"/>
            <a:ext cx="1623400" cy="496177"/>
          </a:xfrm>
          <a:prstGeom prst="rightArrow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EC5AC2F-8333-4521-9516-FC4FFC2F2C1C}"/>
              </a:ext>
            </a:extLst>
          </p:cNvPr>
          <p:cNvSpPr txBox="1"/>
          <p:nvPr/>
        </p:nvSpPr>
        <p:spPr>
          <a:xfrm>
            <a:off x="9578202" y="2041451"/>
            <a:ext cx="25110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Après avoir sélectionnée une catégorie, l’utilisateur peut sélectionner un élément dans la liste obtenue.</a:t>
            </a:r>
          </a:p>
        </p:txBody>
      </p:sp>
    </p:spTree>
    <p:extLst>
      <p:ext uri="{BB962C8B-B14F-4D97-AF65-F5344CB8AC3E}">
        <p14:creationId xmlns:p14="http://schemas.microsoft.com/office/powerpoint/2010/main" val="1641087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5E5B93CB-8846-4AE1-899E-2EB381EFB0AF}"/>
              </a:ext>
            </a:extLst>
          </p:cNvPr>
          <p:cNvSpPr txBox="1">
            <a:spLocks/>
          </p:cNvSpPr>
          <p:nvPr/>
        </p:nvSpPr>
        <p:spPr>
          <a:xfrm>
            <a:off x="1407042" y="180753"/>
            <a:ext cx="9144000" cy="6911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/>
              <a:t>StoryBoard</a:t>
            </a:r>
            <a:r>
              <a:rPr lang="fr-FR" dirty="0"/>
              <a:t> Sélection item</a:t>
            </a:r>
          </a:p>
        </p:txBody>
      </p:sp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8B43F73-513C-42A7-A8B0-056C73C28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89" y="871871"/>
            <a:ext cx="9050013" cy="6220693"/>
          </a:xfrm>
          <a:prstGeom prst="rect">
            <a:avLst/>
          </a:prstGeom>
        </p:spPr>
      </p:pic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F76B660F-D73A-4F98-AC7D-85A3BB252CA2}"/>
              </a:ext>
            </a:extLst>
          </p:cNvPr>
          <p:cNvSpPr/>
          <p:nvPr/>
        </p:nvSpPr>
        <p:spPr>
          <a:xfrm rot="10385725">
            <a:off x="8679671" y="1893912"/>
            <a:ext cx="1267063" cy="496177"/>
          </a:xfrm>
          <a:prstGeom prst="rightArrow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D07EF19-4591-4F81-98F8-1A507E01BA98}"/>
              </a:ext>
            </a:extLst>
          </p:cNvPr>
          <p:cNvSpPr txBox="1"/>
          <p:nvPr/>
        </p:nvSpPr>
        <p:spPr>
          <a:xfrm>
            <a:off x="9971964" y="3654886"/>
            <a:ext cx="22200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Après avoir sélectionné un élément, la fenêtre de droite affiche ses détails.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F60D6F72-78A5-4208-8B94-6F0D88C63AD9}"/>
              </a:ext>
            </a:extLst>
          </p:cNvPr>
          <p:cNvSpPr/>
          <p:nvPr/>
        </p:nvSpPr>
        <p:spPr>
          <a:xfrm rot="10428789">
            <a:off x="8679672" y="4056579"/>
            <a:ext cx="1267063" cy="496177"/>
          </a:xfrm>
          <a:prstGeom prst="rightArrow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3D1000A-9C7B-470D-98A3-E62BAFA62DF6}"/>
              </a:ext>
            </a:extLst>
          </p:cNvPr>
          <p:cNvSpPr txBox="1"/>
          <p:nvPr/>
        </p:nvSpPr>
        <p:spPr>
          <a:xfrm>
            <a:off x="10082290" y="1626781"/>
            <a:ext cx="1846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peut ajouter l’élément dans les favoris</a:t>
            </a:r>
          </a:p>
        </p:txBody>
      </p:sp>
    </p:spTree>
    <p:extLst>
      <p:ext uri="{BB962C8B-B14F-4D97-AF65-F5344CB8AC3E}">
        <p14:creationId xmlns:p14="http://schemas.microsoft.com/office/powerpoint/2010/main" val="2028520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AC58AF4D-570D-4E4A-977A-F6BC29738CAC}"/>
              </a:ext>
            </a:extLst>
          </p:cNvPr>
          <p:cNvSpPr txBox="1">
            <a:spLocks/>
          </p:cNvSpPr>
          <p:nvPr/>
        </p:nvSpPr>
        <p:spPr>
          <a:xfrm>
            <a:off x="1407042" y="180753"/>
            <a:ext cx="9144000" cy="6911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/>
              <a:t>StoryBoard</a:t>
            </a:r>
            <a:r>
              <a:rPr lang="fr-FR" dirty="0"/>
              <a:t> recherche </a:t>
            </a:r>
          </a:p>
        </p:txBody>
      </p:sp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923B9C25-26BC-4916-959B-74E374460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8504"/>
            <a:ext cx="9050013" cy="6220693"/>
          </a:xfrm>
          <a:prstGeom prst="rect">
            <a:avLst/>
          </a:prstGeom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E1622CA4-4372-4FC6-8787-ADCCF55054A7}"/>
              </a:ext>
            </a:extLst>
          </p:cNvPr>
          <p:cNvSpPr/>
          <p:nvPr/>
        </p:nvSpPr>
        <p:spPr>
          <a:xfrm rot="10385725">
            <a:off x="8416017" y="3077089"/>
            <a:ext cx="1394641" cy="496177"/>
          </a:xfrm>
          <a:prstGeom prst="rightArrow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92607A2-AAA1-4ED0-B08F-49321CB21FA1}"/>
              </a:ext>
            </a:extLst>
          </p:cNvPr>
          <p:cNvSpPr txBox="1"/>
          <p:nvPr/>
        </p:nvSpPr>
        <p:spPr>
          <a:xfrm>
            <a:off x="9952074" y="2690037"/>
            <a:ext cx="22399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Après avoir écrit dans la barre de recherche et appuyé sur entrée,</a:t>
            </a:r>
          </a:p>
          <a:p>
            <a:r>
              <a:rPr lang="fr-FR" dirty="0"/>
              <a:t>La page de droite affiche les résultats de la recherche.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43D303C-2D39-403A-A299-EF15B86611C2}"/>
              </a:ext>
            </a:extLst>
          </p:cNvPr>
          <p:cNvSpPr txBox="1"/>
          <p:nvPr/>
        </p:nvSpPr>
        <p:spPr>
          <a:xfrm>
            <a:off x="9477308" y="4891023"/>
            <a:ext cx="21474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Occasionnellement, un avertissement « aucun élément ne correspond à la recherche » peut s’afficher.</a:t>
            </a:r>
          </a:p>
        </p:txBody>
      </p:sp>
    </p:spTree>
    <p:extLst>
      <p:ext uri="{BB962C8B-B14F-4D97-AF65-F5344CB8AC3E}">
        <p14:creationId xmlns:p14="http://schemas.microsoft.com/office/powerpoint/2010/main" val="1828574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D4BED95B-1067-41B5-810F-F52BF6AFA1DA}"/>
              </a:ext>
            </a:extLst>
          </p:cNvPr>
          <p:cNvSpPr txBox="1">
            <a:spLocks/>
          </p:cNvSpPr>
          <p:nvPr/>
        </p:nvSpPr>
        <p:spPr>
          <a:xfrm>
            <a:off x="1407042" y="180753"/>
            <a:ext cx="9144000" cy="6911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/>
              <a:t>StoryBoard</a:t>
            </a:r>
            <a:r>
              <a:rPr lang="fr-FR" dirty="0"/>
              <a:t> Favoris </a:t>
            </a:r>
          </a:p>
        </p:txBody>
      </p:sp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B4365487-2B56-4049-B178-950B69AE5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6727"/>
            <a:ext cx="9050013" cy="6220693"/>
          </a:xfrm>
          <a:prstGeom prst="rect">
            <a:avLst/>
          </a:prstGeom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29DCB38F-7B49-489A-8A1C-437BE73984F2}"/>
              </a:ext>
            </a:extLst>
          </p:cNvPr>
          <p:cNvSpPr/>
          <p:nvPr/>
        </p:nvSpPr>
        <p:spPr>
          <a:xfrm rot="10385725">
            <a:off x="6741995" y="3700780"/>
            <a:ext cx="2693271" cy="496177"/>
          </a:xfrm>
          <a:prstGeom prst="rightArrow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9DA6D42-7A77-42C1-AD3E-D91DEE2E4C77}"/>
              </a:ext>
            </a:extLst>
          </p:cNvPr>
          <p:cNvSpPr txBox="1"/>
          <p:nvPr/>
        </p:nvSpPr>
        <p:spPr>
          <a:xfrm>
            <a:off x="9845749" y="2870791"/>
            <a:ext cx="21052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Après avoir sélectionné la catégorie favoris, l’utilisateur peut supprimer un élément de cette liste de favoris.</a:t>
            </a:r>
          </a:p>
        </p:txBody>
      </p:sp>
    </p:spTree>
    <p:extLst>
      <p:ext uri="{BB962C8B-B14F-4D97-AF65-F5344CB8AC3E}">
        <p14:creationId xmlns:p14="http://schemas.microsoft.com/office/powerpoint/2010/main" val="7366426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138</Words>
  <Application>Microsoft Office PowerPoint</Application>
  <PresentationFormat>Grand écran</PresentationFormat>
  <Paragraphs>15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StoryBoard Accueil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StoryBoard Accueil</dc:title>
  <dc:creator>Gabriel Theuws</dc:creator>
  <cp:lastModifiedBy>Gabriel Theuws</cp:lastModifiedBy>
  <cp:revision>10</cp:revision>
  <dcterms:created xsi:type="dcterms:W3CDTF">2020-04-18T08:01:04Z</dcterms:created>
  <dcterms:modified xsi:type="dcterms:W3CDTF">2020-04-18T08:43:23Z</dcterms:modified>
</cp:coreProperties>
</file>