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6F79D-ADD0-4255-B75D-A34C305FD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F1A1-5475-4899-B155-DED444ED2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28610-E010-4A95-8D7C-1E4E269C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5B67C-B174-466B-83CE-C3183F5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2EA36-2CC2-4AA7-AEC3-0DCE9353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2B772-EB71-4AA3-948B-B9631785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4FEE93-1783-4309-AC36-3D98F6EB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1ADD3-6259-466F-A9AF-AF56B891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E40E8-922B-4996-855F-0D6BDBB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54BA-69B0-47FE-B1D3-99014A6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9D8D78-506F-4ABD-809E-4924ECCF5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9A3C39-39BE-4F66-B5FC-CD5CDE24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F4CA7-D373-4E8F-BD1F-70ED6B4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8BE8B-7F96-4FE6-9D5D-2C853BE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773F7-025A-4CDD-9351-2A3CC72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8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6384-01AF-4107-9E48-A0257A2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CA801-127C-43D5-84DD-1A61B907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EDC-700B-4158-A0B3-CBE1F521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E1AAA-7C6F-44E5-9AEC-A660F9E3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4D622-416A-4DA9-AEF5-17F93EA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5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680D-D911-4D95-880E-AE08C2EA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CFBDCC-7F1C-44BA-8BEE-382AD411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6434F-C8DB-49F2-8875-72CEE0FA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62784-08EB-417C-82C2-45FBEA50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1F821-6667-4829-952B-9C43A8BC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9023-8504-486A-A3B6-08783F5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5E724-9AAF-4DD8-8F31-B12C03688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AE6A0-6691-4B2E-B61B-09CA1C8B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ADDE34-07A1-481D-8365-4CAA25C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C17E1-615E-46F6-B3DC-3E8EF17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AD196-0960-416E-ADC5-DE0AD1E1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9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E5B3C-93F0-49EB-95B9-A7CF1C0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FB682A-21C9-438F-8FAA-EC3E6A77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60733-BE02-4BB3-ACD7-0DA31B23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C978EA-0079-4CAB-8527-8495F956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5FEFC7-18EE-45F8-BBD6-F396E6C2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DE4AE9-1B37-4C0E-A8CA-3B3759C4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1A63E0-7D05-4CBD-B616-0AE8A10E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05D5A1-F788-4043-852A-01D04EC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C5349-02BA-4917-A101-56FB94E0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7DAFE-25FB-4636-857D-CBC00B9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7FC71B-D8AC-4450-9569-6B90584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3DB1C0-992D-4848-BE94-675C4367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B0B962-6495-4F65-A33D-1EE51CE5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6A2303-DFC8-407A-A51F-D3C99A31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1F860C-6DDA-4786-8A39-80D5828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2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12DB-BBB9-4816-AFE3-FCD720BF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29302-5597-4C36-BD6A-1D07692B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334DE-6932-4D05-A501-8A1E0B42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71AE24-2AFC-4648-A5D1-63467AE0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249DE-307E-4B82-8303-FDE1450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7B434-5B09-43E6-B859-9172C948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2BAC-6051-4135-ADCA-696E3D3B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ADE5CF-BC60-4745-A0F9-112C4068F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A6993-D508-4EE3-B5ED-80BFAA79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3241-FEAC-4864-B084-26CEBE87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4D0C17-2ED5-47F7-8141-06929A54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25870-06DD-4685-8776-3BE5D348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93BF84-638F-456C-85C2-6CA643B5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B3794-FA4F-48E7-8FEE-B9CD0A5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BE9FC5-7B14-44EE-9972-E0228ADB4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E074-460A-470E-9D20-D564A6D08896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511FE-8414-4906-A850-EC960A8E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55D5B-9360-413B-AD89-8ED88FD51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F6297A5-1857-469C-9667-42FFE4FD418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Mick </a:t>
            </a:r>
            <a:r>
              <a:rPr lang="fr-FR" dirty="0" err="1"/>
              <a:t>Jorson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CD0727-8752-4182-BA9B-7F70AEF5B705}"/>
              </a:ext>
            </a:extLst>
          </p:cNvPr>
          <p:cNvSpPr txBox="1"/>
          <p:nvPr/>
        </p:nvSpPr>
        <p:spPr>
          <a:xfrm>
            <a:off x="2052084" y="595423"/>
            <a:ext cx="263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Âge : </a:t>
            </a:r>
            <a:r>
              <a:rPr lang="fr-FR" dirty="0"/>
              <a:t>20 ans</a:t>
            </a:r>
          </a:p>
          <a:p>
            <a:r>
              <a:rPr lang="fr-FR" b="1" dirty="0"/>
              <a:t>Sexe : </a:t>
            </a:r>
            <a:r>
              <a:rPr lang="fr-FR" dirty="0"/>
              <a:t>homme</a:t>
            </a:r>
          </a:p>
          <a:p>
            <a:r>
              <a:rPr lang="fr-FR" b="1" dirty="0"/>
              <a:t>Statut : </a:t>
            </a:r>
            <a:r>
              <a:rPr lang="fr-FR" dirty="0"/>
              <a:t>étudiant</a:t>
            </a:r>
          </a:p>
          <a:p>
            <a:r>
              <a:rPr lang="fr-FR" b="1" dirty="0"/>
              <a:t>Hobbies : </a:t>
            </a:r>
            <a:r>
              <a:rPr lang="fr-FR" dirty="0"/>
              <a:t>Jeux vidéo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A65691-262A-46E5-82B3-8ECCD5531D5A}"/>
              </a:ext>
            </a:extLst>
          </p:cNvPr>
          <p:cNvSpPr txBox="1"/>
          <p:nvPr/>
        </p:nvSpPr>
        <p:spPr>
          <a:xfrm>
            <a:off x="233917" y="2509284"/>
            <a:ext cx="5862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BIO :</a:t>
            </a:r>
          </a:p>
          <a:p>
            <a:r>
              <a:rPr lang="fr-FR" dirty="0"/>
              <a:t>Mick est un étudiant en chimie depuis 3 ans.</a:t>
            </a:r>
          </a:p>
          <a:p>
            <a:r>
              <a:rPr lang="fr-FR" dirty="0"/>
              <a:t>Mick est très à cheval sur les jeux récent,</a:t>
            </a:r>
          </a:p>
          <a:p>
            <a:r>
              <a:rPr lang="fr-FR" dirty="0"/>
              <a:t>Il adore les jeux avec une histoire.</a:t>
            </a:r>
          </a:p>
          <a:p>
            <a:r>
              <a:rPr lang="fr-FR" dirty="0"/>
              <a:t>Cette personne est plutôt curieuse, elle s’intéresse beaucoup au contexte des scénarios.</a:t>
            </a:r>
          </a:p>
          <a:p>
            <a:r>
              <a:rPr lang="fr-FR" dirty="0"/>
              <a:t>Lorsqu’il est pris dans un jeu il hait que l’on en sorte.</a:t>
            </a:r>
          </a:p>
          <a:p>
            <a:r>
              <a:rPr lang="fr-FR" dirty="0"/>
              <a:t>Cette personne peut comprendre les actes d’un héros de jeu/film sans </a:t>
            </a:r>
            <a:r>
              <a:rPr lang="fr-FR"/>
              <a:t>le juger</a:t>
            </a:r>
            <a:r>
              <a:rPr lang="fr-FR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2352-5A08-4CB5-B771-D68EA41B3931}"/>
              </a:ext>
            </a:extLst>
          </p:cNvPr>
          <p:cNvSpPr txBox="1"/>
          <p:nvPr/>
        </p:nvSpPr>
        <p:spPr>
          <a:xfrm>
            <a:off x="6443330" y="595423"/>
            <a:ext cx="522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Personnalité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Curieux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Fraternel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Humour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994274-F905-4D62-AA25-2EF64642B3CF}"/>
              </a:ext>
            </a:extLst>
          </p:cNvPr>
          <p:cNvSpPr txBox="1"/>
          <p:nvPr/>
        </p:nvSpPr>
        <p:spPr>
          <a:xfrm>
            <a:off x="6443330" y="1949302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Matériel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Smartphone Android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5DD753-B54A-4135-A9DA-DF922387EE0E}"/>
              </a:ext>
            </a:extLst>
          </p:cNvPr>
          <p:cNvSpPr txBox="1"/>
          <p:nvPr/>
        </p:nvSpPr>
        <p:spPr>
          <a:xfrm>
            <a:off x="6443330" y="3339038"/>
            <a:ext cx="503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BUT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Connaître les scénarios à l’origine du jeu/film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plonger au cœur de l’histoire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4A4680-719C-49BC-80F2-D4B7D9261223}"/>
              </a:ext>
            </a:extLst>
          </p:cNvPr>
          <p:cNvSpPr txBox="1"/>
          <p:nvPr/>
        </p:nvSpPr>
        <p:spPr>
          <a:xfrm>
            <a:off x="6539022" y="5018567"/>
            <a:ext cx="51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Frustration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Quand on le dérange en session de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pavés de texte trop long à lire</a:t>
            </a:r>
          </a:p>
        </p:txBody>
      </p:sp>
      <p:pic>
        <p:nvPicPr>
          <p:cNvPr id="3" name="Image 2" descr="Une image contenant personne, intérieur, cravate, souriant&#10;&#10;Description générée automatiquement">
            <a:extLst>
              <a:ext uri="{FF2B5EF4-FFF2-40B4-BE49-F238E27FC236}">
                <a16:creationId xmlns:a16="http://schemas.microsoft.com/office/drawing/2014/main" id="{177F29F1-E562-4EDA-8F9C-76EDD691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5" y="562375"/>
            <a:ext cx="1668057" cy="16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FE65-2F9D-428C-8565-14CE1FF4B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Samantha </a:t>
            </a:r>
            <a:r>
              <a:rPr lang="fr-FR" dirty="0" err="1"/>
              <a:t>Scoth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738F5E-F55A-42B7-A591-C14B0E2F2492}"/>
              </a:ext>
            </a:extLst>
          </p:cNvPr>
          <p:cNvSpPr txBox="1"/>
          <p:nvPr/>
        </p:nvSpPr>
        <p:spPr>
          <a:xfrm>
            <a:off x="2052083" y="595423"/>
            <a:ext cx="330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Âge : </a:t>
            </a:r>
            <a:r>
              <a:rPr lang="fr-FR" dirty="0"/>
              <a:t>42 ans</a:t>
            </a:r>
          </a:p>
          <a:p>
            <a:r>
              <a:rPr lang="fr-FR" b="1" dirty="0"/>
              <a:t>Sexe : </a:t>
            </a:r>
            <a:r>
              <a:rPr lang="fr-FR" dirty="0"/>
              <a:t>femme</a:t>
            </a:r>
          </a:p>
          <a:p>
            <a:r>
              <a:rPr lang="fr-FR" b="1" dirty="0"/>
              <a:t>Statut : </a:t>
            </a:r>
            <a:r>
              <a:rPr lang="fr-FR" dirty="0"/>
              <a:t>Comptable</a:t>
            </a:r>
          </a:p>
          <a:p>
            <a:r>
              <a:rPr lang="fr-FR" b="1" dirty="0"/>
              <a:t>Hobbies : </a:t>
            </a:r>
            <a:r>
              <a:rPr lang="fr-FR" dirty="0"/>
              <a:t>Tchater avec ses amis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7ED633-598D-4E79-B20B-57A28A2B91FA}"/>
              </a:ext>
            </a:extLst>
          </p:cNvPr>
          <p:cNvSpPr txBox="1"/>
          <p:nvPr/>
        </p:nvSpPr>
        <p:spPr>
          <a:xfrm>
            <a:off x="6443330" y="744279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Personnalité :</a:t>
            </a:r>
            <a:r>
              <a:rPr lang="fr-FR" dirty="0">
                <a:solidFill>
                  <a:srgbClr val="FFC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Sociable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Décontractée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F7E35A-0D65-400C-9F4E-68AB89600FF3}"/>
              </a:ext>
            </a:extLst>
          </p:cNvPr>
          <p:cNvSpPr txBox="1"/>
          <p:nvPr/>
        </p:nvSpPr>
        <p:spPr>
          <a:xfrm>
            <a:off x="233917" y="2594344"/>
            <a:ext cx="586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BIO :</a:t>
            </a:r>
          </a:p>
          <a:p>
            <a:r>
              <a:rPr lang="fr-FR" dirty="0"/>
              <a:t>Après avoir eu son diplôme d’expert comptable, elle commença à travailler dans une grande entreprise de commerce.</a:t>
            </a:r>
          </a:p>
          <a:p>
            <a:r>
              <a:rPr lang="fr-FR" dirty="0"/>
              <a:t>C’est une personne qui cherche toujours un moyen de s’occuper et de bavarder.</a:t>
            </a:r>
          </a:p>
          <a:p>
            <a:r>
              <a:rPr lang="fr-FR" dirty="0"/>
              <a:t>Elle est très sociable de nature et n’hésite pas à faire connaissance.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A7BAF2-676D-4D7F-9B94-4E120A9D4548}"/>
              </a:ext>
            </a:extLst>
          </p:cNvPr>
          <p:cNvSpPr txBox="1"/>
          <p:nvPr/>
        </p:nvSpPr>
        <p:spPr>
          <a:xfrm>
            <a:off x="6443330" y="1949302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Matériel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Smartphone Android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738595-BE7F-4CBA-A39D-92650DC52866}"/>
              </a:ext>
            </a:extLst>
          </p:cNvPr>
          <p:cNvSpPr txBox="1"/>
          <p:nvPr/>
        </p:nvSpPr>
        <p:spPr>
          <a:xfrm>
            <a:off x="6443330" y="3339038"/>
            <a:ext cx="503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BUT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de nouvelles discussion à proposer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Connaître l’actualité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Prendre son temps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83E68-2205-45E3-BC9A-BED170B77576}"/>
              </a:ext>
            </a:extLst>
          </p:cNvPr>
          <p:cNvSpPr txBox="1"/>
          <p:nvPr/>
        </p:nvSpPr>
        <p:spPr>
          <a:xfrm>
            <a:off x="6539022" y="5018567"/>
            <a:ext cx="51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Frustration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 pas comprendre les termes trop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Être submergé d’information</a:t>
            </a:r>
          </a:p>
        </p:txBody>
      </p:sp>
      <p:pic>
        <p:nvPicPr>
          <p:cNvPr id="3" name="Image 2" descr="Une image contenant personne, bâtiment, extérieur, souriant&#10;&#10;Description générée automatiquement">
            <a:extLst>
              <a:ext uri="{FF2B5EF4-FFF2-40B4-BE49-F238E27FC236}">
                <a16:creationId xmlns:a16="http://schemas.microsoft.com/office/drawing/2014/main" id="{1F214E60-DEA3-4027-97DA-E4F3BC4D1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7" y="595423"/>
            <a:ext cx="1734879" cy="17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21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236</Words>
  <Application>Microsoft Office PowerPoint</Application>
  <PresentationFormat>Grand écran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Theuws</dc:creator>
  <cp:lastModifiedBy>Gabriel Theuws</cp:lastModifiedBy>
  <cp:revision>10</cp:revision>
  <dcterms:created xsi:type="dcterms:W3CDTF">2020-04-01T13:58:22Z</dcterms:created>
  <dcterms:modified xsi:type="dcterms:W3CDTF">2020-04-03T09:54:48Z</dcterms:modified>
</cp:coreProperties>
</file>