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FF358-D13E-4623-90DF-754DD25F1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E3FBE-B129-4D0A-9D34-F94F4AFC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4B67F-D209-4671-9F4A-90B3F47B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F941D-BBB0-4812-84BA-7BE2E16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70543-4C17-4D0E-9256-99BCD649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92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70756-B4D9-4D76-989C-4BF449CD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BC08CF-1E14-4E1D-8B88-BB5ECBAF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1275-CEFD-4353-8D67-AD7EEEC3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9B928-3D6D-45F8-8CFA-5CD0084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4F30E-740B-469D-8D03-E5DBCAF7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7183F0-56D3-4BDC-BDE0-99D57CC3D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33DFC-1EFF-404E-95F1-A74A2015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C8D1C-6CF3-4A62-BD6F-A57DB27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C04DD-DCFD-4451-9777-842E1BDF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D00AB-87CA-483A-89A4-6A9D9333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C4CC5-CB9C-4996-A1E0-C8BBBD1A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2DB69-D45A-473B-AF92-D5282D07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8D82A-BE8C-4764-A18C-2AADAC3B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55BD7-E31C-44EE-B231-168E5FA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33741-FC83-4088-8B93-5D20753D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7C8F6-BB23-4311-B85B-E6119CD9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8490F-5D43-46FD-B86B-A2718E69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78AAB-388D-4CA7-B1EC-C66EA783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C8CFF-8A26-4329-B485-5AA0845F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5C711-814E-4220-BD33-77359BEC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0E8D-8FFA-4DBB-B29A-8FE4ECD6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2BD62-128E-40CE-9B2B-8AF9C39AA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9131C-F6D6-4FD0-BF0C-3B56B6A9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B3C59F-2469-4434-ABAE-D1FA5749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1144F0-A438-4B60-B20B-3E61C85F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26C8E-B16D-4A64-8791-AADB8D2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73AB6-CC6D-4936-AACA-72F54918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4183A3-007C-47C2-9ADE-10350F5E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A583B1-D4B2-4FB0-A978-629B6091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934844-078D-405F-B299-0C1581CB7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17F369-E59C-4040-B0C3-3FFB7A5BA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CF9493-0952-4F24-852A-2038CF45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0939B7-338B-4D4E-8C64-29F01902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CB490C-EC43-4819-B4A9-FFA5665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38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237FB-A26B-43F8-BB97-43D97EB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614691-5C50-4DE6-95D4-9B12F3B9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BA3402-4DBC-4DE5-B023-D1791DDE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8B8107-B4B6-40AD-AD4F-4EDD0D77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79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F2CEE5-C009-4173-B6D3-8FAB0EB4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60253C-A5E6-4D7B-A6BB-8223B30A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84C566-E388-4BB4-97E8-39FA5966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3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1F5EA-2CDE-4EDC-8552-739F405B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CFB9C-D1BC-4AE3-BB1C-C7E384C4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CFCC-B582-40DC-BB79-3E921463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639DC3-F25B-474C-AFCA-727DFEBA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54E2B8-4510-4708-A394-03E4FE0A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9F364A-E9FB-4779-A1CA-331047E2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9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C2A85-815A-4296-B144-68CFEFE1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DC2F7F-E1B6-4991-9718-E532932D7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BD273-9E9B-4BE1-8BDE-421177BC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38A90-4C1F-43F4-818A-B68247A2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B1853-E466-4670-8BF6-0592A4F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A21B4-111F-4F1D-AB25-F45AF3E5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18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B738B0-6BB4-4ED4-9CF2-B32CD4C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C977A-2814-4E85-8DC6-4BD2045C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8F554-54DE-4565-A63A-BE45FDD6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D6D2-C8A4-4157-BD2B-845E572D27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4B600-3F8F-4D72-AC88-81466C677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8EB9F-4277-4B21-8DC9-458DA451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E066-A0DC-4D77-985F-1A2E5BDC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2E3DF-E175-46F2-B74E-3A87B334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15"/>
            <a:ext cx="9144000" cy="766763"/>
          </a:xfrm>
        </p:spPr>
        <p:txBody>
          <a:bodyPr>
            <a:normAutofit fontScale="90000"/>
          </a:bodyPr>
          <a:lstStyle/>
          <a:p>
            <a:r>
              <a:rPr lang="fr-FR" dirty="0"/>
              <a:t>User Story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6A0D9-9E47-414D-9E9A-9A28F006E18D}"/>
              </a:ext>
            </a:extLst>
          </p:cNvPr>
          <p:cNvSpPr txBox="1"/>
          <p:nvPr/>
        </p:nvSpPr>
        <p:spPr>
          <a:xfrm>
            <a:off x="467833" y="1148316"/>
            <a:ext cx="11164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joueur</a:t>
            </a:r>
          </a:p>
          <a:p>
            <a:r>
              <a:rPr lang="fr-FR" dirty="0"/>
              <a:t>Je souhaite connaître l’histoire de </a:t>
            </a:r>
            <a:r>
              <a:rPr lang="fr-FR" dirty="0" err="1"/>
              <a:t>Resident</a:t>
            </a:r>
            <a:r>
              <a:rPr lang="fr-FR" dirty="0"/>
              <a:t> </a:t>
            </a:r>
            <a:r>
              <a:rPr lang="fr-FR" dirty="0" err="1"/>
              <a:t>Evil</a:t>
            </a:r>
            <a:endParaRPr lang="fr-FR" dirty="0"/>
          </a:p>
          <a:p>
            <a:r>
              <a:rPr lang="fr-FR" dirty="0"/>
              <a:t>Afin de commencer à comprendre l’univers et avoir une meilleure expérience de jeu plus tard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Scénario 1 : </a:t>
            </a:r>
          </a:p>
          <a:p>
            <a:r>
              <a:rPr lang="fr-FR" dirty="0"/>
              <a:t>Puisque je suis dans l’application</a:t>
            </a:r>
          </a:p>
          <a:p>
            <a:r>
              <a:rPr lang="fr-FR" dirty="0"/>
              <a:t>Alors je peux choisir le personnage que je souhaite étudier</a:t>
            </a:r>
          </a:p>
          <a:p>
            <a:r>
              <a:rPr lang="fr-FR" dirty="0"/>
              <a:t>Je peux remarquer que ce personnage a des liens avec d’autres personnages et décide de l’étudier</a:t>
            </a:r>
          </a:p>
          <a:p>
            <a:r>
              <a:rPr lang="fr-FR" dirty="0"/>
              <a:t>Lorsque j’ai fini avec ce nouveau personnage, je décide de revenir au précédent</a:t>
            </a:r>
          </a:p>
          <a:p>
            <a:r>
              <a:rPr lang="fr-FR" dirty="0"/>
              <a:t>Comme j’ai lu l’entièreté de la page, je </a:t>
            </a:r>
            <a:r>
              <a:rPr lang="fr-FR"/>
              <a:t>met un tags  « lues »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Scénario 2 :</a:t>
            </a:r>
          </a:p>
          <a:p>
            <a:r>
              <a:rPr lang="fr-FR" dirty="0"/>
              <a:t>Puisque je veux commencer à étudier l’univers depuis le tout début</a:t>
            </a:r>
          </a:p>
          <a:p>
            <a:r>
              <a:rPr lang="fr-FR" dirty="0"/>
              <a:t>Je cherche un moyen d’avoir la chronologie des événements</a:t>
            </a:r>
          </a:p>
          <a:p>
            <a:r>
              <a:rPr lang="fr-FR" dirty="0"/>
              <a:t>Et je lis jusqu’à le quart de l’histoire (parce qu’elle est longue)</a:t>
            </a:r>
          </a:p>
          <a:p>
            <a:r>
              <a:rPr lang="fr-FR" dirty="0"/>
              <a:t>J’enregistre l’endroit où je me suis arrêté de lire (comme un marque-page) </a:t>
            </a:r>
          </a:p>
        </p:txBody>
      </p:sp>
    </p:spTree>
    <p:extLst>
      <p:ext uri="{BB962C8B-B14F-4D97-AF65-F5344CB8AC3E}">
        <p14:creationId xmlns:p14="http://schemas.microsoft.com/office/powerpoint/2010/main" val="18606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2E3DF-E175-46F2-B74E-3A87B334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15"/>
            <a:ext cx="9144000" cy="766763"/>
          </a:xfrm>
        </p:spPr>
        <p:txBody>
          <a:bodyPr>
            <a:normAutofit fontScale="90000"/>
          </a:bodyPr>
          <a:lstStyle/>
          <a:p>
            <a:r>
              <a:rPr lang="fr-FR" dirty="0"/>
              <a:t>User Story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6A0D9-9E47-414D-9E9A-9A28F006E18D}"/>
              </a:ext>
            </a:extLst>
          </p:cNvPr>
          <p:cNvSpPr txBox="1"/>
          <p:nvPr/>
        </p:nvSpPr>
        <p:spPr>
          <a:xfrm>
            <a:off x="467833" y="1148316"/>
            <a:ext cx="11164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personne curieuse</a:t>
            </a:r>
          </a:p>
          <a:p>
            <a:r>
              <a:rPr lang="fr-FR" dirty="0"/>
              <a:t>Je souhaite être sûr d’avoir compris l’histoire</a:t>
            </a:r>
          </a:p>
          <a:p>
            <a:r>
              <a:rPr lang="fr-FR" dirty="0"/>
              <a:t>Afin de pouvoir en parler sans dire n’importe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Scénario 1 : </a:t>
            </a:r>
          </a:p>
          <a:p>
            <a:r>
              <a:rPr lang="fr-FR" dirty="0"/>
              <a:t>Puisque je souhaite rechercher un terme pour mieux l’étudier</a:t>
            </a:r>
          </a:p>
          <a:p>
            <a:r>
              <a:rPr lang="fr-FR" dirty="0"/>
              <a:t>Je fais une recherche</a:t>
            </a:r>
          </a:p>
          <a:p>
            <a:r>
              <a:rPr lang="fr-FR" dirty="0"/>
              <a:t>Je trouve le terme</a:t>
            </a:r>
          </a:p>
          <a:p>
            <a:r>
              <a:rPr lang="fr-FR" dirty="0"/>
              <a:t>J’aimerais retrouver la recherche que j’ai faite plus tard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Scénario 2 :</a:t>
            </a:r>
          </a:p>
          <a:p>
            <a:r>
              <a:rPr lang="fr-FR" dirty="0"/>
              <a:t>Puisque je souhaite rechercher un terme pour mieux l’étudier</a:t>
            </a:r>
          </a:p>
          <a:p>
            <a:r>
              <a:rPr lang="fr-FR" dirty="0"/>
              <a:t>Je fais une recherche</a:t>
            </a:r>
          </a:p>
          <a:p>
            <a:r>
              <a:rPr lang="fr-FR" dirty="0"/>
              <a:t>Je ne trouve pas le terme associé à ma recherche</a:t>
            </a:r>
          </a:p>
          <a:p>
            <a:r>
              <a:rPr lang="fr-FR" dirty="0"/>
              <a:t>Je dois trouver un autre moyen de me documenter</a:t>
            </a:r>
          </a:p>
          <a:p>
            <a:r>
              <a:rPr lang="fr-FR" dirty="0"/>
              <a:t>Mais je peux envoyer une requête à l’administrateur</a:t>
            </a:r>
          </a:p>
        </p:txBody>
      </p:sp>
    </p:spTree>
    <p:extLst>
      <p:ext uri="{BB962C8B-B14F-4D97-AF65-F5344CB8AC3E}">
        <p14:creationId xmlns:p14="http://schemas.microsoft.com/office/powerpoint/2010/main" val="3676218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183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User Story</vt:lpstr>
      <vt:lpstr>User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Gabriel Theuws</dc:creator>
  <cp:lastModifiedBy>Gabriel Theuws</cp:lastModifiedBy>
  <cp:revision>11</cp:revision>
  <dcterms:created xsi:type="dcterms:W3CDTF">2020-04-02T07:27:29Z</dcterms:created>
  <dcterms:modified xsi:type="dcterms:W3CDTF">2020-04-02T08:13:51Z</dcterms:modified>
</cp:coreProperties>
</file>