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56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6C97D-747E-FB6D-C117-93425EF97457}" v="681" dt="2024-11-17T04:04:22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cher,Josh" userId="S::ja3443@drexel.edu::3ad2a717-9322-41da-9254-cf0fb84cca18" providerId="AD" clId="Web-{56E6C97D-747E-FB6D-C117-93425EF97457}"/>
    <pc:docChg chg="addSld delSld modSld sldOrd addMainMaster delMainMaster">
      <pc:chgData name="Ascher,Josh" userId="S::ja3443@drexel.edu::3ad2a717-9322-41da-9254-cf0fb84cca18" providerId="AD" clId="Web-{56E6C97D-747E-FB6D-C117-93425EF97457}" dt="2024-11-17T04:04:12.183" v="683" actId="20577"/>
      <pc:docMkLst>
        <pc:docMk/>
      </pc:docMkLst>
      <pc:sldChg chg="modSp add del mod modClrScheme chgLayout">
        <pc:chgData name="Ascher,Josh" userId="S::ja3443@drexel.edu::3ad2a717-9322-41da-9254-cf0fb84cca18" providerId="AD" clId="Web-{56E6C97D-747E-FB6D-C117-93425EF97457}" dt="2024-11-17T04:00:15.657" v="668" actId="20577"/>
        <pc:sldMkLst>
          <pc:docMk/>
          <pc:sldMk cId="182081939" sldId="256"/>
        </pc:sldMkLst>
        <pc:spChg chg="mod ord">
          <ac:chgData name="Ascher,Josh" userId="S::ja3443@drexel.edu::3ad2a717-9322-41da-9254-cf0fb84cca18" providerId="AD" clId="Web-{56E6C97D-747E-FB6D-C117-93425EF97457}" dt="2024-11-17T02:58:34.530" v="27"/>
          <ac:spMkLst>
            <pc:docMk/>
            <pc:sldMk cId="182081939" sldId="256"/>
            <ac:spMk id="2" creationId="{B17040A1-B7DD-3235-5DE4-6164E68FAFFF}"/>
          </ac:spMkLst>
        </pc:spChg>
        <pc:spChg chg="mod ord">
          <ac:chgData name="Ascher,Josh" userId="S::ja3443@drexel.edu::3ad2a717-9322-41da-9254-cf0fb84cca18" providerId="AD" clId="Web-{56E6C97D-747E-FB6D-C117-93425EF97457}" dt="2024-11-17T04:00:15.657" v="668" actId="20577"/>
          <ac:spMkLst>
            <pc:docMk/>
            <pc:sldMk cId="182081939" sldId="256"/>
            <ac:spMk id="3" creationId="{7723ABF2-9849-EF5B-AB3A-19C552C1ED4F}"/>
          </ac:spMkLst>
        </pc:spChg>
      </pc:sldChg>
      <pc:sldChg chg="addSp delSp modSp mod modClrScheme chgLayout">
        <pc:chgData name="Ascher,Josh" userId="S::ja3443@drexel.edu::3ad2a717-9322-41da-9254-cf0fb84cca18" providerId="AD" clId="Web-{56E6C97D-747E-FB6D-C117-93425EF97457}" dt="2024-11-17T03:05:37.683" v="87" actId="1076"/>
        <pc:sldMkLst>
          <pc:docMk/>
          <pc:sldMk cId="541205044" sldId="257"/>
        </pc:sldMkLst>
        <pc:spChg chg="add del">
          <ac:chgData name="Ascher,Josh" userId="S::ja3443@drexel.edu::3ad2a717-9322-41da-9254-cf0fb84cca18" providerId="AD" clId="Web-{56E6C97D-747E-FB6D-C117-93425EF97457}" dt="2024-11-17T02:56:42.590" v="13"/>
          <ac:spMkLst>
            <pc:docMk/>
            <pc:sldMk cId="541205044" sldId="257"/>
            <ac:spMk id="2" creationId="{E81FD751-7DFC-F7C5-87BE-090211057BBE}"/>
          </ac:spMkLst>
        </pc:spChg>
        <pc:spChg chg="add mod">
          <ac:chgData name="Ascher,Josh" userId="S::ja3443@drexel.edu::3ad2a717-9322-41da-9254-cf0fb84cca18" providerId="AD" clId="Web-{56E6C97D-747E-FB6D-C117-93425EF97457}" dt="2024-11-17T02:56:59.809" v="16" actId="1076"/>
          <ac:spMkLst>
            <pc:docMk/>
            <pc:sldMk cId="541205044" sldId="257"/>
            <ac:spMk id="3" creationId="{E81FD751-7DFC-F7C5-87BE-090211057BBE}"/>
          </ac:spMkLst>
        </pc:spChg>
        <pc:spChg chg="mod">
          <ac:chgData name="Ascher,Josh" userId="S::ja3443@drexel.edu::3ad2a717-9322-41da-9254-cf0fb84cca18" providerId="AD" clId="Web-{56E6C97D-747E-FB6D-C117-93425EF97457}" dt="2024-11-17T02:55:39.633" v="4" actId="14100"/>
          <ac:spMkLst>
            <pc:docMk/>
            <pc:sldMk cId="541205044" sldId="257"/>
            <ac:spMk id="9" creationId="{45520514-8D1C-574B-A28D-C44E7DAB3FD9}"/>
          </ac:spMkLst>
        </pc:spChg>
        <pc:spChg chg="mod">
          <ac:chgData name="Ascher,Josh" userId="S::ja3443@drexel.edu::3ad2a717-9322-41da-9254-cf0fb84cca18" providerId="AD" clId="Web-{56E6C97D-747E-FB6D-C117-93425EF97457}" dt="2024-11-17T02:56:53.653" v="15" actId="1076"/>
          <ac:spMkLst>
            <pc:docMk/>
            <pc:sldMk cId="541205044" sldId="257"/>
            <ac:spMk id="13" creationId="{BA1D022C-EC9D-9058-7F1B-D07EAEE105B9}"/>
          </ac:spMkLst>
        </pc:spChg>
        <pc:spChg chg="del mod">
          <ac:chgData name="Ascher,Josh" userId="S::ja3443@drexel.edu::3ad2a717-9322-41da-9254-cf0fb84cca18" providerId="AD" clId="Web-{56E6C97D-747E-FB6D-C117-93425EF97457}" dt="2024-11-17T02:56:34.058" v="10"/>
          <ac:spMkLst>
            <pc:docMk/>
            <pc:sldMk cId="541205044" sldId="257"/>
            <ac:spMk id="14" creationId="{E81FD751-7DFC-F7C5-87BE-090211057BBE}"/>
          </ac:spMkLst>
        </pc:spChg>
        <pc:spChg chg="mod">
          <ac:chgData name="Ascher,Josh" userId="S::ja3443@drexel.edu::3ad2a717-9322-41da-9254-cf0fb84cca18" providerId="AD" clId="Web-{56E6C97D-747E-FB6D-C117-93425EF97457}" dt="2024-11-17T02:57:13.763" v="17" actId="14100"/>
          <ac:spMkLst>
            <pc:docMk/>
            <pc:sldMk cId="541205044" sldId="257"/>
            <ac:spMk id="17" creationId="{C8597A0F-C1DE-CD72-0CE8-BC2A70481075}"/>
          </ac:spMkLst>
        </pc:spChg>
        <pc:spChg chg="mod">
          <ac:chgData name="Ascher,Josh" userId="S::ja3443@drexel.edu::3ad2a717-9322-41da-9254-cf0fb84cca18" providerId="AD" clId="Web-{56E6C97D-747E-FB6D-C117-93425EF97457}" dt="2024-11-17T03:05:34.964" v="86" actId="14100"/>
          <ac:spMkLst>
            <pc:docMk/>
            <pc:sldMk cId="541205044" sldId="257"/>
            <ac:spMk id="20" creationId="{189FB1AA-FA85-BDD5-1DBF-728F3F06E216}"/>
          </ac:spMkLst>
        </pc:spChg>
        <pc:spChg chg="mod">
          <ac:chgData name="Ascher,Josh" userId="S::ja3443@drexel.edu::3ad2a717-9322-41da-9254-cf0fb84cca18" providerId="AD" clId="Web-{56E6C97D-747E-FB6D-C117-93425EF97457}" dt="2024-11-17T02:57:32.950" v="19" actId="14100"/>
          <ac:spMkLst>
            <pc:docMk/>
            <pc:sldMk cId="541205044" sldId="257"/>
            <ac:spMk id="21" creationId="{7089E1C7-4DD1-A340-35B2-4D624CAE067E}"/>
          </ac:spMkLst>
        </pc:spChg>
        <pc:spChg chg="mod">
          <ac:chgData name="Ascher,Josh" userId="S::ja3443@drexel.edu::3ad2a717-9322-41da-9254-cf0fb84cca18" providerId="AD" clId="Web-{56E6C97D-747E-FB6D-C117-93425EF97457}" dt="2024-11-17T03:05:37.683" v="87" actId="1076"/>
          <ac:spMkLst>
            <pc:docMk/>
            <pc:sldMk cId="541205044" sldId="257"/>
            <ac:spMk id="22" creationId="{2DCF5999-FC8C-8E5F-3730-EFC7F1B363AB}"/>
          </ac:spMkLst>
        </pc:spChg>
        <pc:spChg chg="mod">
          <ac:chgData name="Ascher,Josh" userId="S::ja3443@drexel.edu::3ad2a717-9322-41da-9254-cf0fb84cca18" providerId="AD" clId="Web-{56E6C97D-747E-FB6D-C117-93425EF97457}" dt="2024-11-17T02:57:38.341" v="20" actId="14100"/>
          <ac:spMkLst>
            <pc:docMk/>
            <pc:sldMk cId="541205044" sldId="257"/>
            <ac:spMk id="26" creationId="{827D4583-7E59-D654-D083-52A4A39DB229}"/>
          </ac:spMkLst>
        </pc:spChg>
      </pc:sldChg>
      <pc:sldChg chg="modSp new mod ord chgLayout">
        <pc:chgData name="Ascher,Josh" userId="S::ja3443@drexel.edu::3ad2a717-9322-41da-9254-cf0fb84cca18" providerId="AD" clId="Web-{56E6C97D-747E-FB6D-C117-93425EF97457}" dt="2024-11-17T03:01:28.536" v="47" actId="20577"/>
        <pc:sldMkLst>
          <pc:docMk/>
          <pc:sldMk cId="2087748258" sldId="258"/>
        </pc:sldMkLst>
        <pc:spChg chg="mod ord">
          <ac:chgData name="Ascher,Josh" userId="S::ja3443@drexel.edu::3ad2a717-9322-41da-9254-cf0fb84cca18" providerId="AD" clId="Web-{56E6C97D-747E-FB6D-C117-93425EF97457}" dt="2024-11-17T03:01:05.458" v="39" actId="20577"/>
          <ac:spMkLst>
            <pc:docMk/>
            <pc:sldMk cId="2087748258" sldId="258"/>
            <ac:spMk id="2" creationId="{1E2B66F6-79B9-4654-735D-2EEA8319FFC1}"/>
          </ac:spMkLst>
        </pc:spChg>
        <pc:spChg chg="mod ord">
          <ac:chgData name="Ascher,Josh" userId="S::ja3443@drexel.edu::3ad2a717-9322-41da-9254-cf0fb84cca18" providerId="AD" clId="Web-{56E6C97D-747E-FB6D-C117-93425EF97457}" dt="2024-11-17T03:01:28.536" v="47" actId="20577"/>
          <ac:spMkLst>
            <pc:docMk/>
            <pc:sldMk cId="2087748258" sldId="258"/>
            <ac:spMk id="3" creationId="{F9D50C64-41BA-1B09-4468-E27B2128560F}"/>
          </ac:spMkLst>
        </pc:spChg>
      </pc:sldChg>
      <pc:sldChg chg="modSp new">
        <pc:chgData name="Ascher,Josh" userId="S::ja3443@drexel.edu::3ad2a717-9322-41da-9254-cf0fb84cca18" providerId="AD" clId="Web-{56E6C97D-747E-FB6D-C117-93425EF97457}" dt="2024-11-17T03:46:13.446" v="494" actId="20577"/>
        <pc:sldMkLst>
          <pc:docMk/>
          <pc:sldMk cId="3810760402" sldId="259"/>
        </pc:sldMkLst>
        <pc:spChg chg="mod">
          <ac:chgData name="Ascher,Josh" userId="S::ja3443@drexel.edu::3ad2a717-9322-41da-9254-cf0fb84cca18" providerId="AD" clId="Web-{56E6C97D-747E-FB6D-C117-93425EF97457}" dt="2024-11-17T03:01:41.959" v="54" actId="20577"/>
          <ac:spMkLst>
            <pc:docMk/>
            <pc:sldMk cId="3810760402" sldId="259"/>
            <ac:spMk id="2" creationId="{A512A3E3-11E2-A95F-0B16-1FB2778916A1}"/>
          </ac:spMkLst>
        </pc:spChg>
        <pc:spChg chg="mod">
          <ac:chgData name="Ascher,Josh" userId="S::ja3443@drexel.edu::3ad2a717-9322-41da-9254-cf0fb84cca18" providerId="AD" clId="Web-{56E6C97D-747E-FB6D-C117-93425EF97457}" dt="2024-11-17T03:46:13.446" v="494" actId="20577"/>
          <ac:spMkLst>
            <pc:docMk/>
            <pc:sldMk cId="3810760402" sldId="259"/>
            <ac:spMk id="3" creationId="{2AF37661-9A1B-F326-F4D1-E46AB37722E8}"/>
          </ac:spMkLst>
        </pc:spChg>
      </pc:sldChg>
      <pc:sldChg chg="modSp new">
        <pc:chgData name="Ascher,Josh" userId="S::ja3443@drexel.edu::3ad2a717-9322-41da-9254-cf0fb84cca18" providerId="AD" clId="Web-{56E6C97D-747E-FB6D-C117-93425EF97457}" dt="2024-11-17T04:04:12.183" v="683" actId="20577"/>
        <pc:sldMkLst>
          <pc:docMk/>
          <pc:sldMk cId="620314479" sldId="260"/>
        </pc:sldMkLst>
        <pc:spChg chg="mod">
          <ac:chgData name="Ascher,Josh" userId="S::ja3443@drexel.edu::3ad2a717-9322-41da-9254-cf0fb84cca18" providerId="AD" clId="Web-{56E6C97D-747E-FB6D-C117-93425EF97457}" dt="2024-11-17T03:03:07.070" v="61" actId="20577"/>
          <ac:spMkLst>
            <pc:docMk/>
            <pc:sldMk cId="620314479" sldId="260"/>
            <ac:spMk id="2" creationId="{7673CFB7-0839-14DE-DAC8-4F9E7785B5D1}"/>
          </ac:spMkLst>
        </pc:spChg>
        <pc:spChg chg="mod">
          <ac:chgData name="Ascher,Josh" userId="S::ja3443@drexel.edu::3ad2a717-9322-41da-9254-cf0fb84cca18" providerId="AD" clId="Web-{56E6C97D-747E-FB6D-C117-93425EF97457}" dt="2024-11-17T04:04:12.183" v="683" actId="20577"/>
          <ac:spMkLst>
            <pc:docMk/>
            <pc:sldMk cId="620314479" sldId="260"/>
            <ac:spMk id="3" creationId="{6C110012-2777-6874-41B4-7F9BC6E477DD}"/>
          </ac:spMkLst>
        </pc:spChg>
      </pc:sldChg>
      <pc:sldChg chg="modSp new">
        <pc:chgData name="Ascher,Josh" userId="S::ja3443@drexel.edu::3ad2a717-9322-41da-9254-cf0fb84cca18" providerId="AD" clId="Web-{56E6C97D-747E-FB6D-C117-93425EF97457}" dt="2024-11-17T04:01:42.987" v="672" actId="20577"/>
        <pc:sldMkLst>
          <pc:docMk/>
          <pc:sldMk cId="2496927508" sldId="261"/>
        </pc:sldMkLst>
        <pc:spChg chg="mod">
          <ac:chgData name="Ascher,Josh" userId="S::ja3443@drexel.edu::3ad2a717-9322-41da-9254-cf0fb84cca18" providerId="AD" clId="Web-{56E6C97D-747E-FB6D-C117-93425EF97457}" dt="2024-11-17T03:05:47.381" v="97" actId="20577"/>
          <ac:spMkLst>
            <pc:docMk/>
            <pc:sldMk cId="2496927508" sldId="261"/>
            <ac:spMk id="2" creationId="{35B7EF7F-2A34-CACC-CF0B-E97A5A8B7C7B}"/>
          </ac:spMkLst>
        </pc:spChg>
        <pc:spChg chg="mod">
          <ac:chgData name="Ascher,Josh" userId="S::ja3443@drexel.edu::3ad2a717-9322-41da-9254-cf0fb84cca18" providerId="AD" clId="Web-{56E6C97D-747E-FB6D-C117-93425EF97457}" dt="2024-11-17T04:01:42.987" v="672" actId="20577"/>
          <ac:spMkLst>
            <pc:docMk/>
            <pc:sldMk cId="2496927508" sldId="261"/>
            <ac:spMk id="3" creationId="{07AD62FD-B8C3-D057-3C8F-1DE8FBBE119C}"/>
          </ac:spMkLst>
        </pc:spChg>
      </pc:sldChg>
      <pc:sldMasterChg chg="del delSldLayout">
        <pc:chgData name="Ascher,Josh" userId="S::ja3443@drexel.edu::3ad2a717-9322-41da-9254-cf0fb84cca18" providerId="AD" clId="Web-{56E6C97D-747E-FB6D-C117-93425EF97457}" dt="2024-11-17T02:55:01.554" v="0"/>
        <pc:sldMasterMkLst>
          <pc:docMk/>
          <pc:sldMasterMk cId="1267168662" sldId="2147483648"/>
        </pc:sldMasterMkLst>
        <pc:sldLayoutChg chg="del">
          <pc:chgData name="Ascher,Josh" userId="S::ja3443@drexel.edu::3ad2a717-9322-41da-9254-cf0fb84cca18" providerId="AD" clId="Web-{56E6C97D-747E-FB6D-C117-93425EF97457}" dt="2024-11-17T02:55:01.554" v="0"/>
          <pc:sldLayoutMkLst>
            <pc:docMk/>
            <pc:sldMasterMk cId="1267168662" sldId="2147483648"/>
            <pc:sldLayoutMk cId="2164886410" sldId="2147483649"/>
          </pc:sldLayoutMkLst>
        </pc:sldLayoutChg>
        <pc:sldLayoutChg chg="del">
          <pc:chgData name="Ascher,Josh" userId="S::ja3443@drexel.edu::3ad2a717-9322-41da-9254-cf0fb84cca18" providerId="AD" clId="Web-{56E6C97D-747E-FB6D-C117-93425EF97457}" dt="2024-11-17T02:55:01.554" v="0"/>
          <pc:sldLayoutMkLst>
            <pc:docMk/>
            <pc:sldMasterMk cId="1267168662" sldId="2147483648"/>
            <pc:sldLayoutMk cId="1658039614" sldId="2147483650"/>
          </pc:sldLayoutMkLst>
        </pc:sldLayoutChg>
        <pc:sldLayoutChg chg="del">
          <pc:chgData name="Ascher,Josh" userId="S::ja3443@drexel.edu::3ad2a717-9322-41da-9254-cf0fb84cca18" providerId="AD" clId="Web-{56E6C97D-747E-FB6D-C117-93425EF97457}" dt="2024-11-17T02:55:01.554" v="0"/>
          <pc:sldLayoutMkLst>
            <pc:docMk/>
            <pc:sldMasterMk cId="1267168662" sldId="2147483648"/>
            <pc:sldLayoutMk cId="1224440520" sldId="2147483651"/>
          </pc:sldLayoutMkLst>
        </pc:sldLayoutChg>
        <pc:sldLayoutChg chg="del">
          <pc:chgData name="Ascher,Josh" userId="S::ja3443@drexel.edu::3ad2a717-9322-41da-9254-cf0fb84cca18" providerId="AD" clId="Web-{56E6C97D-747E-FB6D-C117-93425EF97457}" dt="2024-11-17T02:55:01.554" v="0"/>
          <pc:sldLayoutMkLst>
            <pc:docMk/>
            <pc:sldMasterMk cId="1267168662" sldId="2147483648"/>
            <pc:sldLayoutMk cId="2516525459" sldId="2147483652"/>
          </pc:sldLayoutMkLst>
        </pc:sldLayoutChg>
        <pc:sldLayoutChg chg="del">
          <pc:chgData name="Ascher,Josh" userId="S::ja3443@drexel.edu::3ad2a717-9322-41da-9254-cf0fb84cca18" providerId="AD" clId="Web-{56E6C97D-747E-FB6D-C117-93425EF97457}" dt="2024-11-17T02:55:01.554" v="0"/>
          <pc:sldLayoutMkLst>
            <pc:docMk/>
            <pc:sldMasterMk cId="1267168662" sldId="2147483648"/>
            <pc:sldLayoutMk cId="1916976760" sldId="2147483653"/>
          </pc:sldLayoutMkLst>
        </pc:sldLayoutChg>
        <pc:sldLayoutChg chg="del">
          <pc:chgData name="Ascher,Josh" userId="S::ja3443@drexel.edu::3ad2a717-9322-41da-9254-cf0fb84cca18" providerId="AD" clId="Web-{56E6C97D-747E-FB6D-C117-93425EF97457}" dt="2024-11-17T02:55:01.554" v="0"/>
          <pc:sldLayoutMkLst>
            <pc:docMk/>
            <pc:sldMasterMk cId="1267168662" sldId="2147483648"/>
            <pc:sldLayoutMk cId="1513342317" sldId="2147483654"/>
          </pc:sldLayoutMkLst>
        </pc:sldLayoutChg>
        <pc:sldLayoutChg chg="del">
          <pc:chgData name="Ascher,Josh" userId="S::ja3443@drexel.edu::3ad2a717-9322-41da-9254-cf0fb84cca18" providerId="AD" clId="Web-{56E6C97D-747E-FB6D-C117-93425EF97457}" dt="2024-11-17T02:55:01.554" v="0"/>
          <pc:sldLayoutMkLst>
            <pc:docMk/>
            <pc:sldMasterMk cId="1267168662" sldId="2147483648"/>
            <pc:sldLayoutMk cId="1207617610" sldId="2147483655"/>
          </pc:sldLayoutMkLst>
        </pc:sldLayoutChg>
        <pc:sldLayoutChg chg="del">
          <pc:chgData name="Ascher,Josh" userId="S::ja3443@drexel.edu::3ad2a717-9322-41da-9254-cf0fb84cca18" providerId="AD" clId="Web-{56E6C97D-747E-FB6D-C117-93425EF97457}" dt="2024-11-17T02:55:01.554" v="0"/>
          <pc:sldLayoutMkLst>
            <pc:docMk/>
            <pc:sldMasterMk cId="1267168662" sldId="2147483648"/>
            <pc:sldLayoutMk cId="3703454221" sldId="2147483656"/>
          </pc:sldLayoutMkLst>
        </pc:sldLayoutChg>
        <pc:sldLayoutChg chg="del">
          <pc:chgData name="Ascher,Josh" userId="S::ja3443@drexel.edu::3ad2a717-9322-41da-9254-cf0fb84cca18" providerId="AD" clId="Web-{56E6C97D-747E-FB6D-C117-93425EF97457}" dt="2024-11-17T02:55:01.554" v="0"/>
          <pc:sldLayoutMkLst>
            <pc:docMk/>
            <pc:sldMasterMk cId="1267168662" sldId="2147483648"/>
            <pc:sldLayoutMk cId="2644110059" sldId="2147483657"/>
          </pc:sldLayoutMkLst>
        </pc:sldLayoutChg>
        <pc:sldLayoutChg chg="del">
          <pc:chgData name="Ascher,Josh" userId="S::ja3443@drexel.edu::3ad2a717-9322-41da-9254-cf0fb84cca18" providerId="AD" clId="Web-{56E6C97D-747E-FB6D-C117-93425EF97457}" dt="2024-11-17T02:55:01.554" v="0"/>
          <pc:sldLayoutMkLst>
            <pc:docMk/>
            <pc:sldMasterMk cId="1267168662" sldId="2147483648"/>
            <pc:sldLayoutMk cId="1906623116" sldId="2147483658"/>
          </pc:sldLayoutMkLst>
        </pc:sldLayoutChg>
        <pc:sldLayoutChg chg="del">
          <pc:chgData name="Ascher,Josh" userId="S::ja3443@drexel.edu::3ad2a717-9322-41da-9254-cf0fb84cca18" providerId="AD" clId="Web-{56E6C97D-747E-FB6D-C117-93425EF97457}" dt="2024-11-17T02:55:01.554" v="0"/>
          <pc:sldLayoutMkLst>
            <pc:docMk/>
            <pc:sldMasterMk cId="1267168662" sldId="2147483648"/>
            <pc:sldLayoutMk cId="2609168803" sldId="2147483659"/>
          </pc:sldLayoutMkLst>
        </pc:sldLayoutChg>
      </pc:sldMasterChg>
      <pc:sldMasterChg chg="add del addSldLayout delSldLayout modSldLayout">
        <pc:chgData name="Ascher,Josh" userId="S::ja3443@drexel.edu::3ad2a717-9322-41da-9254-cf0fb84cca18" providerId="AD" clId="Web-{56E6C97D-747E-FB6D-C117-93425EF97457}" dt="2024-11-17T02:55:10.101" v="1"/>
        <pc:sldMasterMkLst>
          <pc:docMk/>
          <pc:sldMasterMk cId="1011274080" sldId="2147483660"/>
        </pc:sldMasterMkLst>
        <pc:sldLayoutChg chg="add del mod replId">
          <pc:chgData name="Ascher,Josh" userId="S::ja3443@drexel.edu::3ad2a717-9322-41da-9254-cf0fb84cca18" providerId="AD" clId="Web-{56E6C97D-747E-FB6D-C117-93425EF97457}" dt="2024-11-17T02:55:10.101" v="1"/>
          <pc:sldLayoutMkLst>
            <pc:docMk/>
            <pc:sldMasterMk cId="1011274080" sldId="2147483660"/>
            <pc:sldLayoutMk cId="3496161673" sldId="2147483661"/>
          </pc:sldLayoutMkLst>
        </pc:sldLayoutChg>
        <pc:sldLayoutChg chg="add del mod replId">
          <pc:chgData name="Ascher,Josh" userId="S::ja3443@drexel.edu::3ad2a717-9322-41da-9254-cf0fb84cca18" providerId="AD" clId="Web-{56E6C97D-747E-FB6D-C117-93425EF97457}" dt="2024-11-17T02:55:10.101" v="1"/>
          <pc:sldLayoutMkLst>
            <pc:docMk/>
            <pc:sldMasterMk cId="1011274080" sldId="2147483660"/>
            <pc:sldLayoutMk cId="3350024908" sldId="2147483662"/>
          </pc:sldLayoutMkLst>
        </pc:sldLayoutChg>
        <pc:sldLayoutChg chg="add del mod replId">
          <pc:chgData name="Ascher,Josh" userId="S::ja3443@drexel.edu::3ad2a717-9322-41da-9254-cf0fb84cca18" providerId="AD" clId="Web-{56E6C97D-747E-FB6D-C117-93425EF97457}" dt="2024-11-17T02:55:10.101" v="1"/>
          <pc:sldLayoutMkLst>
            <pc:docMk/>
            <pc:sldMasterMk cId="1011274080" sldId="2147483660"/>
            <pc:sldLayoutMk cId="731482629" sldId="2147483663"/>
          </pc:sldLayoutMkLst>
        </pc:sldLayoutChg>
        <pc:sldLayoutChg chg="add del mod replId">
          <pc:chgData name="Ascher,Josh" userId="S::ja3443@drexel.edu::3ad2a717-9322-41da-9254-cf0fb84cca18" providerId="AD" clId="Web-{56E6C97D-747E-FB6D-C117-93425EF97457}" dt="2024-11-17T02:55:10.101" v="1"/>
          <pc:sldLayoutMkLst>
            <pc:docMk/>
            <pc:sldMasterMk cId="1011274080" sldId="2147483660"/>
            <pc:sldLayoutMk cId="3470145177" sldId="2147483664"/>
          </pc:sldLayoutMkLst>
        </pc:sldLayoutChg>
        <pc:sldLayoutChg chg="add del mod replId">
          <pc:chgData name="Ascher,Josh" userId="S::ja3443@drexel.edu::3ad2a717-9322-41da-9254-cf0fb84cca18" providerId="AD" clId="Web-{56E6C97D-747E-FB6D-C117-93425EF97457}" dt="2024-11-17T02:55:10.101" v="1"/>
          <pc:sldLayoutMkLst>
            <pc:docMk/>
            <pc:sldMasterMk cId="1011274080" sldId="2147483660"/>
            <pc:sldLayoutMk cId="3885338520" sldId="2147483665"/>
          </pc:sldLayoutMkLst>
        </pc:sldLayoutChg>
        <pc:sldLayoutChg chg="add del mod replId">
          <pc:chgData name="Ascher,Josh" userId="S::ja3443@drexel.edu::3ad2a717-9322-41da-9254-cf0fb84cca18" providerId="AD" clId="Web-{56E6C97D-747E-FB6D-C117-93425EF97457}" dt="2024-11-17T02:55:10.101" v="1"/>
          <pc:sldLayoutMkLst>
            <pc:docMk/>
            <pc:sldMasterMk cId="1011274080" sldId="2147483660"/>
            <pc:sldLayoutMk cId="2458401466" sldId="2147483666"/>
          </pc:sldLayoutMkLst>
        </pc:sldLayoutChg>
        <pc:sldLayoutChg chg="add del mod replId">
          <pc:chgData name="Ascher,Josh" userId="S::ja3443@drexel.edu::3ad2a717-9322-41da-9254-cf0fb84cca18" providerId="AD" clId="Web-{56E6C97D-747E-FB6D-C117-93425EF97457}" dt="2024-11-17T02:55:10.101" v="1"/>
          <pc:sldLayoutMkLst>
            <pc:docMk/>
            <pc:sldMasterMk cId="1011274080" sldId="2147483660"/>
            <pc:sldLayoutMk cId="3382156342" sldId="2147483667"/>
          </pc:sldLayoutMkLst>
        </pc:sldLayoutChg>
        <pc:sldLayoutChg chg="add del mod replId">
          <pc:chgData name="Ascher,Josh" userId="S::ja3443@drexel.edu::3ad2a717-9322-41da-9254-cf0fb84cca18" providerId="AD" clId="Web-{56E6C97D-747E-FB6D-C117-93425EF97457}" dt="2024-11-17T02:55:10.101" v="1"/>
          <pc:sldLayoutMkLst>
            <pc:docMk/>
            <pc:sldMasterMk cId="1011274080" sldId="2147483660"/>
            <pc:sldLayoutMk cId="3368589210" sldId="2147483668"/>
          </pc:sldLayoutMkLst>
        </pc:sldLayoutChg>
        <pc:sldLayoutChg chg="add del mod replId">
          <pc:chgData name="Ascher,Josh" userId="S::ja3443@drexel.edu::3ad2a717-9322-41da-9254-cf0fb84cca18" providerId="AD" clId="Web-{56E6C97D-747E-FB6D-C117-93425EF97457}" dt="2024-11-17T02:55:10.101" v="1"/>
          <pc:sldLayoutMkLst>
            <pc:docMk/>
            <pc:sldMasterMk cId="1011274080" sldId="2147483660"/>
            <pc:sldLayoutMk cId="2742138710" sldId="2147483669"/>
          </pc:sldLayoutMkLst>
        </pc:sldLayoutChg>
        <pc:sldLayoutChg chg="add del mod replId">
          <pc:chgData name="Ascher,Josh" userId="S::ja3443@drexel.edu::3ad2a717-9322-41da-9254-cf0fb84cca18" providerId="AD" clId="Web-{56E6C97D-747E-FB6D-C117-93425EF97457}" dt="2024-11-17T02:55:10.101" v="1"/>
          <pc:sldLayoutMkLst>
            <pc:docMk/>
            <pc:sldMasterMk cId="1011274080" sldId="2147483660"/>
            <pc:sldLayoutMk cId="907905098" sldId="2147483670"/>
          </pc:sldLayoutMkLst>
        </pc:sldLayoutChg>
        <pc:sldLayoutChg chg="add del mod replId">
          <pc:chgData name="Ascher,Josh" userId="S::ja3443@drexel.edu::3ad2a717-9322-41da-9254-cf0fb84cca18" providerId="AD" clId="Web-{56E6C97D-747E-FB6D-C117-93425EF97457}" dt="2024-11-17T02:55:10.101" v="1"/>
          <pc:sldLayoutMkLst>
            <pc:docMk/>
            <pc:sldMasterMk cId="1011274080" sldId="2147483660"/>
            <pc:sldLayoutMk cId="422228399" sldId="2147483671"/>
          </pc:sldLayoutMkLst>
        </pc:sldLayoutChg>
      </pc:sldMasterChg>
      <pc:sldMasterChg chg="add addSldLayout modSldLayout">
        <pc:chgData name="Ascher,Josh" userId="S::ja3443@drexel.edu::3ad2a717-9322-41da-9254-cf0fb84cca18" providerId="AD" clId="Web-{56E6C97D-747E-FB6D-C117-93425EF97457}" dt="2024-11-17T02:55:10.101" v="1"/>
        <pc:sldMasterMkLst>
          <pc:docMk/>
          <pc:sldMasterMk cId="1590270618" sldId="2147483672"/>
        </pc:sldMasterMkLst>
        <pc:sldLayoutChg chg="add mod replId">
          <pc:chgData name="Ascher,Josh" userId="S::ja3443@drexel.edu::3ad2a717-9322-41da-9254-cf0fb84cca18" providerId="AD" clId="Web-{56E6C97D-747E-FB6D-C117-93425EF97457}" dt="2024-11-17T02:55:10.101" v="1"/>
          <pc:sldLayoutMkLst>
            <pc:docMk/>
            <pc:sldMasterMk cId="1590270618" sldId="2147483672"/>
            <pc:sldLayoutMk cId="1562382436" sldId="2147483673"/>
          </pc:sldLayoutMkLst>
        </pc:sldLayoutChg>
        <pc:sldLayoutChg chg="add mod replId">
          <pc:chgData name="Ascher,Josh" userId="S::ja3443@drexel.edu::3ad2a717-9322-41da-9254-cf0fb84cca18" providerId="AD" clId="Web-{56E6C97D-747E-FB6D-C117-93425EF97457}" dt="2024-11-17T02:55:10.101" v="1"/>
          <pc:sldLayoutMkLst>
            <pc:docMk/>
            <pc:sldMasterMk cId="1590270618" sldId="2147483672"/>
            <pc:sldLayoutMk cId="73966581" sldId="2147483674"/>
          </pc:sldLayoutMkLst>
        </pc:sldLayoutChg>
        <pc:sldLayoutChg chg="add mod replId">
          <pc:chgData name="Ascher,Josh" userId="S::ja3443@drexel.edu::3ad2a717-9322-41da-9254-cf0fb84cca18" providerId="AD" clId="Web-{56E6C97D-747E-FB6D-C117-93425EF97457}" dt="2024-11-17T02:55:10.101" v="1"/>
          <pc:sldLayoutMkLst>
            <pc:docMk/>
            <pc:sldMasterMk cId="1590270618" sldId="2147483672"/>
            <pc:sldLayoutMk cId="1267499191" sldId="2147483675"/>
          </pc:sldLayoutMkLst>
        </pc:sldLayoutChg>
        <pc:sldLayoutChg chg="add mod replId">
          <pc:chgData name="Ascher,Josh" userId="S::ja3443@drexel.edu::3ad2a717-9322-41da-9254-cf0fb84cca18" providerId="AD" clId="Web-{56E6C97D-747E-FB6D-C117-93425EF97457}" dt="2024-11-17T02:55:10.101" v="1"/>
          <pc:sldLayoutMkLst>
            <pc:docMk/>
            <pc:sldMasterMk cId="1590270618" sldId="2147483672"/>
            <pc:sldLayoutMk cId="4122585328" sldId="2147483676"/>
          </pc:sldLayoutMkLst>
        </pc:sldLayoutChg>
        <pc:sldLayoutChg chg="add mod replId">
          <pc:chgData name="Ascher,Josh" userId="S::ja3443@drexel.edu::3ad2a717-9322-41da-9254-cf0fb84cca18" providerId="AD" clId="Web-{56E6C97D-747E-FB6D-C117-93425EF97457}" dt="2024-11-17T02:55:10.101" v="1"/>
          <pc:sldLayoutMkLst>
            <pc:docMk/>
            <pc:sldMasterMk cId="1590270618" sldId="2147483672"/>
            <pc:sldLayoutMk cId="3608473509" sldId="2147483677"/>
          </pc:sldLayoutMkLst>
        </pc:sldLayoutChg>
        <pc:sldLayoutChg chg="add mod replId">
          <pc:chgData name="Ascher,Josh" userId="S::ja3443@drexel.edu::3ad2a717-9322-41da-9254-cf0fb84cca18" providerId="AD" clId="Web-{56E6C97D-747E-FB6D-C117-93425EF97457}" dt="2024-11-17T02:55:10.101" v="1"/>
          <pc:sldLayoutMkLst>
            <pc:docMk/>
            <pc:sldMasterMk cId="1590270618" sldId="2147483672"/>
            <pc:sldLayoutMk cId="3093964218" sldId="2147483678"/>
          </pc:sldLayoutMkLst>
        </pc:sldLayoutChg>
        <pc:sldLayoutChg chg="add mod replId">
          <pc:chgData name="Ascher,Josh" userId="S::ja3443@drexel.edu::3ad2a717-9322-41da-9254-cf0fb84cca18" providerId="AD" clId="Web-{56E6C97D-747E-FB6D-C117-93425EF97457}" dt="2024-11-17T02:55:10.101" v="1"/>
          <pc:sldLayoutMkLst>
            <pc:docMk/>
            <pc:sldMasterMk cId="1590270618" sldId="2147483672"/>
            <pc:sldLayoutMk cId="207763050" sldId="2147483679"/>
          </pc:sldLayoutMkLst>
        </pc:sldLayoutChg>
        <pc:sldLayoutChg chg="add mod replId">
          <pc:chgData name="Ascher,Josh" userId="S::ja3443@drexel.edu::3ad2a717-9322-41da-9254-cf0fb84cca18" providerId="AD" clId="Web-{56E6C97D-747E-FB6D-C117-93425EF97457}" dt="2024-11-17T02:55:10.101" v="1"/>
          <pc:sldLayoutMkLst>
            <pc:docMk/>
            <pc:sldMasterMk cId="1590270618" sldId="2147483672"/>
            <pc:sldLayoutMk cId="2663314927" sldId="2147483680"/>
          </pc:sldLayoutMkLst>
        </pc:sldLayoutChg>
        <pc:sldLayoutChg chg="add mod replId">
          <pc:chgData name="Ascher,Josh" userId="S::ja3443@drexel.edu::3ad2a717-9322-41da-9254-cf0fb84cca18" providerId="AD" clId="Web-{56E6C97D-747E-FB6D-C117-93425EF97457}" dt="2024-11-17T02:55:10.101" v="1"/>
          <pc:sldLayoutMkLst>
            <pc:docMk/>
            <pc:sldMasterMk cId="1590270618" sldId="2147483672"/>
            <pc:sldLayoutMk cId="3843991266" sldId="2147483681"/>
          </pc:sldLayoutMkLst>
        </pc:sldLayoutChg>
        <pc:sldLayoutChg chg="add mod replId">
          <pc:chgData name="Ascher,Josh" userId="S::ja3443@drexel.edu::3ad2a717-9322-41da-9254-cf0fb84cca18" providerId="AD" clId="Web-{56E6C97D-747E-FB6D-C117-93425EF97457}" dt="2024-11-17T02:55:10.101" v="1"/>
          <pc:sldLayoutMkLst>
            <pc:docMk/>
            <pc:sldMasterMk cId="1590270618" sldId="2147483672"/>
            <pc:sldLayoutMk cId="932474450" sldId="2147483682"/>
          </pc:sldLayoutMkLst>
        </pc:sldLayoutChg>
        <pc:sldLayoutChg chg="add mod replId">
          <pc:chgData name="Ascher,Josh" userId="S::ja3443@drexel.edu::3ad2a717-9322-41da-9254-cf0fb84cca18" providerId="AD" clId="Web-{56E6C97D-747E-FB6D-C117-93425EF97457}" dt="2024-11-17T02:55:10.101" v="1"/>
          <pc:sldLayoutMkLst>
            <pc:docMk/>
            <pc:sldMasterMk cId="1590270618" sldId="2147483672"/>
            <pc:sldLayoutMk cId="3033982809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82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7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8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99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8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7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6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331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399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7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4432/C5DW2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66F6-79B9-4654-735D-2EEA8319F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Breast Cancer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0C64-41BA-1B09-4468-E27B212856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Josh Ascher and Seyed Amir Mohammad Bagheri</a:t>
            </a:r>
          </a:p>
        </p:txBody>
      </p:sp>
    </p:spTree>
    <p:extLst>
      <p:ext uri="{BB962C8B-B14F-4D97-AF65-F5344CB8AC3E}">
        <p14:creationId xmlns:p14="http://schemas.microsoft.com/office/powerpoint/2010/main" val="208774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A3E3-11E2-A95F-0B16-1FB27789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7661-9A1B-F326-F4D1-E46AB377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5302"/>
            <a:ext cx="10058400" cy="3931920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 indent="0">
              <a:buClr>
                <a:srgbClr val="262626"/>
              </a:buCl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b="1" dirty="0">
                <a:ea typeface="+mn-lt"/>
                <a:cs typeface="+mn-lt"/>
              </a:rPr>
              <a:t>Prevalence of Breast Cancer:</a:t>
            </a:r>
          </a:p>
          <a:p>
            <a:pPr lvl="1">
              <a:buClr>
                <a:srgbClr val="262626"/>
              </a:buClr>
              <a:buFont typeface="Courier New"/>
              <a:buChar char="o"/>
            </a:pPr>
            <a:r>
              <a:rPr lang="en-US" sz="1400" dirty="0">
                <a:ea typeface="+mn-lt"/>
                <a:cs typeface="+mn-lt"/>
              </a:rPr>
              <a:t>Breast cancer is the most common cancer among women globally, accounting for a significant proportion of cancer diagnoses.</a:t>
            </a:r>
            <a:endParaRPr lang="en-US" sz="1400"/>
          </a:p>
          <a:p>
            <a:pPr lvl="1">
              <a:buClr>
                <a:srgbClr val="262626"/>
              </a:buClr>
              <a:buFont typeface="Courier New"/>
              <a:buChar char="o"/>
            </a:pPr>
            <a:r>
              <a:rPr lang="en-US" sz="1400" dirty="0">
                <a:ea typeface="+mn-lt"/>
                <a:cs typeface="+mn-lt"/>
              </a:rPr>
              <a:t>Early and accurate detection is crucial for improving survival rates and quality of life.</a:t>
            </a:r>
            <a:endParaRPr lang="en-US" sz="1400"/>
          </a:p>
          <a:p>
            <a:pPr lvl="1">
              <a:buClr>
                <a:srgbClr val="262626"/>
              </a:buClr>
              <a:buFont typeface="Courier New"/>
              <a:buChar char="o"/>
            </a:pPr>
            <a:r>
              <a:rPr lang="en-US" sz="1400" dirty="0">
                <a:ea typeface="+mn-lt"/>
                <a:cs typeface="+mn-lt"/>
              </a:rPr>
              <a:t>Traditional diagnostic methods like biopsies are invasive and time-consuming.</a:t>
            </a:r>
            <a:endParaRPr lang="en-US" sz="1400"/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 sz="1600" b="1" dirty="0">
                <a:ea typeface="+mn-lt"/>
                <a:cs typeface="+mn-lt"/>
              </a:rPr>
              <a:t>Impact of Accurate Classification:</a:t>
            </a:r>
            <a:endParaRPr lang="en-US" sz="1600" dirty="0"/>
          </a:p>
          <a:p>
            <a:pPr lvl="1">
              <a:buClr>
                <a:srgbClr val="262626"/>
              </a:buClr>
              <a:buFont typeface="Courier New"/>
              <a:buChar char="o"/>
            </a:pPr>
            <a:r>
              <a:rPr lang="en-US" sz="1400" dirty="0">
                <a:ea typeface="+mn-lt"/>
                <a:cs typeface="+mn-lt"/>
              </a:rPr>
              <a:t>Reducing false negatives is critical—missing a malignant tumor can have severe consequences.</a:t>
            </a:r>
            <a:endParaRPr lang="en-US" sz="1400"/>
          </a:p>
          <a:p>
            <a:pPr lvl="1">
              <a:buClr>
                <a:srgbClr val="262626"/>
              </a:buClr>
              <a:buFont typeface="Courier New"/>
              <a:buChar char="o"/>
            </a:pPr>
            <a:r>
              <a:rPr lang="en-US" sz="1400" dirty="0">
                <a:ea typeface="+mn-lt"/>
                <a:cs typeface="+mn-lt"/>
              </a:rPr>
              <a:t>Reducing false positives can minimize unnecessary procedures, reducing patient stress and healthcare costs.</a:t>
            </a:r>
            <a:endParaRPr lang="en-US" sz="1400"/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 sz="1600" b="1" dirty="0">
                <a:ea typeface="+mn-lt"/>
                <a:cs typeface="+mn-lt"/>
              </a:rPr>
              <a:t>Public Health Implications:</a:t>
            </a:r>
            <a:endParaRPr lang="en-US" sz="1600" dirty="0"/>
          </a:p>
          <a:p>
            <a:pPr lvl="1">
              <a:buClr>
                <a:srgbClr val="262626"/>
              </a:buClr>
              <a:buFont typeface="Courier New"/>
              <a:buChar char="o"/>
            </a:pPr>
            <a:r>
              <a:rPr lang="en-US" sz="1400" dirty="0">
                <a:ea typeface="+mn-lt"/>
                <a:cs typeface="+mn-lt"/>
              </a:rPr>
              <a:t>Empowering healthcare systems, especially in resource-limited settings, with cost-effective diagnostic tools.</a:t>
            </a:r>
            <a:endParaRPr lang="en-US" sz="1400"/>
          </a:p>
          <a:p>
            <a:pPr lvl="1">
              <a:buClr>
                <a:srgbClr val="262626"/>
              </a:buClr>
              <a:buFont typeface="Courier New"/>
              <a:buChar char="o"/>
            </a:pPr>
            <a:r>
              <a:rPr lang="en-US" sz="1400" dirty="0">
                <a:ea typeface="+mn-lt"/>
                <a:cs typeface="+mn-lt"/>
              </a:rPr>
              <a:t>Contributing to global efforts in cancer screening and prevention strategies.</a:t>
            </a:r>
            <a:endParaRPr lang="en-US" sz="1400"/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1076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CFB7-0839-14DE-DAC8-4F9E7785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0012-2777-6874-41B4-7F9BC6E47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Font typeface="Arial,Sans-Serif" pitchFamily="18" charset="0"/>
              <a:buChar char="•"/>
            </a:pPr>
            <a:r>
              <a:rPr lang="en-US" sz="1600" b="1" dirty="0"/>
              <a:t>Diagnostic Breast Cancer Wisconsin Dataset (1995)</a:t>
            </a:r>
            <a:endParaRPr lang="en-US" b="1" dirty="0"/>
          </a:p>
          <a:p>
            <a:pPr marL="617220" lvl="1" indent="-342900" algn="just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sz="1400" dirty="0"/>
              <a:t>Available on UCI Machine Learning Repository</a:t>
            </a:r>
            <a:endParaRPr lang="en-US"/>
          </a:p>
          <a:p>
            <a:pPr marL="342900" indent="-342900" algn="just">
              <a:buClr>
                <a:srgbClr val="262626"/>
              </a:buClr>
              <a:buFont typeface="Arial,Sans-Serif" pitchFamily="18" charset="0"/>
              <a:buChar char="•"/>
            </a:pPr>
            <a:r>
              <a:rPr lang="en-US" sz="1600" b="1" dirty="0"/>
              <a:t>569 observations, 30 features</a:t>
            </a:r>
          </a:p>
          <a:p>
            <a:pPr marL="617220" lvl="1" algn="just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/>
              <a:t>Features are from images of fine needle aspirate of breast mass</a:t>
            </a:r>
          </a:p>
          <a:p>
            <a:pPr marL="891540" lvl="2" algn="just">
              <a:buClr>
                <a:srgbClr val="262626"/>
              </a:buClr>
              <a:buFont typeface="Wingdings" pitchFamily="18" charset="0"/>
              <a:buChar char="§"/>
            </a:pPr>
            <a:r>
              <a:rPr lang="en-US" sz="1600" dirty="0"/>
              <a:t>Tumor characteristics: Area, texture, concavity, etc.</a:t>
            </a:r>
          </a:p>
          <a:p>
            <a:pPr marL="617220" lvl="1" algn="just">
              <a:buClr>
                <a:srgbClr val="262626"/>
              </a:buClr>
              <a:buFont typeface="Courier New" pitchFamily="18" charset="0"/>
              <a:buChar char="o"/>
            </a:pPr>
            <a:r>
              <a:rPr lang="en-US" dirty="0"/>
              <a:t>Class imbalance</a:t>
            </a:r>
          </a:p>
          <a:p>
            <a:pPr marL="891540" lvl="2" algn="just">
              <a:buClr>
                <a:srgbClr val="262626"/>
              </a:buClr>
              <a:buFont typeface="Wingdings" pitchFamily="18" charset="0"/>
              <a:buChar char="§"/>
            </a:pPr>
            <a:r>
              <a:rPr lang="en-US" dirty="0">
                <a:ea typeface="+mn-lt"/>
                <a:cs typeface="+mn-lt"/>
              </a:rPr>
              <a:t>(62.7%) benign,  (37.3%) malignant</a:t>
            </a:r>
            <a:endParaRPr lang="en-US" dirty="0"/>
          </a:p>
          <a:p>
            <a:pPr marL="342900" indent="-342900" algn="just">
              <a:buClr>
                <a:srgbClr val="262626"/>
              </a:buClr>
              <a:buFont typeface="Arial" pitchFamily="18" charset="0"/>
              <a:buChar char="•"/>
            </a:pPr>
            <a:r>
              <a:rPr lang="en-US" sz="1600" b="1" dirty="0"/>
              <a:t>Binary classification of masses as benign or malignant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031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40A1-B7DD-3235-5DE4-6164E68F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Prior and Related Work: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3ABF2-9849-EF5B-AB3A-19C552C1E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dirty="0"/>
              <a:t>This dataset has been widely used in academic and research settings for classification tasks and predictive modeling in healthcare</a:t>
            </a:r>
            <a:endParaRPr lang="en-US" sz="1600" b="1"/>
          </a:p>
          <a:p>
            <a:pPr marL="617220" lvl="1" indent="-342900" algn="just">
              <a:buClr>
                <a:srgbClr val="262626"/>
              </a:buClr>
              <a:buFont typeface="Courier New" panose="020B0604020202020204" pitchFamily="34" charset="0"/>
              <a:buChar char="o"/>
            </a:pPr>
            <a:r>
              <a:rPr lang="en-US" dirty="0"/>
              <a:t>30+ papers over nearly two decades</a:t>
            </a:r>
          </a:p>
          <a:p>
            <a:pPr marL="342900" indent="-342900" algn="just">
              <a:buClr>
                <a:prstClr val="black">
                  <a:lumMod val="85000"/>
                  <a:lumOff val="15000"/>
                </a:prstClr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Extensive studies have applied machine learning algorithms for breast cancer detection using this dataset</a:t>
            </a:r>
          </a:p>
          <a:p>
            <a:pPr marL="617220" lvl="1" indent="-342900" algn="just">
              <a:buClr>
                <a:srgbClr val="262626"/>
              </a:buClr>
              <a:buFont typeface="Courier New" panose="020B0604020202020204" pitchFamily="34" charset="0"/>
              <a:buChar char="o"/>
            </a:pPr>
            <a:r>
              <a:rPr lang="en-US" dirty="0"/>
              <a:t>Logistic regression, SVM, PCA, ensembles, etc.</a:t>
            </a:r>
          </a:p>
          <a:p>
            <a:pPr marL="342900" indent="-342900" algn="just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ea typeface="+mn-lt"/>
                <a:cs typeface="+mn-lt"/>
              </a:rPr>
              <a:t>Challenges Highlighted by Previous Works</a:t>
            </a:r>
            <a:endParaRPr lang="en-US" sz="1600" dirty="0"/>
          </a:p>
          <a:p>
            <a:pPr lvl="1" algn="just">
              <a:buClr>
                <a:srgbClr val="262626"/>
              </a:buClr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High dimensionality relative to the sample size increases the risk of overfitting</a:t>
            </a:r>
            <a:endParaRPr lang="en-US" dirty="0"/>
          </a:p>
          <a:p>
            <a:pPr lvl="1" algn="just">
              <a:buClr>
                <a:srgbClr val="262626"/>
              </a:buClr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Non-linear relationships in data require advanced models but increase interpretability challenges</a:t>
            </a:r>
            <a:endParaRPr lang="en-US" dirty="0"/>
          </a:p>
          <a:p>
            <a:pPr marL="342900" indent="-342900" algn="just">
              <a:buClr>
                <a:srgbClr val="262626"/>
              </a:buClr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208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B0DB6D-E516-E5C2-4CFD-D1D25603261A}"/>
              </a:ext>
            </a:extLst>
          </p:cNvPr>
          <p:cNvSpPr txBox="1">
            <a:spLocks/>
          </p:cNvSpPr>
          <p:nvPr/>
        </p:nvSpPr>
        <p:spPr>
          <a:xfrm>
            <a:off x="838200" y="283378"/>
            <a:ext cx="9144000" cy="1451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Approach: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520514-8D1C-574B-A28D-C44E7DAB3FD9}"/>
              </a:ext>
            </a:extLst>
          </p:cNvPr>
          <p:cNvSpPr/>
          <p:nvPr/>
        </p:nvSpPr>
        <p:spPr>
          <a:xfrm>
            <a:off x="838201" y="1711754"/>
            <a:ext cx="2828826" cy="2301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EAD03-C865-D4AE-1B75-9A150F0FE6DC}"/>
              </a:ext>
            </a:extLst>
          </p:cNvPr>
          <p:cNvSpPr txBox="1"/>
          <p:nvPr/>
        </p:nvSpPr>
        <p:spPr>
          <a:xfrm>
            <a:off x="980386" y="1994916"/>
            <a:ext cx="2564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primary objectives of this project : identify the most significant features and classify instances as benign or malignant.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EF518F-B931-9DCB-22B8-1CF70892C7D5}"/>
              </a:ext>
            </a:extLst>
          </p:cNvPr>
          <p:cNvSpPr/>
          <p:nvPr/>
        </p:nvSpPr>
        <p:spPr>
          <a:xfrm>
            <a:off x="4925505" y="1836444"/>
            <a:ext cx="2828827" cy="180230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C1C55-2924-15B2-161D-A9F20241DB85}"/>
              </a:ext>
            </a:extLst>
          </p:cNvPr>
          <p:cNvSpPr txBox="1"/>
          <p:nvPr/>
        </p:nvSpPr>
        <p:spPr>
          <a:xfrm>
            <a:off x="5022129" y="2133415"/>
            <a:ext cx="263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significance will be analyzed using dimensionality reduction techniques like PCA.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1D022C-EC9D-9058-7F1B-D07EAEE105B9}"/>
              </a:ext>
            </a:extLst>
          </p:cNvPr>
          <p:cNvSpPr/>
          <p:nvPr/>
        </p:nvSpPr>
        <p:spPr>
          <a:xfrm>
            <a:off x="9012811" y="1517790"/>
            <a:ext cx="2828827" cy="21209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8597A0F-C1DE-CD72-0CE8-BC2A70481075}"/>
              </a:ext>
            </a:extLst>
          </p:cNvPr>
          <p:cNvSpPr/>
          <p:nvPr/>
        </p:nvSpPr>
        <p:spPr>
          <a:xfrm>
            <a:off x="9012811" y="4378969"/>
            <a:ext cx="2828827" cy="20378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89FB1AA-FA85-BDD5-1DBF-728F3F06E216}"/>
              </a:ext>
            </a:extLst>
          </p:cNvPr>
          <p:cNvSpPr/>
          <p:nvPr/>
        </p:nvSpPr>
        <p:spPr>
          <a:xfrm>
            <a:off x="4064669" y="4503659"/>
            <a:ext cx="3675811" cy="19131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89E1C7-4DD1-A340-35B2-4D624CAE067E}"/>
              </a:ext>
            </a:extLst>
          </p:cNvPr>
          <p:cNvSpPr txBox="1"/>
          <p:nvPr/>
        </p:nvSpPr>
        <p:spPr>
          <a:xfrm>
            <a:off x="9007390" y="4634761"/>
            <a:ext cx="2721728" cy="1795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performance will be assessed using standard metrics, including accuracy, precision, recall, and F1-score.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CF5999-FC8C-8E5F-3730-EFC7F1B363AB}"/>
              </a:ext>
            </a:extLst>
          </p:cNvPr>
          <p:cNvSpPr txBox="1"/>
          <p:nvPr/>
        </p:nvSpPr>
        <p:spPr>
          <a:xfrm>
            <a:off x="4195500" y="4721563"/>
            <a:ext cx="3434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machine learning workflows, including data splitting (training and testing) and cross-validation, will be employed to ensure reliable results.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849843B-81A6-1A3E-39DA-630FD26ECC70}"/>
              </a:ext>
            </a:extLst>
          </p:cNvPr>
          <p:cNvSpPr/>
          <p:nvPr/>
        </p:nvSpPr>
        <p:spPr>
          <a:xfrm>
            <a:off x="3857919" y="2133414"/>
            <a:ext cx="876693" cy="13388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7AB6AA1-2B2D-9105-00A3-A59E055CD02D}"/>
              </a:ext>
            </a:extLst>
          </p:cNvPr>
          <p:cNvSpPr/>
          <p:nvPr/>
        </p:nvSpPr>
        <p:spPr>
          <a:xfrm>
            <a:off x="7953473" y="2092168"/>
            <a:ext cx="876693" cy="13388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4E84D09-C652-961D-6E95-8109EB5173B9}"/>
              </a:ext>
            </a:extLst>
          </p:cNvPr>
          <p:cNvSpPr/>
          <p:nvPr/>
        </p:nvSpPr>
        <p:spPr>
          <a:xfrm rot="10800000">
            <a:off x="7915522" y="4929335"/>
            <a:ext cx="876693" cy="13388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27D4583-7E59-D654-D083-52A4A39DB229}"/>
              </a:ext>
            </a:extLst>
          </p:cNvPr>
          <p:cNvSpPr/>
          <p:nvPr/>
        </p:nvSpPr>
        <p:spPr>
          <a:xfrm rot="5400000">
            <a:off x="10137723" y="3297879"/>
            <a:ext cx="641166" cy="14358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E81FD751-7DFC-F7C5-87BE-090211057BBE}"/>
              </a:ext>
            </a:extLst>
          </p:cNvPr>
          <p:cNvSpPr txBox="1"/>
          <p:nvPr/>
        </p:nvSpPr>
        <p:spPr>
          <a:xfrm>
            <a:off x="9019559" y="1607330"/>
            <a:ext cx="28220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Two binary classifiers, Logistic Regression and Support Vector Machines (SVMs), will be implemented and evaluated for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54120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EF7F-2A34-CACC-CF0B-E97A5A8B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D62FD-B8C3-D057-3C8F-1DE8FBBE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itchFamily="18" charset="0"/>
              <a:buChar char="•"/>
            </a:pPr>
            <a:r>
              <a:rPr lang="en-US" dirty="0">
                <a:ea typeface="+mn-lt"/>
                <a:cs typeface="+mn-lt"/>
              </a:rPr>
              <a:t>Wolberg, W., Mangasarian, O., Street, N., &amp; Street, W. (1993). Breast Cancer Wisconsin (Diagnostic) [Dataset]. UCI Machine Learning Repository. </a:t>
            </a:r>
            <a:r>
              <a:rPr lang="en-US" dirty="0">
                <a:ea typeface="+mn-lt"/>
                <a:cs typeface="+mn-lt"/>
                <a:hlinkClick r:id="rId2"/>
              </a:rPr>
              <a:t>https://doi.org/10.24432/C5DW2B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i="1" dirty="0" err="1">
                <a:ea typeface="+mn-lt"/>
                <a:cs typeface="+mn-lt"/>
              </a:rPr>
              <a:t>Looveren</a:t>
            </a:r>
            <a:r>
              <a:rPr lang="en-US" i="1" dirty="0">
                <a:ea typeface="+mn-lt"/>
                <a:cs typeface="+mn-lt"/>
              </a:rPr>
              <a:t>, Arnaud Van and Janis </a:t>
            </a:r>
            <a:r>
              <a:rPr lang="en-US" i="1" dirty="0" err="1">
                <a:ea typeface="+mn-lt"/>
                <a:cs typeface="+mn-lt"/>
              </a:rPr>
              <a:t>Klaise</a:t>
            </a:r>
            <a:r>
              <a:rPr lang="en-US" i="1" dirty="0">
                <a:ea typeface="+mn-lt"/>
                <a:cs typeface="+mn-lt"/>
              </a:rPr>
              <a:t>. “Interpretable Counterfactual Explanations Guided by Prototypes.” </a:t>
            </a:r>
            <a:r>
              <a:rPr lang="en-US" i="1" dirty="0" err="1">
                <a:ea typeface="+mn-lt"/>
                <a:cs typeface="+mn-lt"/>
              </a:rPr>
              <a:t>ArXiv</a:t>
            </a:r>
            <a:r>
              <a:rPr lang="en-US" i="1" dirty="0">
                <a:ea typeface="+mn-lt"/>
                <a:cs typeface="+mn-lt"/>
              </a:rPr>
              <a:t> abs/1907.02584 (2019): n. </a:t>
            </a:r>
            <a:r>
              <a:rPr lang="en-US" i="1" dirty="0" err="1">
                <a:ea typeface="+mn-lt"/>
                <a:cs typeface="+mn-lt"/>
              </a:rPr>
              <a:t>pag</a:t>
            </a:r>
            <a:r>
              <a:rPr lang="en-US" i="1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27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155</TotalTime>
  <Words>441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Arial,Sans-Serif</vt:lpstr>
      <vt:lpstr>Century Gothic</vt:lpstr>
      <vt:lpstr>Courier New</vt:lpstr>
      <vt:lpstr>Garamond</vt:lpstr>
      <vt:lpstr>Wingdings</vt:lpstr>
      <vt:lpstr>Savon</vt:lpstr>
      <vt:lpstr>Breast Cancer Classification</vt:lpstr>
      <vt:lpstr>Problem</vt:lpstr>
      <vt:lpstr>Data</vt:lpstr>
      <vt:lpstr>Prior and Related Work: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MSI</dc:creator>
  <cp:lastModifiedBy>MSI</cp:lastModifiedBy>
  <cp:revision>217</cp:revision>
  <dcterms:created xsi:type="dcterms:W3CDTF">2024-11-16T20:59:43Z</dcterms:created>
  <dcterms:modified xsi:type="dcterms:W3CDTF">2024-11-17T19:46:50Z</dcterms:modified>
</cp:coreProperties>
</file>