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84E5F1-776D-4DC1-99A9-B77A6E3D34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Death Due to Air Pollution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8D21AE-A12D-4AAC-B8EE-4455ABDBFB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27-12-2022 16:34:44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1AE0872-AAF9-4107-B8B2-1BF74DCC70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" y="0"/>
            <a:ext cx="12125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F93946A-B2A8-4F6A-8093-4BAFD2C14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97" y="0"/>
            <a:ext cx="7934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0CC0278-5B79-4714-B59E-84579F356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2" y="0"/>
            <a:ext cx="1142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4D9D656-42E0-4402-B145-72704223A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07"/>
            <a:ext cx="12192000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EC3B0F52-8CCC-4135-95C4-9E38480B87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5" y="0"/>
            <a:ext cx="1073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F75BAC16-7825-4247-8B15-B3C63E2D65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2022-12-27T11:04:45Z</dcterms:created>
  <dcterms:modified xsi:type="dcterms:W3CDTF">2022-12-27T11:04:45Z</dcterms:modified>
</cp:coreProperties>
</file>