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E8E2A1-C520-44AF-8BB8-B79B333A0D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Trade Analysis of Three Countries.pptx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A0E893-6BF4-4F17-B3E2-52CFC3444E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27-12-2022 15:00:53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45AD7920-C526-4DB0-A953-5B3A0195CD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683"/>
            <a:ext cx="12192000" cy="6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0D2042C3-684E-46DA-9916-45EEC0AF22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analysis of country specific" id="12" name="slide12">
            <a:extLst>
              <a:ext uri="{FF2B5EF4-FFF2-40B4-BE49-F238E27FC236}">
                <a16:creationId xmlns:a16="http://schemas.microsoft.com/office/drawing/2014/main" id="{8F4E4D4C-B982-476F-8FB3-B1B61F4D39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6C0AF7B-1674-475A-B407-63CB387E2D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182"/>
            <a:ext cx="12192000" cy="56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46F7823-ADCD-4E81-A191-0849CD4B9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514"/>
            <a:ext cx="12192000" cy="62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05B8157F-F9FE-4E53-AE56-18514D0430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987"/>
            <a:ext cx="12192000" cy="56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986ADD1-EB73-40B2-B93D-718F7CA6D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499"/>
            <a:ext cx="12192000" cy="23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440C5AD2-35F6-45D4-9ED8-7D597AB27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7" y="0"/>
            <a:ext cx="11195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2CD4A3E0-7A4A-4816-B491-D2604D9FFD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046"/>
            <a:ext cx="12192000" cy="60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5E9B8B44-7E88-40D4-9E97-D9DB588FCA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30" y="0"/>
            <a:ext cx="1689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E916D3FD-340A-477A-AC2B-274BC2F7D5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3" y="0"/>
            <a:ext cx="1196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2022-12-27T09:30:55Z</dcterms:created>
  <dcterms:modified xsi:type="dcterms:W3CDTF">2022-12-27T09:30:55Z</dcterms:modified>
</cp:coreProperties>
</file>