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9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A51639-B2D6-4652-B8C3-1B4C224A7BA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29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355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273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24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820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137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53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8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7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2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4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566" y="584077"/>
            <a:ext cx="6397182" cy="2590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Design Patterns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433" y="4425584"/>
            <a:ext cx="9167403" cy="6415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Arabic Programming Techniques</a:t>
            </a:r>
          </a:p>
          <a:p>
            <a:pPr algn="l"/>
            <a:r>
              <a:rPr lang="en-US" sz="2000" b="1" i="1" dirty="0" smtClean="0"/>
              <a:t>Amir Hanna</a:t>
            </a:r>
            <a:endParaRPr lang="en-US" sz="2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3" y="0"/>
            <a:ext cx="2200507" cy="1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i="1" dirty="0" smtClean="0"/>
          </a:p>
          <a:p>
            <a:pPr marL="0" indent="0" algn="ctr">
              <a:buNone/>
            </a:pPr>
            <a:r>
              <a:rPr lang="en-US" sz="6000" b="1" i="1" dirty="0" smtClean="0"/>
              <a:t>Factory Method </a:t>
            </a:r>
            <a:endParaRPr lang="en-US" sz="60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0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Context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 interface for creating an object, but let subclasses decide which class to instantiate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-293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Solution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interface return </a:t>
            </a:r>
            <a:r>
              <a:rPr lang="en-US" dirty="0" err="1" smtClean="0"/>
              <a:t>ClassType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class that implements this interface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another interface (the type will be returned 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0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(Class Diagram 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0"/>
            <a:ext cx="1609981" cy="142298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1" y="2467639"/>
            <a:ext cx="8040067" cy="3334447"/>
          </a:xfrm>
        </p:spPr>
      </p:pic>
    </p:spTree>
    <p:extLst>
      <p:ext uri="{BB962C8B-B14F-4D97-AF65-F5344CB8AC3E}">
        <p14:creationId xmlns:p14="http://schemas.microsoft.com/office/powerpoint/2010/main" val="5155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566" y="584077"/>
            <a:ext cx="6397182" cy="2590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433" y="4425584"/>
            <a:ext cx="9167403" cy="6415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Arabic Programming Techniques</a:t>
            </a:r>
          </a:p>
          <a:p>
            <a:pPr algn="l"/>
            <a:r>
              <a:rPr lang="en-US" sz="2000" b="1" i="1" dirty="0" smtClean="0"/>
              <a:t>Amir Hanna</a:t>
            </a:r>
            <a:endParaRPr lang="en-US" sz="2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3" y="0"/>
            <a:ext cx="2200507" cy="1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383</TotalTime>
  <Words>62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Design Patterns</vt:lpstr>
      <vt:lpstr> </vt:lpstr>
      <vt:lpstr>Context </vt:lpstr>
      <vt:lpstr>Solution </vt:lpstr>
      <vt:lpstr>Structure (Class Diagram 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Microsoft account</dc:creator>
  <cp:lastModifiedBy>Microsoft account</cp:lastModifiedBy>
  <cp:revision>22</cp:revision>
  <dcterms:created xsi:type="dcterms:W3CDTF">2022-12-21T15:41:26Z</dcterms:created>
  <dcterms:modified xsi:type="dcterms:W3CDTF">2023-02-06T14:49:10Z</dcterms:modified>
</cp:coreProperties>
</file>