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bGttV2pIeTRZaFJvWTIyUzRFMTBWZklnWWMtd3xBQ3Jtc0tsdG5BOTQya29yOU85aWYtS2NlVnVRaWR6STg2TkNWVGdjR0tmWXdpaUNiSW0zZ1N4SkZ2Q01URDl5NVpLS1JDQXdKRmZnMzZWTXJfQTRLYl9pSFBwU1A2SDc4NDZOQnhiR1pKLXZXb3BLZ1BmY0RGbw&amp;q=https%3A%2F%2Fwww.linkedin.com%2Fin%2Famir-hanna-446706234&amp;v=6l8TCvYXWhM" TargetMode="External"/><Relationship Id="rId2" Type="http://schemas.openxmlformats.org/officeDocument/2006/relationships/hyperlink" Target="https://www.facebook.com/groups/arabicprogrammingtechniq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3uC6C-IvjQ&amp;t=50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choose your first language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Arabic Programming Techniques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43" y="831056"/>
            <a:ext cx="8851193" cy="5845904"/>
          </a:xfrm>
        </p:spPr>
      </p:pic>
    </p:spTree>
    <p:extLst>
      <p:ext uri="{BB962C8B-B14F-4D97-AF65-F5344CB8AC3E}">
        <p14:creationId xmlns:p14="http://schemas.microsoft.com/office/powerpoint/2010/main" val="31057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part Basic syntax: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868" y="1847589"/>
            <a:ext cx="9720073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tatements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Variables and its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Conditions (</a:t>
            </a:r>
            <a:r>
              <a:rPr lang="en-US" dirty="0" err="1" smtClean="0"/>
              <a:t>if,else</a:t>
            </a:r>
            <a:r>
              <a:rPr lang="en-US" dirty="0" smtClean="0"/>
              <a:t>,…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Loops (for,…,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Arrays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Pointers ,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Function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Second part: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Constructors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……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FaceBook Group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LinkedIn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C++ course</a:t>
            </a:r>
            <a:endParaRPr lang="ar-E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Problem Solving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63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How to choose your first language</vt:lpstr>
      <vt:lpstr>PowerPoint Presentation</vt:lpstr>
      <vt:lpstr>First part Basic syntax:</vt:lpstr>
      <vt:lpstr>Second part:</vt:lpstr>
      <vt:lpstr>Links: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choose your first language</dc:title>
  <dc:creator>Microsoft account</dc:creator>
  <cp:lastModifiedBy>Microsoft account</cp:lastModifiedBy>
  <cp:revision>6</cp:revision>
  <dcterms:created xsi:type="dcterms:W3CDTF">2022-11-18T20:19:32Z</dcterms:created>
  <dcterms:modified xsi:type="dcterms:W3CDTF">2022-11-18T21:08:37Z</dcterms:modified>
</cp:coreProperties>
</file>