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70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1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048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051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13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262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62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80706"/>
            <a:ext cx="6397182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 patterns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545" y="4682062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8" y="2576106"/>
            <a:ext cx="3100252" cy="1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Algorithms VS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Algorithms is low level </a:t>
            </a:r>
          </a:p>
          <a:p>
            <a:pPr marL="0" indent="0">
              <a:buNone/>
            </a:pPr>
            <a:r>
              <a:rPr lang="en-US" dirty="0" smtClean="0"/>
              <a:t>Design Patterns is  high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68" y="1393440"/>
            <a:ext cx="2987598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545" y="4682062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8" y="2576106"/>
            <a:ext cx="3100252" cy="1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Video Objective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Design Patterns</a:t>
            </a:r>
          </a:p>
          <a:p>
            <a:r>
              <a:rPr lang="en-US" dirty="0" smtClean="0"/>
              <a:t>Why Design Patterns </a:t>
            </a:r>
          </a:p>
          <a:p>
            <a:r>
              <a:rPr lang="en-US" dirty="0" smtClean="0"/>
              <a:t>Types of Design Patterns</a:t>
            </a:r>
          </a:p>
          <a:p>
            <a:r>
              <a:rPr lang="en-US" dirty="0" smtClean="0"/>
              <a:t>When I Use Design Patterns And When not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and </a:t>
            </a:r>
            <a:r>
              <a:rPr lang="en-US" dirty="0"/>
              <a:t>t</a:t>
            </a:r>
            <a:r>
              <a:rPr lang="en-US" dirty="0" smtClean="0"/>
              <a:t>ried solutions that can help me to solve a problem in easy way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and </a:t>
            </a:r>
            <a:r>
              <a:rPr lang="en-US" dirty="0"/>
              <a:t>t</a:t>
            </a:r>
            <a:r>
              <a:rPr lang="en-US" dirty="0" smtClean="0"/>
              <a:t>ried solutions</a:t>
            </a:r>
          </a:p>
          <a:p>
            <a:r>
              <a:rPr lang="en-US" dirty="0" smtClean="0"/>
              <a:t>Easy to design your code</a:t>
            </a:r>
          </a:p>
          <a:p>
            <a:r>
              <a:rPr lang="en-US" dirty="0" smtClean="0"/>
              <a:t>Easy to Maintain your code</a:t>
            </a:r>
          </a:p>
          <a:p>
            <a:r>
              <a:rPr lang="en-US" dirty="0" smtClean="0"/>
              <a:t>Common language between developers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Types of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 of four </a:t>
            </a:r>
          </a:p>
          <a:p>
            <a:r>
              <a:rPr lang="en-US" dirty="0" smtClean="0"/>
              <a:t>Modern Design Patterns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Types of GOF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1 - Creational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Abstract </a:t>
            </a:r>
            <a:r>
              <a:rPr lang="en-US" dirty="0" smtClean="0"/>
              <a:t>Factory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Builder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Factory </a:t>
            </a:r>
            <a:r>
              <a:rPr lang="en-US" dirty="0" smtClean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Prototype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Singleton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Types of GOF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2 - Structural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Adapter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Bridge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Composite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Decorator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Façade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Flyweight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Proxy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Types of GOF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- Behavioral </a:t>
            </a:r>
            <a:r>
              <a:rPr lang="en-US" dirty="0" smtClean="0"/>
              <a:t>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Command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Interpreter	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Mediator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Observer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Strategy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and When not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some cases use it</a:t>
            </a:r>
          </a:p>
          <a:p>
            <a:pPr marL="0" indent="0">
              <a:buNone/>
            </a:pPr>
            <a:r>
              <a:rPr lang="en-US" dirty="0" smtClean="0"/>
              <a:t>And in another cases not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132</TotalTime>
  <Words>156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Design patterns</vt:lpstr>
      <vt:lpstr>Video Objective </vt:lpstr>
      <vt:lpstr>What is Design Pattern</vt:lpstr>
      <vt:lpstr>Why Design Pattern</vt:lpstr>
      <vt:lpstr>Types of Design Pattern</vt:lpstr>
      <vt:lpstr>Types of GOF Design Pattern</vt:lpstr>
      <vt:lpstr>Types of GOF Design Pattern</vt:lpstr>
      <vt:lpstr>Types of GOF Design Pattern</vt:lpstr>
      <vt:lpstr>When and When not </vt:lpstr>
      <vt:lpstr>Algorithms VS Design Pattern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Microsoft account</dc:creator>
  <cp:lastModifiedBy>Microsoft account</cp:lastModifiedBy>
  <cp:revision>10</cp:revision>
  <dcterms:created xsi:type="dcterms:W3CDTF">2022-12-21T15:41:26Z</dcterms:created>
  <dcterms:modified xsi:type="dcterms:W3CDTF">2022-12-21T17:54:24Z</dcterms:modified>
</cp:coreProperties>
</file>