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8" r:id="rId1"/>
  </p:sldMasterIdLst>
  <p:sldIdLst>
    <p:sldId id="256" r:id="rId2"/>
    <p:sldId id="257" r:id="rId3"/>
    <p:sldId id="259" r:id="rId4"/>
    <p:sldId id="268" r:id="rId5"/>
    <p:sldId id="269" r:id="rId6"/>
    <p:sldId id="270" r:id="rId7"/>
    <p:sldId id="267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7" d="100"/>
          <a:sy n="87" d="100"/>
        </p:scale>
        <p:origin x="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51639-B2D6-4652-B8C3-1B4C224A7BAF}" type="datetimeFigureOut">
              <a:rPr lang="en-US" smtClean="0"/>
              <a:t>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506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8EC7-AF6A-48D3-8284-14BACBEBDD84}" type="datetimeFigureOut">
              <a:rPr lang="en-US" smtClean="0"/>
              <a:t>1/15/2023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67022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8EC7-AF6A-48D3-8284-14BACBEBDD84}" type="datetimeFigureOut">
              <a:rPr lang="en-US" smtClean="0"/>
              <a:t>1/15/2023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78119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8EC7-AF6A-48D3-8284-14BACBEBDD84}" type="datetimeFigureOut">
              <a:rPr lang="en-US" smtClean="0"/>
              <a:t>1/15/2023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3104805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8EC7-AF6A-48D3-8284-14BACBEBDD84}" type="datetimeFigureOut">
              <a:rPr lang="en-US" smtClean="0"/>
              <a:t>1/15/2023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50513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8EC7-AF6A-48D3-8284-14BACBEBDD84}" type="datetimeFigureOut">
              <a:rPr lang="en-US" smtClean="0"/>
              <a:t>1/15/2023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61342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8EC7-AF6A-48D3-8284-14BACBEBDD84}" type="datetimeFigureOut">
              <a:rPr lang="en-US" smtClean="0"/>
              <a:t>1/15/2023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62620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smtClean="0"/>
              <a:t>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1878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4E0BF79-FAC6-4A96-8DE1-F7B82E2E1652}" type="datetimeFigureOut">
              <a:rPr lang="en-US" smtClean="0"/>
              <a:t>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856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smtClean="0"/>
              <a:t>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252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961B7-6B89-48AB-966F-622E2788EECC}" type="datetimeFigureOut">
              <a:rPr lang="en-US" smtClean="0"/>
              <a:t>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108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smtClean="0"/>
              <a:t>1/15/2023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431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smtClean="0"/>
              <a:t>1/15/2023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485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smtClean="0"/>
              <a:t>1/15/2023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379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smtClean="0"/>
              <a:t>1/15/2023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35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smtClean="0"/>
              <a:t>1/15/2023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532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34A90-EB03-42F3-8859-2C2B2724C058}" type="datetimeFigureOut">
              <a:rPr lang="en-US" smtClean="0"/>
              <a:t>1/15/2023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975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C48EC7-AF6A-48D3-8284-14BACBEBDD84}" type="datetimeFigureOut">
              <a:rPr lang="en-US" smtClean="0"/>
              <a:t>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4620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  <p:sldLayoutId id="2147483810" r:id="rId12"/>
    <p:sldLayoutId id="2147483811" r:id="rId13"/>
    <p:sldLayoutId id="2147483812" r:id="rId14"/>
    <p:sldLayoutId id="2147483813" r:id="rId15"/>
    <p:sldLayoutId id="2147483814" r:id="rId16"/>
    <p:sldLayoutId id="2147483815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1280706"/>
            <a:ext cx="6397182" cy="2590800"/>
          </a:xfrm>
        </p:spPr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Design patterns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65545" y="4682062"/>
            <a:ext cx="9167403" cy="641500"/>
          </a:xfrm>
        </p:spPr>
        <p:txBody>
          <a:bodyPr>
            <a:noAutofit/>
          </a:bodyPr>
          <a:lstStyle/>
          <a:p>
            <a:r>
              <a:rPr lang="en-US" sz="2000" b="1" dirty="0" smtClean="0"/>
              <a:t>Arabic Programming Techniques</a:t>
            </a:r>
          </a:p>
          <a:p>
            <a:pPr algn="l"/>
            <a:r>
              <a:rPr lang="en-US" sz="2000" b="1" i="1" dirty="0" smtClean="0"/>
              <a:t>Amir Hanna</a:t>
            </a:r>
            <a:endParaRPr lang="en-US" sz="2000" b="1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1748" y="2576106"/>
            <a:ext cx="3100252" cy="1682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531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First Design Pattern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6000" b="1" i="1" dirty="0" smtClean="0"/>
              <a:t>Singleton Design Pattern</a:t>
            </a:r>
            <a:endParaRPr lang="en-US" sz="6000" b="1" i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019" y="582205"/>
            <a:ext cx="1609981" cy="1422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580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Context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It's important for some classes to have exactly one instance. </a:t>
            </a:r>
            <a:endParaRPr lang="ar-EG" dirty="0" smtClean="0"/>
          </a:p>
          <a:p>
            <a:r>
              <a:rPr lang="en-US" dirty="0" smtClean="0"/>
              <a:t>only </a:t>
            </a:r>
            <a:r>
              <a:rPr lang="en-US" dirty="0" smtClean="0"/>
              <a:t>one university (</a:t>
            </a:r>
            <a:r>
              <a:rPr lang="en-US" dirty="0" err="1" smtClean="0"/>
              <a:t>ex:helwan</a:t>
            </a:r>
            <a:r>
              <a:rPr lang="en-US" dirty="0" smtClean="0"/>
              <a:t>)</a:t>
            </a:r>
          </a:p>
          <a:p>
            <a:r>
              <a:rPr lang="en-US" dirty="0" smtClean="0"/>
              <a:t>only one company </a:t>
            </a:r>
          </a:p>
          <a:p>
            <a:r>
              <a:rPr lang="en-US" dirty="0" smtClean="0"/>
              <a:t>….and so on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019" y="582205"/>
            <a:ext cx="1609981" cy="1422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264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Problem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you ensure everyone want an instance from the class take the same object that created ?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019" y="582205"/>
            <a:ext cx="1609981" cy="1422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083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Force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solution is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Make the constructor private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Create static variable in the class of the same type of the class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Create a static method to return this </a:t>
            </a:r>
            <a:r>
              <a:rPr lang="en-US" dirty="0" smtClean="0"/>
              <a:t>object</a:t>
            </a:r>
          </a:p>
          <a:p>
            <a:pPr marL="457200" lvl="1" indent="0">
              <a:buNone/>
            </a:pPr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019" y="582205"/>
            <a:ext cx="1609981" cy="1422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162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</a:t>
            </a:r>
            <a:r>
              <a:rPr lang="en-US" dirty="0" smtClean="0"/>
              <a:t>(Class Diagram )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6261" y="2645229"/>
            <a:ext cx="7497482" cy="3003650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019" y="582205"/>
            <a:ext cx="1609981" cy="1422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520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68668" y="1393440"/>
            <a:ext cx="2987598" cy="2590800"/>
          </a:xfrm>
        </p:spPr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Thanks 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65545" y="4682062"/>
            <a:ext cx="9167403" cy="641500"/>
          </a:xfrm>
        </p:spPr>
        <p:txBody>
          <a:bodyPr>
            <a:noAutofit/>
          </a:bodyPr>
          <a:lstStyle/>
          <a:p>
            <a:r>
              <a:rPr lang="en-US" sz="2000" b="1" dirty="0" smtClean="0"/>
              <a:t>Arabic Programming Techniques</a:t>
            </a:r>
          </a:p>
          <a:p>
            <a:pPr algn="l"/>
            <a:r>
              <a:rPr lang="en-US" sz="2000" b="1" i="1" dirty="0" smtClean="0"/>
              <a:t>Amir Hanna</a:t>
            </a:r>
            <a:endParaRPr lang="en-US" sz="2000" b="1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1748" y="2576106"/>
            <a:ext cx="3100252" cy="1682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913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249</TotalTime>
  <Words>96</Words>
  <Application>Microsoft Office PowerPoint</Application>
  <PresentationFormat>Widescreen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Trebuchet MS</vt:lpstr>
      <vt:lpstr>Berlin</vt:lpstr>
      <vt:lpstr>Design patterns</vt:lpstr>
      <vt:lpstr>First Design Pattern</vt:lpstr>
      <vt:lpstr>Context </vt:lpstr>
      <vt:lpstr>Problem </vt:lpstr>
      <vt:lpstr>Force </vt:lpstr>
      <vt:lpstr>Structure (Class Diagram )</vt:lpstr>
      <vt:lpstr>Thanks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patterns</dc:title>
  <dc:creator>Microsoft account</dc:creator>
  <cp:lastModifiedBy>Microsoft account</cp:lastModifiedBy>
  <cp:revision>16</cp:revision>
  <dcterms:created xsi:type="dcterms:W3CDTF">2022-12-21T15:41:26Z</dcterms:created>
  <dcterms:modified xsi:type="dcterms:W3CDTF">2023-01-15T19:35:26Z</dcterms:modified>
</cp:coreProperties>
</file>