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13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6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87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014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17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111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3557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210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830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2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420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640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64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25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11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55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CCD5-02B4-4F99-920E-B7390E60D712}" type="datetimeFigureOut">
              <a:rPr lang="fa-IR" smtClean="0"/>
              <a:t>21/03/1446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255BA1-47A2-4C74-8CE5-01F64F76BF3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915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6D43-F6E5-4E6F-B155-876C8A2EA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وبسایت ماتریکس</a:t>
            </a:r>
            <a:b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(3.0 &amp; 3.1)</a:t>
            </a:r>
            <a:endParaRPr lang="fa-I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19082-445F-4FA0-87B1-123248CF9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3200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در این مقاله به نسخه سوم وبسایت ماتریکس می پردازیم.</a:t>
            </a:r>
          </a:p>
        </p:txBody>
      </p:sp>
    </p:spTree>
    <p:extLst>
      <p:ext uri="{BB962C8B-B14F-4D97-AF65-F5344CB8AC3E}">
        <p14:creationId xmlns:p14="http://schemas.microsoft.com/office/powerpoint/2010/main" val="4781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964E-515E-42A3-9B7A-F1348092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400" dirty="0">
                <a:latin typeface="Calibri" panose="020F0502020204030204" pitchFamily="34" charset="0"/>
                <a:cs typeface="Calibri" panose="020F0502020204030204" pitchFamily="34" charset="0"/>
              </a:rPr>
              <a:t>چرا بروزرسانی؟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7211-37BF-4C4D-B5B6-FF8854B6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000" dirty="0">
                <a:cs typeface="B Kamran" panose="00000400000000000000" pitchFamily="2" charset="-78"/>
              </a:rPr>
              <a:t>طراحی وبسایت یکی از مشاغل در حال توسعه می باشد، بنابراین همیشه شما باید دانش خود و پروژه های خود را بروز کنید. </a:t>
            </a:r>
          </a:p>
          <a:p>
            <a:pPr marL="0" indent="0">
              <a:buNone/>
            </a:pPr>
            <a:r>
              <a:rPr lang="fa-IR" sz="2000" dirty="0">
                <a:cs typeface="B Kamran" panose="00000400000000000000" pitchFamily="2" charset="-78"/>
              </a:rPr>
              <a:t>نسخه اول وبسایت ماتریکس طرحی نسبتا بروز بود اما با یادگیری بیشتر متوجه شدم که هنوز با استاندارد های ایران و جهان فاصله دارد برای همین تصمیم گرفتم که در نسخه دوم از استاندارد های طراحی استفاده کنم. </a:t>
            </a:r>
          </a:p>
          <a:p>
            <a:pPr marL="0" indent="0">
              <a:buNone/>
            </a:pPr>
            <a:r>
              <a:rPr lang="fa-IR" sz="2000" dirty="0">
                <a:cs typeface="B Kamran" panose="00000400000000000000" pitchFamily="2" charset="-78"/>
              </a:rPr>
              <a:t>نسخه دوم بسیار بهتر از نسخه اول می باشد اما همچنان ضعف های دارد و در نسخه سوم قصد برطرف کردن این ضعف ها دارم.</a:t>
            </a:r>
          </a:p>
        </p:txBody>
      </p:sp>
    </p:spTree>
    <p:extLst>
      <p:ext uri="{BB962C8B-B14F-4D97-AF65-F5344CB8AC3E}">
        <p14:creationId xmlns:p14="http://schemas.microsoft.com/office/powerpoint/2010/main" val="37785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9A7D-5D12-4FB3-8E1D-C03D7A3E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تفاوت نسخه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3.0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 چیست</a:t>
            </a:r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؟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EC3B-CDB6-40F0-A729-6ED47770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cs typeface="B Kamran" panose="00000400000000000000" pitchFamily="2" charset="-78"/>
              </a:rPr>
              <a:t>بروزرسانی نسخه سوم وبسایت ماتریکس شامل دو بخش خواهد بود.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a-IR" dirty="0">
                <a:cs typeface="B Kamran" panose="00000400000000000000" pitchFamily="2" charset="-78"/>
              </a:rPr>
              <a:t>بخش اول که نسخه </a:t>
            </a:r>
            <a:r>
              <a:rPr lang="en-US" dirty="0">
                <a:cs typeface="B Kamran" panose="00000400000000000000" pitchFamily="2" charset="-78"/>
              </a:rPr>
              <a:t>3.0</a:t>
            </a:r>
            <a:r>
              <a:rPr lang="fa-IR" dirty="0">
                <a:cs typeface="B Kamran" panose="00000400000000000000" pitchFamily="2" charset="-78"/>
              </a:rPr>
              <a:t> نام خواهد داشت فقط صفحات </a:t>
            </a:r>
            <a:r>
              <a:rPr lang="en-US" sz="1600" dirty="0">
                <a:cs typeface="B Kamran" panose="00000400000000000000" pitchFamily="2" charset="-78"/>
              </a:rPr>
              <a:t>Welcome-to-Matrix</a:t>
            </a:r>
            <a:r>
              <a:rPr lang="fa-IR" dirty="0">
                <a:cs typeface="B Kamran" panose="00000400000000000000" pitchFamily="2" charset="-78"/>
              </a:rPr>
              <a:t> و </a:t>
            </a:r>
            <a:r>
              <a:rPr lang="en-US" sz="1600" dirty="0">
                <a:cs typeface="B Kamran" panose="00000400000000000000" pitchFamily="2" charset="-78"/>
              </a:rPr>
              <a:t>Home</a:t>
            </a:r>
            <a:r>
              <a:rPr lang="fa-IR" dirty="0">
                <a:cs typeface="B Kamran" panose="00000400000000000000" pitchFamily="2" charset="-78"/>
              </a:rPr>
              <a:t> بروز خواهند شد. (تکنولوژی </a:t>
            </a:r>
            <a:r>
              <a:rPr lang="en-US" sz="1600" dirty="0">
                <a:cs typeface="B Kamran" panose="00000400000000000000" pitchFamily="2" charset="-78"/>
              </a:rPr>
              <a:t>Flexbox </a:t>
            </a:r>
            <a:r>
              <a:rPr lang="fa-IR" sz="1600" dirty="0">
                <a:cs typeface="B Kamran" panose="00000400000000000000" pitchFamily="2" charset="-78"/>
              </a:rPr>
              <a:t>و </a:t>
            </a:r>
            <a:r>
              <a:rPr lang="en-US" sz="1600" dirty="0">
                <a:cs typeface="B Kamran" panose="00000400000000000000" pitchFamily="2" charset="-78"/>
              </a:rPr>
              <a:t> CSS Grid</a:t>
            </a:r>
            <a:r>
              <a:rPr lang="fa-IR" dirty="0">
                <a:cs typeface="B Kamran" panose="00000400000000000000" pitchFamily="2" charset="-78"/>
              </a:rPr>
              <a:t>اضافه شده)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a-IR" dirty="0">
                <a:cs typeface="B Kamran" panose="00000400000000000000" pitchFamily="2" charset="-78"/>
              </a:rPr>
              <a:t>بخش دوم که نسخه </a:t>
            </a:r>
            <a:r>
              <a:rPr lang="en-US" dirty="0">
                <a:cs typeface="B Kamran" panose="00000400000000000000" pitchFamily="2" charset="-78"/>
              </a:rPr>
              <a:t>3.1</a:t>
            </a:r>
            <a:r>
              <a:rPr lang="fa-IR" dirty="0">
                <a:cs typeface="B Kamran" panose="00000400000000000000" pitchFamily="2" charset="-78"/>
              </a:rPr>
              <a:t> نام دارد بقیه صفحات بروز خوهند شد اما تفاوت دو نسخه در کجاست؟ نسخه </a:t>
            </a:r>
            <a:r>
              <a:rPr lang="en-US" dirty="0">
                <a:cs typeface="B Kamran" panose="00000400000000000000" pitchFamily="2" charset="-78"/>
              </a:rPr>
              <a:t> 4.0</a:t>
            </a:r>
            <a:r>
              <a:rPr lang="fa-IR" dirty="0">
                <a:cs typeface="B Kamran" panose="00000400000000000000" pitchFamily="2" charset="-78"/>
              </a:rPr>
              <a:t> کمی بهتر از نسخه </a:t>
            </a:r>
            <a:r>
              <a:rPr lang="en-US" dirty="0">
                <a:cs typeface="B Kamran" panose="00000400000000000000" pitchFamily="2" charset="-78"/>
              </a:rPr>
              <a:t>3.0</a:t>
            </a:r>
            <a:r>
              <a:rPr lang="fa-IR" dirty="0">
                <a:cs typeface="B Kamran" panose="00000400000000000000" pitchFamily="2" charset="-78"/>
              </a:rPr>
              <a:t> خواهد بود زیرا در آن از </a:t>
            </a:r>
            <a:r>
              <a:rPr lang="en-US" sz="1600" dirty="0" err="1">
                <a:cs typeface="B Kamran" panose="00000400000000000000" pitchFamily="2" charset="-78"/>
              </a:rPr>
              <a:t>Bootstarp</a:t>
            </a:r>
            <a:r>
              <a:rPr lang="fa-IR" dirty="0">
                <a:cs typeface="B Kamran" panose="00000400000000000000" pitchFamily="2" charset="-78"/>
              </a:rPr>
              <a:t>، </a:t>
            </a:r>
            <a:r>
              <a:rPr lang="en-US" sz="1600" dirty="0">
                <a:cs typeface="B Kamran" panose="00000400000000000000" pitchFamily="2" charset="-78"/>
              </a:rPr>
              <a:t>Sass</a:t>
            </a:r>
            <a:r>
              <a:rPr lang="fa-IR" sz="1600" dirty="0">
                <a:cs typeface="B Kamran" panose="00000400000000000000" pitchFamily="2" charset="-78"/>
              </a:rPr>
              <a:t> </a:t>
            </a:r>
            <a:r>
              <a:rPr lang="fa-IR" dirty="0">
                <a:cs typeface="B Kamran" panose="00000400000000000000" pitchFamily="2" charset="-78"/>
              </a:rPr>
              <a:t>و </a:t>
            </a:r>
            <a:r>
              <a:rPr lang="en-US" sz="1600" dirty="0">
                <a:cs typeface="B Kamran" panose="00000400000000000000" pitchFamily="2" charset="-78"/>
              </a:rPr>
              <a:t>Less</a:t>
            </a:r>
            <a:r>
              <a:rPr lang="fa-IR" sz="1600" dirty="0">
                <a:cs typeface="B Kamran" panose="00000400000000000000" pitchFamily="2" charset="-78"/>
              </a:rPr>
              <a:t> </a:t>
            </a:r>
            <a:r>
              <a:rPr lang="fa-IR" dirty="0">
                <a:cs typeface="B Kamran" panose="00000400000000000000" pitchFamily="2" charset="-78"/>
              </a:rPr>
              <a:t>استفاده </a:t>
            </a:r>
            <a:r>
              <a:rPr lang="fa-IR" dirty="0" err="1">
                <a:cs typeface="B Kamran" panose="00000400000000000000" pitchFamily="2" charset="-78"/>
              </a:rPr>
              <a:t>خوهد</a:t>
            </a:r>
            <a:r>
              <a:rPr lang="fa-IR" dirty="0">
                <a:cs typeface="B Kamran" panose="00000400000000000000" pitchFamily="2" charset="-78"/>
              </a:rPr>
              <a:t> شد و مهمترین </a:t>
            </a:r>
            <a:r>
              <a:rPr lang="fa-IR" dirty="0" err="1">
                <a:cs typeface="B Kamran" panose="00000400000000000000" pitchFamily="2" charset="-78"/>
              </a:rPr>
              <a:t>بروزرسانی</a:t>
            </a:r>
            <a:r>
              <a:rPr lang="fa-IR" dirty="0">
                <a:cs typeface="B Kamran" panose="00000400000000000000" pitchFamily="2" charset="-78"/>
              </a:rPr>
              <a:t> در نسخه </a:t>
            </a:r>
            <a:r>
              <a:rPr lang="en-US" dirty="0">
                <a:cs typeface="B Kamran" panose="00000400000000000000" pitchFamily="2" charset="-78"/>
              </a:rPr>
              <a:t>4.0</a:t>
            </a:r>
            <a:r>
              <a:rPr lang="fa-IR" dirty="0">
                <a:cs typeface="B Kamran" panose="00000400000000000000" pitchFamily="2" charset="-78"/>
              </a:rPr>
              <a:t> اضافه شدن </a:t>
            </a:r>
            <a:r>
              <a:rPr lang="en-US" dirty="0">
                <a:cs typeface="B Kamran" panose="00000400000000000000" pitchFamily="2" charset="-78"/>
              </a:rPr>
              <a:t>JavaScript</a:t>
            </a:r>
            <a:r>
              <a:rPr lang="fa-IR" dirty="0">
                <a:cs typeface="B Kamran" panose="00000400000000000000" pitchFamily="2" charset="-78"/>
              </a:rPr>
              <a:t> هست که </a:t>
            </a:r>
            <a:r>
              <a:rPr lang="fa-IR" dirty="0" err="1">
                <a:cs typeface="B Kamran" panose="00000400000000000000" pitchFamily="2" charset="-78"/>
              </a:rPr>
              <a:t>قراره</a:t>
            </a:r>
            <a:r>
              <a:rPr lang="fa-IR" dirty="0">
                <a:cs typeface="B Kamran" panose="00000400000000000000" pitchFamily="2" charset="-78"/>
              </a:rPr>
              <a:t> کلی اتفاق </a:t>
            </a:r>
            <a:r>
              <a:rPr lang="fa-IR" dirty="0" err="1">
                <a:cs typeface="B Kamran" panose="00000400000000000000" pitchFamily="2" charset="-78"/>
              </a:rPr>
              <a:t>خفن</a:t>
            </a:r>
            <a:r>
              <a:rPr lang="fa-IR" dirty="0">
                <a:cs typeface="B Kamran" panose="00000400000000000000" pitchFamily="2" charset="-78"/>
              </a:rPr>
              <a:t> </a:t>
            </a:r>
            <a:r>
              <a:rPr lang="fa-IR" dirty="0" err="1">
                <a:cs typeface="B Kamran" panose="00000400000000000000" pitchFamily="2" charset="-78"/>
              </a:rPr>
              <a:t>بیافته</a:t>
            </a:r>
            <a:r>
              <a:rPr lang="fa-IR" dirty="0">
                <a:cs typeface="B Kamra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6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E82E-80D8-494C-BB8A-F821BA6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4000" dirty="0">
                <a:latin typeface="Calibri" panose="020F0502020204030204" pitchFamily="34" charset="0"/>
                <a:cs typeface="Calibri" panose="020F0502020204030204" pitchFamily="34" charset="0"/>
              </a:rPr>
              <a:t>تغییرات نسخه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3.0</a:t>
            </a:r>
            <a:endParaRPr lang="fa-I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5F7E-0124-4E84-B5ED-40C4E98A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تصحیح نامگذاری فایل ها و فولدر ها (بهتر شدن نامگذاری ها)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تغییر کلی در سند 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CSS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دوباره نوشتن تمامی کدهای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HTML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CSS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(استاندارد نویسی)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بهتر کردن جلوه های بصری، انیمیشن ها، افکت ها و ... </a:t>
            </a:r>
            <a:r>
              <a:rPr lang="fa-I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(تغییرات زیادی اعمال شده است)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بیشتر کردن تصاویر پروژه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افزودن قسمت خبرنامه و تبلیغات به وبسایت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بهتر کردن واکنشگرایی 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Responsive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) قالب</a:t>
            </a:r>
          </a:p>
          <a:p>
            <a:pPr>
              <a:buClrTx/>
              <a:buFont typeface="Wingdings" panose="05000000000000000000" pitchFamily="2" charset="2"/>
              <a:buChar char=""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استفاده از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Flexbox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CSS Grid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(مهمترین تغییر نسخه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3.0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)</a:t>
            </a:r>
          </a:p>
          <a:p>
            <a:pPr marL="0" indent="0">
              <a:buClrTx/>
              <a:buNone/>
            </a:pPr>
            <a:endParaRPr lang="fa-IR" sz="2000" b="1" dirty="0">
              <a:solidFill>
                <a:schemeClr val="tx1">
                  <a:lumMod val="95000"/>
                  <a:lumOff val="5000"/>
                </a:schemeClr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32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D4E4-218E-4A27-88CC-B51A68E0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اضافه شدن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JavaScript</a:t>
            </a: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 به </a:t>
            </a:r>
            <a:r>
              <a:rPr kumimoji="0" lang="fa-I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بروزرسانی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4.0</a:t>
            </a:r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rebuchet MS" panose="020B0603020202020204"/>
                <a:cs typeface="B Kamran" panose="00000400000000000000" pitchFamily="2" charset="-78"/>
              </a:rPr>
              <a:t> </a:t>
            </a: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. 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(مهمترین تغییر نسخه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4.0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)</a:t>
            </a: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🤩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B Kamran" panose="00000400000000000000" pitchFamily="2" charset="-78"/>
            </a:endParaRPr>
          </a:p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lang="fa-I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Trebuchet MS" panose="020B0603020202020204"/>
                <a:cs typeface="B Kamran" panose="00000400000000000000" pitchFamily="2" charset="-78"/>
              </a:rPr>
              <a:t>افزودن بخش کامنت ها به صفحات.</a:t>
            </a:r>
          </a:p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افزودن بخش </a:t>
            </a:r>
            <a:r>
              <a:rPr kumimoji="0" lang="fa-I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تایمر</a:t>
            </a:r>
            <a:r>
              <a:rPr kumimoji="0" lang="fa-I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 معکوس.</a:t>
            </a:r>
          </a:p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استفاده از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Sass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و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Less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B Kamran" panose="00000400000000000000" pitchFamily="2" charset="-78"/>
              </a:rPr>
              <a:t> در پروژه.</a:t>
            </a:r>
          </a:p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kumimoji="0" lang="fa-I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اف</a:t>
            </a:r>
            <a:r>
              <a:rPr lang="fa-I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زودن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Bootstrap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 به پروژه (</a:t>
            </a:r>
            <a:r>
              <a:rPr lang="fa-I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اینم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 تغییر مهمی است)</a:t>
            </a:r>
          </a:p>
          <a:p>
            <a:pPr>
              <a:buClrTx/>
              <a:buFont typeface="Wingdings" panose="05000000000000000000" pitchFamily="2" charset="2"/>
              <a:buChar char=""/>
              <a:defRPr/>
            </a:pPr>
            <a:r>
              <a:rPr kumimoji="0" lang="fa-I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rebuchet MS" panose="020B0603020202020204"/>
                <a:ea typeface="+mn-ea"/>
                <a:cs typeface="B Kamran" panose="00000400000000000000" pitchFamily="2" charset="-78"/>
              </a:rPr>
              <a:t>اف</a:t>
            </a:r>
            <a:r>
              <a:rPr lang="fa-I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زودن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 </a:t>
            </a:r>
            <a:r>
              <a:rPr lang="fa-I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اعتبارسنجی</a:t>
            </a:r>
            <a:r>
              <a:rPr lang="fa-I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/>
                <a:cs typeface="B Kamran" panose="00000400000000000000" pitchFamily="2" charset="-78"/>
              </a:rPr>
              <a:t> فرم های ورود و ثبت نام.</a:t>
            </a: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B Kamran" panose="00000400000000000000" pitchFamily="2" charset="-78"/>
            </a:endParaRPr>
          </a:p>
          <a:p>
            <a:pPr marL="342900" marR="0" lvl="0" indent="-342900" algn="r" defTabSz="457200" rtl="1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"/>
              <a:tabLst/>
              <a:defRPr/>
            </a:pPr>
            <a:endParaRPr kumimoji="0" lang="fa-I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B Kamra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6F4694-A059-4ED4-9058-AD0E3C92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pPr algn="ctr"/>
            <a:r>
              <a:rPr lang="fa-IR" sz="4000" dirty="0">
                <a:latin typeface="Calibri" panose="020F0502020204030204" pitchFamily="34" charset="0"/>
                <a:cs typeface="Calibri" panose="020F0502020204030204" pitchFamily="34" charset="0"/>
              </a:rPr>
              <a:t>تغییرات نسخه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endParaRPr lang="fa-I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64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 Kamran</vt:lpstr>
      <vt:lpstr>Calibri</vt:lpstr>
      <vt:lpstr>Trebuchet MS</vt:lpstr>
      <vt:lpstr>Wingdings</vt:lpstr>
      <vt:lpstr>Wingdings 3</vt:lpstr>
      <vt:lpstr>Facet</vt:lpstr>
      <vt:lpstr>وبسایت ماتریکس version (3.0 &amp; 3.1)</vt:lpstr>
      <vt:lpstr>چرا بروزرسانی؟</vt:lpstr>
      <vt:lpstr>تفاوت نسخه 3.0 و 4.0 چیست؟</vt:lpstr>
      <vt:lpstr>تغییرات نسخه 3.0</vt:lpstr>
      <vt:lpstr>تغییرات نسخه 4.0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وبسایت ماتریکس version (02)</dc:title>
  <dc:creator>Amir</dc:creator>
  <cp:lastModifiedBy>Amirhossein Golkhatab</cp:lastModifiedBy>
  <cp:revision>10</cp:revision>
  <dcterms:created xsi:type="dcterms:W3CDTF">2021-04-24T12:41:25Z</dcterms:created>
  <dcterms:modified xsi:type="dcterms:W3CDTF">2024-09-24T17:26:27Z</dcterms:modified>
</cp:coreProperties>
</file>