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4BA9-2527-4406-9FF2-E46BF0F92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BB2FD-0694-4055-BFF7-951553983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6CC8-0235-4B6C-AED4-42CF8A41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71CC8-024F-4AB4-9723-597A878C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1621-01D6-4EF0-BCFD-44AD7BD9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1CEA-093B-472C-B8FC-00589727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59D99-579F-4831-90FF-3805F934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FFCC-B6A1-4A72-9150-56364D72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A322-A4FA-46AE-9D55-E6AE4522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F6E42-414E-44FC-8548-B6521A39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9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9B6C9-F69D-4554-9A2D-AE0A35350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F47D0-F9BD-4D8A-9C32-2FD62F26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13569-7FDA-4981-B415-DC63B7EE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39F1-8086-4018-AB24-1A7412F9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4D30-7675-460E-946D-320FB5C9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2B20-45D2-4A83-A33C-8C1674F3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673E-B48C-4F58-8125-8F2E4225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F065-870D-4DB0-8733-5942C540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8AD1-BE12-4DB5-B7E1-7171CCF9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31EB-EDBA-4486-851C-DDE08D51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0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7EA5-8368-4BA5-8A3A-8CAC0D9E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42711-66BE-4178-9A47-A94C10EE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62053-FD9A-495A-95F8-F5EFDD7D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9E56-9D92-4193-B19B-2F022539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A77E-3978-4EF6-B6DC-1D57F3BB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C7D9-0C7E-4536-96AE-F3F3AE8A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B809-1613-4840-A5B4-509D47B9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19A5D-14D5-481D-A189-D021B2A2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3FD26-5298-40E2-BCBA-46EB2DEE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961F3-6510-46DF-8E21-CEFB6ADF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A98F-19D2-4E24-B7E6-DFD389AC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2C70-B2C8-4139-9597-34F1EFAD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FB9-8679-43AF-BAB0-7808A902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A0A5E-B787-43F1-AFD2-1352EB0B0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9D9BA-2292-41CD-AF32-A65A8F272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C7F59-4C8E-4AD5-BD2E-1FCE32FAC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0198E-5155-462A-B9FC-BD28B454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D67DA-9E16-4483-A61B-1E47103E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1005C-1A88-4B4A-B942-32973DE7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4788-962E-4677-AC1E-F53F6662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00F53-CF5B-419A-A3E5-2DD7AEFD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46127-0DC1-450E-8D2B-8F5B9437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0BB6A-5614-457F-AF33-9985A8C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D1C48-3969-4B6F-BA0B-D527B064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BFB3F-A9C7-43A7-962B-C2A10095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2788-19DD-4028-B3A5-22E5AF16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E7E8-17FA-4B44-89C8-36F83C62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C337-0A06-457A-B862-FEC0E517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6A96E-3BBA-46E2-8453-9AFC8752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6418-C4E7-4955-BDD4-504A4365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7477-E339-46DB-B442-722A1439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AFD1-DECD-4F2E-B83D-54D223FE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1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14BC-7A4B-464F-A03F-4F3E0635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DDC05-0CDB-4595-80FD-F283F038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A8E8F-CDCD-4EFC-9065-1C0E6C60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3EA2-59F7-4225-A06B-59EDA246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213FD-3D23-470D-915B-AC345A34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CC7C3-4D45-4730-87A6-F618329D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3D8E6-1FFF-4749-927B-5BB75E67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F87A9-D031-4DBC-A911-AD5B24A3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C430D-DCDE-4713-8EE5-E7535B16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5984-46BB-4605-A194-8428175C3242}" type="datetimeFigureOut">
              <a:rPr lang="en-US" smtClean="0"/>
              <a:t>2024-11-25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10C9-12E9-4131-84E7-C955B0117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1594-8DE6-41F7-B15B-C01D45AC7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222B-75BC-4E96-9013-B5A20F14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Face Recognition and Analysis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Python, OpenCV, MediaPipe, and face_recognition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Libraries Used</a:t>
            </a:r>
            <a:endParaRPr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dirty="0"/>
              <a:t>OpenCV:</a:t>
            </a:r>
            <a:endParaRPr lang="fa-IR" dirty="0"/>
          </a:p>
          <a:p>
            <a:pPr algn="r" rtl="1"/>
            <a:r>
              <a:rPr lang="fa-IR" dirty="0"/>
              <a:t>برای پردازش تصاویر و ویدئو</a:t>
            </a:r>
            <a:endParaRPr dirty="0"/>
          </a:p>
          <a:p>
            <a:pPr algn="l"/>
            <a:r>
              <a:rPr dirty="0" err="1"/>
              <a:t>MediaPipe</a:t>
            </a:r>
            <a:r>
              <a:rPr dirty="0"/>
              <a:t>:</a:t>
            </a:r>
            <a:endParaRPr lang="fa-IR" dirty="0"/>
          </a:p>
          <a:p>
            <a:pPr algn="r" rtl="1"/>
            <a:r>
              <a:rPr lang="fa-IR" dirty="0"/>
              <a:t>برای رسم مش صورت و تشخیص نقاط کلیدی.</a:t>
            </a:r>
            <a:endParaRPr dirty="0"/>
          </a:p>
          <a:p>
            <a:pPr algn="l"/>
            <a:r>
              <a:rPr dirty="0" err="1"/>
              <a:t>face_recognition</a:t>
            </a:r>
            <a:r>
              <a:rPr dirty="0"/>
              <a:t>:</a:t>
            </a:r>
            <a:endParaRPr lang="fa-IR" dirty="0"/>
          </a:p>
          <a:p>
            <a:pPr algn="r" rtl="1"/>
            <a:r>
              <a:rPr lang="fa-IR" dirty="0"/>
              <a:t>برای انکودینگ و تطبیق چهره.</a:t>
            </a:r>
            <a:endParaRPr dirty="0"/>
          </a:p>
          <a:p>
            <a:pPr algn="l"/>
            <a:r>
              <a:rPr dirty="0"/>
              <a:t>NumPy</a:t>
            </a:r>
            <a:r>
              <a:rPr lang="en-US" dirty="0"/>
              <a:t>:</a:t>
            </a:r>
            <a:endParaRPr lang="fa-IR" dirty="0"/>
          </a:p>
          <a:p>
            <a:pPr algn="r" rtl="1"/>
            <a:r>
              <a:rPr lang="fa-IR" dirty="0"/>
              <a:t>محاسبات عددی مانند میانگین‌گیری.</a:t>
            </a:r>
            <a:endParaRPr dirty="0"/>
          </a:p>
          <a:p>
            <a:pPr algn="l"/>
            <a:r>
              <a:rPr dirty="0"/>
              <a:t>pickle:</a:t>
            </a:r>
            <a:endParaRPr lang="fa-IR" dirty="0"/>
          </a:p>
          <a:p>
            <a:pPr algn="r" rtl="1"/>
            <a:r>
              <a:rPr lang="fa-IR" dirty="0"/>
              <a:t>ذخیره و بازیابی داده‌ها به صورت باینری.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9E17-2A6A-4A7B-8F7B-C0614C22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مراحل اصلی پروژه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49C4-642D-44B5-9DFB-A046F606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lnSpc>
                <a:spcPct val="250000"/>
              </a:lnSpc>
              <a:buFont typeface="+mj-lt"/>
              <a:buAutoNum type="arabicPeriod"/>
            </a:pPr>
            <a:r>
              <a:rPr lang="fa-IR" dirty="0"/>
              <a:t>ثبت چهره (</a:t>
            </a:r>
            <a:r>
              <a:rPr lang="en-US" dirty="0"/>
              <a:t>Enrollment</a:t>
            </a:r>
            <a:r>
              <a:rPr lang="fa-IR" dirty="0"/>
              <a:t>)</a:t>
            </a:r>
            <a:r>
              <a:rPr lang="en-US" dirty="0"/>
              <a:t> : </a:t>
            </a:r>
            <a:r>
              <a:rPr lang="fa-IR" dirty="0"/>
              <a:t>ضبط و ذخیره انکودینگ چهره.</a:t>
            </a:r>
          </a:p>
          <a:p>
            <a:pPr marL="514350" indent="-514350" algn="r" rtl="1">
              <a:lnSpc>
                <a:spcPct val="250000"/>
              </a:lnSpc>
              <a:buFont typeface="+mj-lt"/>
              <a:buAutoNum type="arabicPeriod"/>
            </a:pPr>
            <a:r>
              <a:rPr lang="fa-IR" dirty="0"/>
              <a:t>شناسایی چهره از ویدئو: مقایسه چهره فعلی با داده ذخیره‌شده.</a:t>
            </a:r>
          </a:p>
          <a:p>
            <a:pPr marL="514350" indent="-514350" algn="r" rtl="1">
              <a:lnSpc>
                <a:spcPct val="250000"/>
              </a:lnSpc>
              <a:buFont typeface="+mj-lt"/>
              <a:buAutoNum type="arabicPeriod"/>
            </a:pPr>
            <a:r>
              <a:rPr lang="fa-IR" dirty="0"/>
              <a:t>شناسایی چهره از عکس: شناسایی چهره از یک تصویر ثابت.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7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BAE7-0E31-479F-ABC6-5C21AE2F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عملکرد ثبت چهره </a:t>
            </a:r>
            <a:r>
              <a:rPr lang="en-US" dirty="0"/>
              <a:t>Enrollment)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2270-A4E4-4F2F-A0B8-B0F76E49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200000"/>
              </a:lnSpc>
            </a:pPr>
            <a:r>
              <a:rPr lang="fa-IR" dirty="0"/>
              <a:t>با استفاده از </a:t>
            </a:r>
            <a:r>
              <a:rPr lang="en-US" dirty="0" err="1"/>
              <a:t>MediaPipe</a:t>
            </a:r>
            <a:r>
              <a:rPr lang="en-US" dirty="0"/>
              <a:t> Face Mesh، </a:t>
            </a:r>
            <a:r>
              <a:rPr lang="fa-IR" dirty="0"/>
              <a:t>ویژگی‌های کلیدی چهره استخراج می‌شود.</a:t>
            </a:r>
          </a:p>
          <a:p>
            <a:pPr algn="r" rtl="1">
              <a:lnSpc>
                <a:spcPct val="200000"/>
              </a:lnSpc>
            </a:pPr>
            <a:r>
              <a:rPr lang="fa-IR" dirty="0"/>
              <a:t>چرخش سر کاربر (چپ، راست، بالا، پایین) باعث ثبت زوایای مختلف می‌شود.</a:t>
            </a:r>
          </a:p>
          <a:p>
            <a:pPr algn="r" rtl="1">
              <a:lnSpc>
                <a:spcPct val="200000"/>
              </a:lnSpc>
            </a:pPr>
            <a:r>
              <a:rPr lang="fa-IR" dirty="0"/>
              <a:t>انکودینگ‌های استخراج‌شده با میانگین‌گیری ذخیره می‌شوند.</a:t>
            </a:r>
          </a:p>
          <a:p>
            <a:pPr algn="r" rtl="1">
              <a:lnSpc>
                <a:spcPct val="200000"/>
              </a:lnSpc>
            </a:pPr>
            <a:r>
              <a:rPr lang="fa-IR" dirty="0"/>
              <a:t>خروجی: فایل </a:t>
            </a:r>
            <a:r>
              <a:rPr lang="en-US" dirty="0" err="1"/>
              <a:t>saved_face.pkl</a:t>
            </a:r>
            <a:r>
              <a:rPr lang="en-US" dirty="0"/>
              <a:t> </a:t>
            </a:r>
            <a:r>
              <a:rPr lang="fa-IR" dirty="0"/>
              <a:t> که حاوی انکودینگ نهایی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5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6C1-C146-4D63-BFA6-5B3063AA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عملکرد شناسایی چهره با ویدئو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FB8E-1C13-4CA8-8F54-2E0D2C8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fa-IR" dirty="0"/>
              <a:t>پردازش هر فریم ویدئو:</a:t>
            </a:r>
          </a:p>
          <a:p>
            <a:pPr algn="r" rtl="1">
              <a:lnSpc>
                <a:spcPct val="150000"/>
              </a:lnSpc>
            </a:pPr>
            <a:r>
              <a:rPr lang="fa-IR" dirty="0"/>
              <a:t>استخراج نقاط کلیدی صورت با </a:t>
            </a:r>
            <a:r>
              <a:rPr lang="en-US" dirty="0" err="1"/>
              <a:t>MediaPipe</a:t>
            </a:r>
            <a:endParaRPr lang="fa-IR" dirty="0"/>
          </a:p>
          <a:p>
            <a:pPr algn="r" rtl="1">
              <a:lnSpc>
                <a:spcPct val="150000"/>
              </a:lnSpc>
            </a:pPr>
            <a:r>
              <a:rPr lang="fa-IR" dirty="0"/>
              <a:t>مقایسه انکودینگ فعلی با داده ذخیره‌ شده.</a:t>
            </a:r>
          </a:p>
          <a:p>
            <a:pPr algn="r" rtl="1">
              <a:lnSpc>
                <a:spcPct val="150000"/>
              </a:lnSpc>
            </a:pPr>
            <a:r>
              <a:rPr lang="fa-IR" dirty="0"/>
              <a:t>وضعیت تطبیق </a:t>
            </a:r>
            <a:r>
              <a:rPr lang="en-US" dirty="0"/>
              <a:t>Matched</a:t>
            </a:r>
            <a:endParaRPr lang="fa-IR" dirty="0"/>
          </a:p>
          <a:p>
            <a:pPr algn="r" rtl="1">
              <a:lnSpc>
                <a:spcPct val="150000"/>
              </a:lnSpc>
            </a:pPr>
            <a:r>
              <a:rPr lang="fa-IR" dirty="0"/>
              <a:t>در صورت عدم تطابق </a:t>
            </a:r>
            <a:r>
              <a:rPr lang="en-US" dirty="0"/>
              <a:t>Unknown</a:t>
            </a:r>
            <a:endParaRPr lang="fa-IR" dirty="0"/>
          </a:p>
          <a:p>
            <a:pPr algn="r" rtl="1">
              <a:lnSpc>
                <a:spcPct val="150000"/>
              </a:lnSpc>
            </a:pPr>
            <a:r>
              <a:rPr lang="fa-IR" dirty="0"/>
              <a:t>اضافه کردن نمایش گرافیکی: رسم مستطیل روی چهره و نمایش فاصله.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3740-A4B7-4176-9474-A70FA8EA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عملکرد شناسایی چهره با عکس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C571-BD32-43CE-8C1E-F4AF68C2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dirty="0"/>
              <a:t>گرفتن عکس با فشردن کلید</a:t>
            </a:r>
            <a:r>
              <a:rPr lang="en-US" dirty="0"/>
              <a:t> ”s” </a:t>
            </a:r>
          </a:p>
          <a:p>
            <a:pPr algn="r" rtl="1">
              <a:lnSpc>
                <a:spcPct val="150000"/>
              </a:lnSpc>
            </a:pPr>
            <a:r>
              <a:rPr lang="fa-IR" dirty="0"/>
              <a:t>مقایسه انکودینگ تصویر گرفته‌شده با داده ذخیره‌شده.</a:t>
            </a:r>
            <a:endParaRPr lang="en-US" dirty="0"/>
          </a:p>
          <a:p>
            <a:pPr algn="r" rtl="1">
              <a:lnSpc>
                <a:spcPct val="150000"/>
              </a:lnSpc>
            </a:pPr>
            <a:r>
              <a:rPr lang="fa-IR" dirty="0"/>
              <a:t>نمایش نتیجه در قاب:</a:t>
            </a:r>
            <a:r>
              <a:rPr lang="en-US" dirty="0"/>
              <a:t> </a:t>
            </a:r>
          </a:p>
          <a:p>
            <a:pPr lvl="1" algn="r" rtl="1">
              <a:lnSpc>
                <a:spcPct val="150000"/>
              </a:lnSpc>
            </a:pPr>
            <a:r>
              <a:rPr lang="fa-IR" dirty="0"/>
              <a:t>وضعیت </a:t>
            </a:r>
            <a:r>
              <a:rPr lang="en-US" dirty="0"/>
              <a:t> Matched </a:t>
            </a:r>
            <a:r>
              <a:rPr lang="fa-IR" dirty="0"/>
              <a:t>یا </a:t>
            </a:r>
            <a:r>
              <a:rPr lang="en-US" dirty="0"/>
              <a:t>Not Matched</a:t>
            </a:r>
          </a:p>
          <a:p>
            <a:pPr algn="r" rtl="1">
              <a:lnSpc>
                <a:spcPct val="150000"/>
              </a:lnSpc>
            </a:pPr>
            <a:r>
              <a:rPr lang="fa-IR" dirty="0"/>
              <a:t>فاصله تطابق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8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89FC-470D-4704-941F-4EDCB95E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الگوریتم تشخیص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FB10-02A1-4955-BB0F-E4F138F9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fa-IR" dirty="0"/>
              <a:t> </a:t>
            </a:r>
            <a:r>
              <a:rPr lang="en-US" dirty="0"/>
              <a:t>Face Detection</a:t>
            </a:r>
            <a:r>
              <a:rPr lang="fa-IR" dirty="0"/>
              <a:t> :تشخیص چهره با استفاده از </a:t>
            </a:r>
            <a:r>
              <a:rPr lang="en-US" dirty="0"/>
              <a:t>Face Recognition</a:t>
            </a:r>
          </a:p>
          <a:p>
            <a:pPr marL="514350" indent="-514350" algn="r" rtl="1">
              <a:buFont typeface="+mj-lt"/>
              <a:buAutoNum type="arabicPeriod"/>
            </a:pPr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r>
              <a:rPr lang="en-US" dirty="0"/>
              <a:t>Encoding Extraction</a:t>
            </a:r>
            <a:r>
              <a:rPr lang="fa-IR" dirty="0"/>
              <a:t> : استخراج انکودینگ چهره.</a:t>
            </a:r>
          </a:p>
          <a:p>
            <a:pPr marL="514350" indent="-514350" algn="r" rtl="1">
              <a:buFont typeface="+mj-lt"/>
              <a:buAutoNum type="arabicPeriod"/>
            </a:pPr>
            <a:endParaRPr lang="fa-IR" dirty="0"/>
          </a:p>
          <a:p>
            <a:pPr marL="514350" indent="-514350" algn="r" rtl="1">
              <a:buFont typeface="+mj-lt"/>
              <a:buAutoNum type="arabicPeriod"/>
            </a:pPr>
            <a:r>
              <a:rPr lang="en-US" dirty="0"/>
              <a:t>Distance Calculation</a:t>
            </a:r>
            <a:r>
              <a:rPr lang="fa-IR" dirty="0"/>
              <a:t> : محاسبه فاصله انکودینگ‌ها برای تعیین تطابق.</a:t>
            </a:r>
          </a:p>
          <a:p>
            <a:pPr marL="514350" indent="-514350" algn="r" rtl="1">
              <a:buFont typeface="+mj-lt"/>
              <a:buAutoNum type="arabicPeriod"/>
            </a:pPr>
            <a:endParaRPr lang="fa-IR" dirty="0"/>
          </a:p>
          <a:p>
            <a:pPr marL="514350" indent="-514350" algn="r" rtl="1">
              <a:buFont typeface="+mj-lt"/>
              <a:buAutoNum type="arabicPeriod"/>
            </a:pPr>
            <a:r>
              <a:rPr lang="en-US" dirty="0"/>
              <a:t>Thresholding</a:t>
            </a:r>
            <a:r>
              <a:rPr lang="fa-IR" dirty="0"/>
              <a:t> : تطابق در صورتی که فاصله کمتر از 0.3 باشد.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4B10-F5C8-49A4-8A04-F2DA9268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قابلیت‌های کلیدی پروژه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91AE-6A34-4BDE-83B7-60694A1A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200000"/>
              </a:lnSpc>
            </a:pPr>
            <a:r>
              <a:rPr lang="fa-IR" dirty="0"/>
              <a:t>ثبت چهره با زوایای مختلف: بهبود دقت در شرایط واقعی.</a:t>
            </a:r>
          </a:p>
          <a:p>
            <a:pPr algn="r" rtl="1">
              <a:lnSpc>
                <a:spcPct val="200000"/>
              </a:lnSpc>
            </a:pPr>
            <a:r>
              <a:rPr lang="fa-IR" dirty="0"/>
              <a:t>شناسایی در زمان واقعی: پردازش فریم‌های ویدئو با نرخ بالا.</a:t>
            </a:r>
          </a:p>
          <a:p>
            <a:pPr algn="r" rtl="1">
              <a:lnSpc>
                <a:spcPct val="200000"/>
              </a:lnSpc>
            </a:pPr>
            <a:r>
              <a:rPr lang="fa-IR" dirty="0"/>
              <a:t>رسم گرافیکی روی تصاویر: ارائه بازخورد بصری به کاربر.</a:t>
            </a:r>
          </a:p>
          <a:p>
            <a:pPr algn="r" rtl="1">
              <a:lnSpc>
                <a:spcPct val="200000"/>
              </a:lnSpc>
            </a:pPr>
            <a:r>
              <a:rPr lang="fa-IR" dirty="0"/>
              <a:t>ذخیره داده‌ها: امکان استفاده مجدد از انکودینگ‌ها.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3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327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Face Recognition and Analysis System</vt:lpstr>
      <vt:lpstr>Libraries Used</vt:lpstr>
      <vt:lpstr>مراحل اصلی پروژه</vt:lpstr>
      <vt:lpstr>عملکرد ثبت چهره Enrollment))</vt:lpstr>
      <vt:lpstr>عملکرد شناسایی چهره با ویدئو</vt:lpstr>
      <vt:lpstr>عملکرد شناسایی چهره با عکس</vt:lpstr>
      <vt:lpstr>الگوریتم تشخیص</vt:lpstr>
      <vt:lpstr>قابلیت‌های کلیدی پروژه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and Analysis System</dc:title>
  <dc:creator>Amirhossein Moghadam</dc:creator>
  <cp:lastModifiedBy>Amirhossein Moghadam</cp:lastModifiedBy>
  <cp:revision>6</cp:revision>
  <dcterms:created xsi:type="dcterms:W3CDTF">2024-11-25T05:11:41Z</dcterms:created>
  <dcterms:modified xsi:type="dcterms:W3CDTF">2024-11-25T06:11:09Z</dcterms:modified>
</cp:coreProperties>
</file>