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gif" ContentType="image/gif"/>
  <Override PartName="/ppt/media/image12.jpeg" ContentType="image/jpe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5609520" y="2185920"/>
            <a:ext cx="3534120" cy="3432600"/>
            <a:chOff x="5609520" y="2185920"/>
            <a:chExt cx="3534120" cy="3432600"/>
          </a:xfrm>
        </p:grpSpPr>
        <p:sp>
          <p:nvSpPr>
            <p:cNvPr id="1" name="CustomShape 2"/>
            <p:cNvSpPr/>
            <p:nvPr/>
          </p:nvSpPr>
          <p:spPr>
            <a:xfrm flipH="1" rot="9208200">
              <a:off x="6242760" y="3916080"/>
              <a:ext cx="575280" cy="1431720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 rot="9208200">
              <a:off x="7550280" y="2926800"/>
              <a:ext cx="1043280" cy="259524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9208200">
              <a:off x="7166520" y="4114800"/>
              <a:ext cx="485640" cy="120780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 rot="9208200">
              <a:off x="5745960" y="4566960"/>
              <a:ext cx="272520" cy="67860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127720" y="2185920"/>
              <a:ext cx="1015920" cy="229356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" name="Group 7"/>
          <p:cNvGrpSpPr/>
          <p:nvPr/>
        </p:nvGrpSpPr>
        <p:grpSpPr>
          <a:xfrm>
            <a:off x="720" y="-324360"/>
            <a:ext cx="3066840" cy="1910160"/>
            <a:chOff x="720" y="-324360"/>
            <a:chExt cx="3066840" cy="1910160"/>
          </a:xfrm>
        </p:grpSpPr>
        <p:sp>
          <p:nvSpPr>
            <p:cNvPr id="7" name="CustomShape 8"/>
            <p:cNvSpPr/>
            <p:nvPr/>
          </p:nvSpPr>
          <p:spPr>
            <a:xfrm flipH="1" rot="20008800">
              <a:off x="1931400" y="-107640"/>
              <a:ext cx="290160" cy="72252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 flipH="1" rot="20008800">
              <a:off x="338760" y="-232920"/>
              <a:ext cx="615960" cy="153252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H="1" rot="20008800">
              <a:off x="1264320" y="-258120"/>
              <a:ext cx="714600" cy="177804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 flipH="1" rot="20008800">
              <a:off x="2578680" y="-126360"/>
              <a:ext cx="325080" cy="809640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 rot="10800000">
              <a:off x="720" y="82800"/>
              <a:ext cx="538560" cy="121644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6172200" y="2656080"/>
            <a:ext cx="2971080" cy="2885760"/>
            <a:chOff x="6172200" y="2656080"/>
            <a:chExt cx="2971080" cy="2885760"/>
          </a:xfrm>
        </p:grpSpPr>
        <p:sp>
          <p:nvSpPr>
            <p:cNvPr id="51" name="CustomShape 2"/>
            <p:cNvSpPr/>
            <p:nvPr/>
          </p:nvSpPr>
          <p:spPr>
            <a:xfrm flipH="1" rot="9208200">
              <a:off x="6705000" y="4111200"/>
              <a:ext cx="483480" cy="1203120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/>
            <p:cNvSpPr/>
            <p:nvPr/>
          </p:nvSpPr>
          <p:spPr>
            <a:xfrm flipH="1" rot="9208200">
              <a:off x="7804080" y="3279240"/>
              <a:ext cx="876960" cy="218160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4"/>
            <p:cNvSpPr/>
            <p:nvPr/>
          </p:nvSpPr>
          <p:spPr>
            <a:xfrm flipH="1" rot="9208200">
              <a:off x="7480440" y="4278240"/>
              <a:ext cx="408600" cy="101520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"/>
            <p:cNvSpPr/>
            <p:nvPr/>
          </p:nvSpPr>
          <p:spPr>
            <a:xfrm flipH="1" rot="9208200">
              <a:off x="6287040" y="4658040"/>
              <a:ext cx="228960" cy="57060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6"/>
            <p:cNvSpPr/>
            <p:nvPr/>
          </p:nvSpPr>
          <p:spPr>
            <a:xfrm>
              <a:off x="8289360" y="2656080"/>
              <a:ext cx="853920" cy="192852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" name="Group 7"/>
          <p:cNvGrpSpPr/>
          <p:nvPr/>
        </p:nvGrpSpPr>
        <p:grpSpPr>
          <a:xfrm>
            <a:off x="720" y="-227520"/>
            <a:ext cx="2161080" cy="1346400"/>
            <a:chOff x="720" y="-227520"/>
            <a:chExt cx="2161080" cy="1346400"/>
          </a:xfrm>
        </p:grpSpPr>
        <p:sp>
          <p:nvSpPr>
            <p:cNvPr id="57" name="CustomShape 8"/>
            <p:cNvSpPr/>
            <p:nvPr/>
          </p:nvSpPr>
          <p:spPr>
            <a:xfrm flipH="1" rot="20008800">
              <a:off x="1360800" y="-75240"/>
              <a:ext cx="204480" cy="50940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9"/>
            <p:cNvSpPr/>
            <p:nvPr/>
          </p:nvSpPr>
          <p:spPr>
            <a:xfrm flipH="1" rot="20008800">
              <a:off x="238680" y="-163800"/>
              <a:ext cx="434160" cy="108072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10"/>
            <p:cNvSpPr/>
            <p:nvPr/>
          </p:nvSpPr>
          <p:spPr>
            <a:xfrm flipH="1" rot="20008800">
              <a:off x="891000" y="-180720"/>
              <a:ext cx="503640" cy="125352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11"/>
            <p:cNvSpPr/>
            <p:nvPr/>
          </p:nvSpPr>
          <p:spPr>
            <a:xfrm flipH="1" rot="20008800">
              <a:off x="1816920" y="-88200"/>
              <a:ext cx="228960" cy="570600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12"/>
            <p:cNvSpPr/>
            <p:nvPr/>
          </p:nvSpPr>
          <p:spPr>
            <a:xfrm rot="10800000">
              <a:off x="720" y="59400"/>
              <a:ext cx="379440" cy="85752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57600" y="546480"/>
            <a:ext cx="274284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Lanci event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894400" y="1371600"/>
            <a:ext cx="3140280" cy="292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10400" y="416160"/>
            <a:ext cx="3886920" cy="18694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2743200" y="2020320"/>
            <a:ext cx="4344840" cy="117972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5669280" y="182880"/>
            <a:ext cx="3408840" cy="240876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4"/>
          <a:stretch/>
        </p:blipFill>
        <p:spPr>
          <a:xfrm>
            <a:off x="1218600" y="3383280"/>
            <a:ext cx="609624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500200" y="0"/>
            <a:ext cx="50738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Oswald"/>
                <a:ea typeface="Oswald"/>
              </a:rPr>
              <a:t>Prototype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2714760" y="1285920"/>
            <a:ext cx="3285360" cy="3297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500200" y="-785880"/>
            <a:ext cx="50738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latin typeface="Oswald"/>
                <a:ea typeface="Oswald"/>
              </a:rPr>
              <a:t>Business Plan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72" name="Table 2"/>
          <p:cNvGraphicFramePr/>
          <p:nvPr/>
        </p:nvGraphicFramePr>
        <p:xfrm>
          <a:off x="214200" y="285840"/>
          <a:ext cx="8929080" cy="5553000"/>
        </p:xfrm>
        <a:graphic>
          <a:graphicData uri="http://schemas.openxmlformats.org/drawingml/2006/table">
            <a:tbl>
              <a:tblPr/>
              <a:tblGrid>
                <a:gridCol w="1785600"/>
                <a:gridCol w="1785600"/>
                <a:gridCol w="954000"/>
                <a:gridCol w="831600"/>
                <a:gridCol w="1785600"/>
                <a:gridCol w="1787040"/>
              </a:tblGrid>
              <a:tr h="2390040">
                <a:tc rowSpan="2">
                  <a:txBody>
                    <a:bodyPr lIns="82080" rIns="82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Key Partners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association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club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Organisation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Sponsor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participant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82080" rIns="82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Key Activities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-Reseau sociaux pour les evenement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-Proposer une solution pour les participant pour travailler comment etant freelancer</a:t>
                      </a:r>
                      <a:br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-recommendation pour les createurs d’evenement 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gridSpan="2" rowSpan="2">
                  <a:txBody>
                    <a:bodyPr lIns="82080" rIns="82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Value Propositions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-resoudre les problemes des dates des evenements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-Solution pour le chaumage 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82080" rIns="82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Customer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Relationships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Collaboration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Aide 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Communauté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Assistance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82080" rIns="82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Customer Segments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Les organisateurs des evenemnts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159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82080" rIns="82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Key Resources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Commmunication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82080" rIns="82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Channels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Service Direct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1302120">
                <a:tc gridSpan="3">
                  <a:txBody>
                    <a:bodyPr lIns="82080" rIns="82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Cost Structure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Développement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Maintenance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Pub &amp; Marketing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3">
                  <a:txBody>
                    <a:bodyPr lIns="82080" rIns="82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Revenue Streams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Analyse de donne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Sponsorisation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28760">
                <a:tc gridSpan="6">
                  <a:tcPr marL="82080" marR="82080">
                    <a:lnL w="28080">
                      <a:noFill/>
                    </a:lnL>
                    <a:lnR w="2808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41000">
                <a:tc gridSpan="3">
                  <a:txBody>
                    <a:bodyPr lIns="82080" rIns="82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Social &amp; Environmental Cost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          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3">
                  <a:txBody>
                    <a:bodyPr lIns="82080" rIns="82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Social &amp; Environmental Benefit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omic Sans MS"/>
                          <a:ea typeface="Arial"/>
                        </a:rPr>
                        <a:t>Plus d’analyse moin de pollution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28760">
                <a:tc gridSpan="6">
                  <a:tcPr marL="82080" marR="82080">
                    <a:lnL w="12240">
                      <a:noFill/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500200" y="0"/>
            <a:ext cx="50738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Oswald"/>
                <a:ea typeface="Oswald"/>
              </a:rPr>
              <a:t>Démonstration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21280" y="0"/>
            <a:ext cx="817992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47400" y="18360"/>
            <a:ext cx="852804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537840" y="18360"/>
            <a:ext cx="814716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531360" y="18360"/>
            <a:ext cx="815976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66120" y="182880"/>
            <a:ext cx="9143280" cy="427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9600" y="457200"/>
            <a:ext cx="9143280" cy="42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9600" y="437760"/>
            <a:ext cx="9143280" cy="43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428920" y="0"/>
            <a:ext cx="50738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Imaginez …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31520" y="1554480"/>
            <a:ext cx="3017160" cy="201132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4705560" y="1308240"/>
            <a:ext cx="3798000" cy="24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428920" y="0"/>
            <a:ext cx="50738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Imaginez aussi …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3" name="Picture 14" descr=""/>
          <p:cNvPicPr/>
          <p:nvPr/>
        </p:nvPicPr>
        <p:blipFill>
          <a:blip r:embed="rId1"/>
          <a:stretch/>
        </p:blipFill>
        <p:spPr>
          <a:xfrm>
            <a:off x="1028880" y="3223440"/>
            <a:ext cx="1713960" cy="17139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297360" y="822960"/>
            <a:ext cx="2628360" cy="1742400"/>
          </a:xfrm>
          <a:prstGeom prst="rect">
            <a:avLst/>
          </a:prstGeom>
          <a:ln>
            <a:noFill/>
          </a:ln>
        </p:spPr>
      </p:pic>
      <p:pic>
        <p:nvPicPr>
          <p:cNvPr id="145" name="Picture 2" descr=""/>
          <p:cNvPicPr/>
          <p:nvPr/>
        </p:nvPicPr>
        <p:blipFill>
          <a:blip r:embed="rId3"/>
          <a:stretch/>
        </p:blipFill>
        <p:spPr>
          <a:xfrm>
            <a:off x="6366600" y="360"/>
            <a:ext cx="2777040" cy="29282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4"/>
          <a:stretch/>
        </p:blipFill>
        <p:spPr>
          <a:xfrm>
            <a:off x="3206520" y="1450800"/>
            <a:ext cx="3468240" cy="321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238920" y="0"/>
            <a:ext cx="24714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194560" y="914400"/>
            <a:ext cx="429732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428920" y="0"/>
            <a:ext cx="50738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Avec Notre application lanci event Tout est POSSIBLE  !!!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0" y="1956600"/>
            <a:ext cx="3714120" cy="318636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4019040" y="1877400"/>
            <a:ext cx="2838600" cy="29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357280" y="0"/>
            <a:ext cx="50738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Oswald"/>
                <a:ea typeface="Oswald"/>
              </a:rPr>
              <a:t>Statistique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89120" y="1158120"/>
            <a:ext cx="5885640" cy="25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Le top 10 des réseaux sociaux dans le monde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Facebook : 2,2 milliards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YouTube : 1,5 milliard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WhatsApp : 1,5 milliard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Instagram : 1 milliard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Twitter : 335 millions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Reddit : 330 millions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Baidu Tieba : 300 millions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LinkedIn : 260 millions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Snapchat : 255 millions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Pinterest : 200 millions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6571080" y="0"/>
            <a:ext cx="2572200" cy="214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428920" y="0"/>
            <a:ext cx="50738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Est – Il possible de remédier à ça  ?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2786040" y="1520640"/>
            <a:ext cx="3042360" cy="362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428920" y="0"/>
            <a:ext cx="50738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70c0"/>
                </a:solidFill>
                <a:latin typeface="Roboto Condensed"/>
                <a:ea typeface="Roboto Condensed"/>
              </a:rPr>
              <a:t>C’est quoi alors lanci event?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2328480" cy="155412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3200400" y="1280160"/>
            <a:ext cx="2194200" cy="219420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5852160" y="2103120"/>
            <a:ext cx="118836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latin typeface="Arial"/>
              </a:rPr>
              <a:t>=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6953040" y="1780560"/>
            <a:ext cx="1184760" cy="105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20960" y="1280160"/>
            <a:ext cx="2439000" cy="201132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3108960" y="1326240"/>
            <a:ext cx="2468520" cy="187380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6126480" y="1463040"/>
            <a:ext cx="2856960" cy="159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Application>LibreOffice/6.0.6.2$Linux_X86_64 LibreOffice_project/00m0$Build-2</Application>
  <Words>210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Maher</dc:creator>
  <dc:description/>
  <dc:language>en-US</dc:language>
  <cp:lastModifiedBy/>
  <dcterms:modified xsi:type="dcterms:W3CDTF">2018-11-25T16:24:50Z</dcterms:modified>
  <cp:revision>11</cp:revision>
  <dc:subject/>
  <dc:title>Ennejma Ezzahra V2.0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