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5584-0929-4B13-9C58-9E4524D70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/>
              <a:t>(به نام خدا)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D1BC8-441D-4571-A5D7-2D909B91A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مهدی امیری شوکی</a:t>
            </a:r>
          </a:p>
          <a:p>
            <a:pPr algn="ctr"/>
            <a:r>
              <a:rPr lang="fa-IR" dirty="0">
                <a:solidFill>
                  <a:schemeClr val="tx1"/>
                </a:solidFill>
              </a:rPr>
              <a:t>مرتضی </a:t>
            </a:r>
            <a:r>
              <a:rPr lang="fa-IR" dirty="0" err="1">
                <a:solidFill>
                  <a:schemeClr val="tx1"/>
                </a:solidFill>
              </a:rPr>
              <a:t>شهرابی</a:t>
            </a:r>
            <a:r>
              <a:rPr lang="fa-IR" dirty="0">
                <a:solidFill>
                  <a:schemeClr val="tx1"/>
                </a:solidFill>
              </a:rPr>
              <a:t> فراهانی</a:t>
            </a:r>
          </a:p>
        </p:txBody>
      </p:sp>
    </p:spTree>
    <p:extLst>
      <p:ext uri="{BB962C8B-B14F-4D97-AF65-F5344CB8AC3E}">
        <p14:creationId xmlns:p14="http://schemas.microsoft.com/office/powerpoint/2010/main" val="180806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7AFC-AACD-49AE-BF14-2AE06467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0A19F-86A8-4195-8D91-2050279A0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282" y="2249488"/>
            <a:ext cx="9614517" cy="4151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37A59-2EEC-4C3E-882E-E4C81875A306}"/>
              </a:ext>
            </a:extLst>
          </p:cNvPr>
          <p:cNvSpPr txBox="1"/>
          <p:nvPr/>
        </p:nvSpPr>
        <p:spPr>
          <a:xfrm>
            <a:off x="2552701" y="1019127"/>
            <a:ext cx="665825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err="1"/>
              <a:t>updateAttackingCellGraphic</a:t>
            </a:r>
            <a:r>
              <a:rPr lang="en-US" dirty="0" err="1"/>
              <a:t>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6286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627-EF6F-4930-B79B-F681BD53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F4BB-E717-4007-AB82-ECEF489A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13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425F-238B-4987-BA71-9A47A018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بخش های اصلی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5821-07C4-4DE5-9DFA-A33E0A19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Cell</a:t>
            </a:r>
          </a:p>
          <a:p>
            <a:pPr algn="l" rtl="0"/>
            <a:r>
              <a:rPr lang="en-US" dirty="0"/>
              <a:t>Piece</a:t>
            </a:r>
          </a:p>
          <a:p>
            <a:pPr algn="l" rtl="0"/>
            <a:r>
              <a:rPr lang="en-US" dirty="0"/>
              <a:t>Player</a:t>
            </a:r>
          </a:p>
          <a:p>
            <a:pPr algn="l" rtl="0"/>
            <a:r>
              <a:rPr lang="en-US" dirty="0"/>
              <a:t>Board</a:t>
            </a:r>
          </a:p>
          <a:p>
            <a:pPr algn="l" rtl="0"/>
            <a:r>
              <a:rPr lang="en-US" dirty="0"/>
              <a:t>main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7326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372D-2C60-4555-BB91-E294ED51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52C2-CEE5-4EA1-A23C-182CECAA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a-IR" dirty="0"/>
              <a:t>لیست توابع و متغیر ها</a:t>
            </a:r>
          </a:p>
          <a:p>
            <a:pPr marL="0" indent="0" algn="l" rtl="0">
              <a:buNone/>
            </a:pPr>
            <a:r>
              <a:rPr lang="en-US" dirty="0"/>
              <a:t>cell(int = 0, int = 0);</a:t>
            </a:r>
          </a:p>
          <a:p>
            <a:pPr marL="0" indent="0" algn="l" rtl="0">
              <a:buNone/>
            </a:pPr>
            <a:r>
              <a:rPr lang="en-US" dirty="0"/>
              <a:t>    int </a:t>
            </a:r>
            <a:r>
              <a:rPr lang="en-US" dirty="0" err="1"/>
              <a:t>getX</a:t>
            </a:r>
            <a:r>
              <a:rPr lang="en-US" dirty="0"/>
              <a:t>();</a:t>
            </a:r>
            <a:r>
              <a:rPr lang="fa-IR" dirty="0"/>
              <a:t>  </a:t>
            </a:r>
            <a:r>
              <a:rPr lang="en-US" dirty="0"/>
              <a:t>                                                                                                                                         </a:t>
            </a:r>
          </a:p>
          <a:p>
            <a:pPr marL="0" indent="0" algn="l">
              <a:buNone/>
            </a:pPr>
            <a:r>
              <a:rPr lang="en-US" dirty="0"/>
              <a:t>    int </a:t>
            </a:r>
            <a:r>
              <a:rPr lang="en-US" dirty="0" err="1"/>
              <a:t>getY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setX</a:t>
            </a:r>
            <a:r>
              <a:rPr lang="en-US" dirty="0"/>
              <a:t>(int);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setY</a:t>
            </a:r>
            <a:r>
              <a:rPr lang="en-US" dirty="0"/>
              <a:t>(int);</a:t>
            </a:r>
          </a:p>
          <a:p>
            <a:pPr marL="0" indent="0" algn="l">
              <a:buNone/>
            </a:pPr>
            <a:r>
              <a:rPr lang="en-US" dirty="0"/>
              <a:t>private:</a:t>
            </a:r>
          </a:p>
          <a:p>
            <a:pPr marL="0" indent="0" algn="l">
              <a:buNone/>
            </a:pPr>
            <a:r>
              <a:rPr lang="en-US" dirty="0"/>
              <a:t>    int x;</a:t>
            </a:r>
          </a:p>
          <a:p>
            <a:pPr marL="0" indent="0" algn="l">
              <a:buNone/>
            </a:pPr>
            <a:r>
              <a:rPr lang="en-US" dirty="0"/>
              <a:t>    int y;</a:t>
            </a:r>
            <a:endParaRPr lang="fa-IR" dirty="0"/>
          </a:p>
          <a:p>
            <a:endParaRPr lang="fa-IR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1269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F96-39E7-45FD-AEC5-6B20FFFA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, map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8BC6-77FD-416C-AAE6-666D0DAB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pieceType</a:t>
            </a:r>
            <a:r>
              <a:rPr lang="en-US" dirty="0"/>
              <a:t> {King = 0, Queen = 1, Rook = 2, Bishop = 3, Knight = 4, Pawn = 5, None = 6};</a:t>
            </a:r>
          </a:p>
          <a:p>
            <a:pPr algn="l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playerColor</a:t>
            </a:r>
            <a:r>
              <a:rPr lang="en-US" dirty="0"/>
              <a:t> {White, Black, none};</a:t>
            </a:r>
            <a:endParaRPr lang="fa-IR" dirty="0"/>
          </a:p>
          <a:p>
            <a:pPr algn="l"/>
            <a:r>
              <a:rPr lang="en-US" dirty="0"/>
              <a:t>map &lt;</a:t>
            </a:r>
            <a:r>
              <a:rPr lang="en-US" dirty="0" err="1"/>
              <a:t>playerColor</a:t>
            </a:r>
            <a:r>
              <a:rPr lang="en-US" dirty="0"/>
              <a:t>, </a:t>
            </a:r>
            <a:r>
              <a:rPr lang="en-US" dirty="0" err="1"/>
              <a:t>playerColor</a:t>
            </a:r>
            <a:r>
              <a:rPr lang="en-US" dirty="0"/>
              <a:t>&gt; </a:t>
            </a:r>
            <a:r>
              <a:rPr lang="en-US" dirty="0" err="1"/>
              <a:t>rivalMap</a:t>
            </a:r>
            <a:r>
              <a:rPr lang="en-US" dirty="0"/>
              <a:t>;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6780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94C9-F522-4B12-91F9-F3525BC1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346B-3B39-4CC5-97B0-2EEEFDE4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dirty="0"/>
              <a:t>class piece {</a:t>
            </a:r>
          </a:p>
          <a:p>
            <a:pPr marL="0" indent="0" algn="l">
              <a:buNone/>
            </a:pPr>
            <a:r>
              <a:rPr lang="en-US" dirty="0"/>
              <a:t>public:</a:t>
            </a:r>
          </a:p>
          <a:p>
            <a:pPr marL="0" indent="0" algn="l">
              <a:buNone/>
            </a:pPr>
            <a:r>
              <a:rPr lang="en-US" dirty="0"/>
              <a:t>    cell </a:t>
            </a:r>
            <a:r>
              <a:rPr lang="en-US" dirty="0" err="1"/>
              <a:t>getPos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setPos</a:t>
            </a:r>
            <a:r>
              <a:rPr lang="en-US" dirty="0"/>
              <a:t>(cell </a:t>
            </a:r>
            <a:r>
              <a:rPr lang="en-US" dirty="0" err="1"/>
              <a:t>toSet</a:t>
            </a:r>
            <a:r>
              <a:rPr lang="en-US" dirty="0"/>
              <a:t>);</a:t>
            </a:r>
          </a:p>
          <a:p>
            <a:pPr marL="0" indent="0" algn="l">
              <a:buNone/>
            </a:pPr>
            <a:r>
              <a:rPr lang="en-US" dirty="0"/>
              <a:t>    vector &lt;cell&gt; </a:t>
            </a:r>
            <a:r>
              <a:rPr lang="en-US" dirty="0" err="1"/>
              <a:t>getAttacking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protected:</a:t>
            </a:r>
          </a:p>
          <a:p>
            <a:pPr marL="0" indent="0" algn="l">
              <a:buNone/>
            </a:pPr>
            <a:r>
              <a:rPr lang="en-US" dirty="0"/>
              <a:t>    cell pos;</a:t>
            </a:r>
          </a:p>
          <a:p>
            <a:pPr marL="0" indent="0" algn="l">
              <a:buNone/>
            </a:pPr>
            <a:r>
              <a:rPr lang="en-US" dirty="0"/>
              <a:t>    bool </a:t>
            </a:r>
            <a:r>
              <a:rPr lang="en-US" dirty="0" err="1"/>
              <a:t>isAlive</a:t>
            </a:r>
            <a:r>
              <a:rPr lang="en-US" dirty="0"/>
              <a:t>;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pieceType</a:t>
            </a:r>
            <a:r>
              <a:rPr lang="en-US" dirty="0"/>
              <a:t> type;</a:t>
            </a:r>
          </a:p>
          <a:p>
            <a:pPr marL="0" indent="0" algn="l">
              <a:buNone/>
            </a:pPr>
            <a:r>
              <a:rPr lang="en-US" dirty="0"/>
              <a:t>    vector &lt;cell&gt; attacking;</a:t>
            </a:r>
          </a:p>
          <a:p>
            <a:pPr marL="0" indent="0" algn="l">
              <a:buNone/>
            </a:pPr>
            <a:r>
              <a:rPr lang="en-US" dirty="0"/>
              <a:t>};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13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9DB1-35BA-46BB-A4E5-C5AC9DC8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201A-C87F-42DB-90D7-273457F6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در کلاس </a:t>
            </a:r>
            <a:r>
              <a:rPr lang="en-US" dirty="0"/>
              <a:t>piece</a:t>
            </a:r>
            <a:r>
              <a:rPr lang="fa-IR" dirty="0"/>
              <a:t> هر کدام از مهره ها کلاسی به صورت زیر دارند که از کلاس </a:t>
            </a:r>
            <a:r>
              <a:rPr lang="en-US" dirty="0"/>
              <a:t>piece </a:t>
            </a:r>
          </a:p>
          <a:p>
            <a:pPr marL="0" indent="0">
              <a:buNone/>
            </a:pPr>
            <a:r>
              <a:rPr lang="fa-IR" dirty="0"/>
              <a:t>ارث بری انجام میدهد.</a:t>
            </a:r>
          </a:p>
          <a:p>
            <a:pPr marL="0" indent="0" algn="l">
              <a:buNone/>
            </a:pPr>
            <a:r>
              <a:rPr lang="en-US" dirty="0"/>
              <a:t>class king: public piece {</a:t>
            </a:r>
          </a:p>
          <a:p>
            <a:pPr marL="0" indent="0" algn="l">
              <a:buNone/>
            </a:pPr>
            <a:r>
              <a:rPr lang="en-US" dirty="0"/>
              <a:t>public:</a:t>
            </a:r>
          </a:p>
          <a:p>
            <a:pPr marL="0" indent="0" algn="l">
              <a:buNone/>
            </a:pPr>
            <a:r>
              <a:rPr lang="en-US" dirty="0"/>
              <a:t>    king(cell);</a:t>
            </a:r>
          </a:p>
          <a:p>
            <a:pPr marL="0" indent="0" algn="l">
              <a:buNone/>
            </a:pPr>
            <a:r>
              <a:rPr lang="en-US" dirty="0"/>
              <a:t>    vector &lt;cell&gt; </a:t>
            </a:r>
            <a:r>
              <a:rPr lang="en-US" dirty="0" err="1"/>
              <a:t>canGo</a:t>
            </a:r>
            <a:r>
              <a:rPr lang="en-US" dirty="0"/>
              <a:t>(</a:t>
            </a:r>
            <a:r>
              <a:rPr lang="en-US" dirty="0" err="1"/>
              <a:t>playerColor</a:t>
            </a:r>
            <a:r>
              <a:rPr lang="en-US" dirty="0"/>
              <a:t>, </a:t>
            </a:r>
            <a:r>
              <a:rPr lang="en-US" dirty="0" err="1"/>
              <a:t>playerColor</a:t>
            </a:r>
            <a:r>
              <a:rPr lang="en-US" dirty="0"/>
              <a:t> </a:t>
            </a:r>
            <a:r>
              <a:rPr lang="en-US" dirty="0" err="1"/>
              <a:t>colorTable</a:t>
            </a:r>
            <a:r>
              <a:rPr lang="en-US" dirty="0"/>
              <a:t>[8][8]);</a:t>
            </a:r>
          </a:p>
          <a:p>
            <a:pPr marL="0" indent="0" algn="l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3985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5380-20EB-4DA3-B972-A96F1FF7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6660E-342E-4808-B2ED-8306B5229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51" y="2249487"/>
            <a:ext cx="10022889" cy="4222333"/>
          </a:xfrm>
        </p:spPr>
      </p:pic>
    </p:spTree>
    <p:extLst>
      <p:ext uri="{BB962C8B-B14F-4D97-AF65-F5344CB8AC3E}">
        <p14:creationId xmlns:p14="http://schemas.microsoft.com/office/powerpoint/2010/main" val="266296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EB19-12B8-4BE4-BB7A-FF6CC1AC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player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3E2AB-4162-4C48-9607-1AEB6F32A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2" y="2427764"/>
            <a:ext cx="7102136" cy="3185160"/>
          </a:xfrm>
        </p:spPr>
      </p:pic>
    </p:spTree>
    <p:extLst>
      <p:ext uri="{BB962C8B-B14F-4D97-AF65-F5344CB8AC3E}">
        <p14:creationId xmlns:p14="http://schemas.microsoft.com/office/powerpoint/2010/main" val="25966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2F64-9CB4-4A03-B6B4-618CB44D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37B43-5EC8-4111-AE37-355DC24C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15" y="1686757"/>
            <a:ext cx="9502696" cy="4811697"/>
          </a:xfrm>
        </p:spPr>
      </p:pic>
    </p:spTree>
    <p:extLst>
      <p:ext uri="{BB962C8B-B14F-4D97-AF65-F5344CB8AC3E}">
        <p14:creationId xmlns:p14="http://schemas.microsoft.com/office/powerpoint/2010/main" val="4166007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</TotalTime>
  <Words>219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(به نام خدا)</vt:lpstr>
      <vt:lpstr>بخش های اصلی</vt:lpstr>
      <vt:lpstr>cell</vt:lpstr>
      <vt:lpstr>Enum , map</vt:lpstr>
      <vt:lpstr>piece</vt:lpstr>
      <vt:lpstr>piece</vt:lpstr>
      <vt:lpstr>piece</vt:lpstr>
      <vt:lpstr>player</vt:lpstr>
      <vt:lpstr>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(به نام خدا)</dc:title>
  <dc:creator>morteza shahrabi</dc:creator>
  <cp:lastModifiedBy>morteza shahrabi</cp:lastModifiedBy>
  <cp:revision>9</cp:revision>
  <dcterms:created xsi:type="dcterms:W3CDTF">2020-01-25T09:58:19Z</dcterms:created>
  <dcterms:modified xsi:type="dcterms:W3CDTF">2020-01-25T12:23:02Z</dcterms:modified>
</cp:coreProperties>
</file>