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5763A2F-F853-4B2E-965A-2A15FEC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lsdmvdf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584-0929-4B13-9C58-9E4524D70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/>
              <a:t>(به نام خدا)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1BC8-441D-4571-A5D7-2D909B91A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مهدی امیری شوکی</a:t>
            </a:r>
          </a:p>
          <a:p>
            <a:pPr algn="ctr"/>
            <a:r>
              <a:rPr lang="fa-IR" dirty="0">
                <a:solidFill>
                  <a:schemeClr val="tx1"/>
                </a:solidFill>
              </a:rPr>
              <a:t>مرتضی </a:t>
            </a:r>
            <a:r>
              <a:rPr lang="fa-IR" dirty="0" err="1">
                <a:solidFill>
                  <a:schemeClr val="tx1"/>
                </a:solidFill>
              </a:rPr>
              <a:t>شهرابی</a:t>
            </a:r>
            <a:r>
              <a:rPr lang="fa-IR" dirty="0">
                <a:solidFill>
                  <a:schemeClr val="tx1"/>
                </a:solidFill>
              </a:rPr>
              <a:t> فراهانی</a:t>
            </a:r>
          </a:p>
        </p:txBody>
      </p:sp>
    </p:spTree>
    <p:extLst>
      <p:ext uri="{BB962C8B-B14F-4D97-AF65-F5344CB8AC3E}">
        <p14:creationId xmlns:p14="http://schemas.microsoft.com/office/powerpoint/2010/main" val="180806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F64-9CB4-4A03-B6B4-618CB44D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37B43-5EC8-4111-AE37-355DC24C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5" y="1686757"/>
            <a:ext cx="9502696" cy="4811697"/>
          </a:xfrm>
        </p:spPr>
      </p:pic>
    </p:spTree>
    <p:extLst>
      <p:ext uri="{BB962C8B-B14F-4D97-AF65-F5344CB8AC3E}">
        <p14:creationId xmlns:p14="http://schemas.microsoft.com/office/powerpoint/2010/main" val="416600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D97B8-9E65-48BF-B5EA-8B2B9DE1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47" y="1553593"/>
            <a:ext cx="10937289" cy="52067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F71475-8C47-4BC4-8485-5F649964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778"/>
            <a:ext cx="9905998" cy="1478570"/>
          </a:xfrm>
        </p:spPr>
        <p:txBody>
          <a:bodyPr/>
          <a:lstStyle/>
          <a:p>
            <a:r>
              <a:rPr lang="en-US" dirty="0" err="1"/>
              <a:t>InitializingBoard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5317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7AFC-AACD-49AE-BF14-2AE06467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updateAttackingCellGraphics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0A19F-86A8-4195-8D91-2050279A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82" y="2249488"/>
            <a:ext cx="9614517" cy="4151312"/>
          </a:xfrm>
        </p:spPr>
      </p:pic>
    </p:spTree>
    <p:extLst>
      <p:ext uri="{BB962C8B-B14F-4D97-AF65-F5344CB8AC3E}">
        <p14:creationId xmlns:p14="http://schemas.microsoft.com/office/powerpoint/2010/main" val="326286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627-EF6F-4930-B79B-F681BD53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6229"/>
            <a:ext cx="9840265" cy="1750859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updateBoard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0FF94-A90B-41C6-931C-4F30844A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4479786"/>
          </a:xfrm>
        </p:spPr>
      </p:pic>
    </p:spTree>
    <p:extLst>
      <p:ext uri="{BB962C8B-B14F-4D97-AF65-F5344CB8AC3E}">
        <p14:creationId xmlns:p14="http://schemas.microsoft.com/office/powerpoint/2010/main" val="14513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BC2C7-18AF-48B9-B41D-132D395A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96" y="2213976"/>
            <a:ext cx="10253709" cy="45419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DFAD35-CA30-42C7-9D2B-309F99E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4068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E669D-A2D7-434C-805E-5E517BBC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2249488"/>
            <a:ext cx="10289219" cy="45152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8ED8EE-75E3-4D44-8EF6-29FE9D6F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399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FD42A-924E-4135-B099-9202526A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249487"/>
            <a:ext cx="9905997" cy="45064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AA2ACC-5625-4CBF-958B-013E12DD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functions in 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093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E7538-874F-4CCE-A36B-B6C2E3618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8902"/>
            <a:ext cx="10168738" cy="49670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E7C1D5-7419-49BC-8801-1EB8376A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movePiece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897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681A3-6FA1-48E9-888A-4CB323D6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61965"/>
            <a:ext cx="10310782" cy="43855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223A57-5C3E-4AF8-B19D-99F5F7C4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changingTurn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1201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45659-F3BF-4B2B-A84C-C96F9C83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05344"/>
            <a:ext cx="9973430" cy="25656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08599C-0046-4706-A141-777DCDB5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isChecked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266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25F-238B-4987-BA71-9A47A01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a-IR" dirty="0"/>
              <a:t>بخش های اصلی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5821-07C4-4DE5-9DFA-A33E0A19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Cell</a:t>
            </a:r>
          </a:p>
          <a:p>
            <a:pPr algn="l" rtl="0"/>
            <a:r>
              <a:rPr lang="en-US" dirty="0"/>
              <a:t>Piece</a:t>
            </a:r>
          </a:p>
          <a:p>
            <a:pPr algn="l" rtl="0"/>
            <a:r>
              <a:rPr lang="en-US" dirty="0"/>
              <a:t>Player</a:t>
            </a:r>
          </a:p>
          <a:p>
            <a:pPr algn="l" rtl="0"/>
            <a:r>
              <a:rPr lang="en-US" dirty="0"/>
              <a:t>Board</a:t>
            </a:r>
          </a:p>
          <a:p>
            <a:pPr algn="l" rtl="0"/>
            <a:r>
              <a:rPr lang="en-US" dirty="0"/>
              <a:t>main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732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DAA7-B8B6-4A4D-BCD5-1FA86AE2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2" y="2249487"/>
            <a:ext cx="9596760" cy="43910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17B427-22D4-479F-B499-F4CC2E4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checkForMate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956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6BBEC-0602-40A5-932D-F14D7DA5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0023"/>
            <a:ext cx="10399558" cy="48383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5ADE1D-29C2-4297-B6AC-0CCF29E1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310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BB258-DE72-45C0-A1D1-B9429C6CF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2" y="1882067"/>
            <a:ext cx="10262587" cy="48738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35880F-D9E8-4054-A4FC-75C30CE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125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372D-2C60-4555-BB91-E294ED51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cell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52C2-CEE5-4EA1-A23C-182CECAA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a-IR" dirty="0"/>
              <a:t>لیست توابع و متغیر ها</a:t>
            </a:r>
          </a:p>
          <a:p>
            <a:pPr marL="0" indent="0" algn="l" rtl="0">
              <a:buNone/>
            </a:pPr>
            <a:r>
              <a:rPr lang="en-US" dirty="0"/>
              <a:t>cell(int = 0, int = 0);</a:t>
            </a:r>
          </a:p>
          <a:p>
            <a:pPr marL="0" indent="0" algn="l" rtl="0">
              <a:buNone/>
            </a:pPr>
            <a:r>
              <a:rPr lang="en-US" dirty="0"/>
              <a:t>    int </a:t>
            </a:r>
            <a:r>
              <a:rPr lang="en-US" dirty="0" err="1"/>
              <a:t>getX</a:t>
            </a:r>
            <a:r>
              <a:rPr lang="en-US" dirty="0"/>
              <a:t>();</a:t>
            </a:r>
            <a:r>
              <a:rPr lang="fa-IR" dirty="0"/>
              <a:t>  </a:t>
            </a: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 algn="l">
              <a:buNone/>
            </a:pPr>
            <a:r>
              <a:rPr lang="en-US" dirty="0"/>
              <a:t>    int </a:t>
            </a:r>
            <a:r>
              <a:rPr lang="en-US" dirty="0" err="1"/>
              <a:t>getY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setX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setY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private:</a:t>
            </a:r>
          </a:p>
          <a:p>
            <a:pPr marL="0" indent="0" algn="l">
              <a:buNone/>
            </a:pPr>
            <a:r>
              <a:rPr lang="en-US" dirty="0"/>
              <a:t>    int x;</a:t>
            </a:r>
          </a:p>
          <a:p>
            <a:pPr marL="0" indent="0" algn="l">
              <a:buNone/>
            </a:pPr>
            <a:r>
              <a:rPr lang="en-US" dirty="0"/>
              <a:t>    int y;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126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8BC6-77FD-416C-AAE6-666D0DAB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pieceType</a:t>
            </a:r>
            <a:r>
              <a:rPr lang="en-US" dirty="0"/>
              <a:t> {King = 0, Queen = 1, Rook = 2, Bishop = 3, Knight = 4, Pawn = 5, None = 6};</a:t>
            </a:r>
          </a:p>
          <a:p>
            <a:pPr marL="0" indent="0" algn="l" rtl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playerColor</a:t>
            </a:r>
            <a:r>
              <a:rPr lang="en-US" dirty="0"/>
              <a:t> {White, Black, none};</a:t>
            </a:r>
            <a:endParaRPr lang="fa-IR" dirty="0"/>
          </a:p>
          <a:p>
            <a:pPr marL="0" indent="0" algn="l" rtl="0">
              <a:buNone/>
            </a:pPr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&gt; </a:t>
            </a:r>
            <a:r>
              <a:rPr lang="en-US" dirty="0" err="1"/>
              <a:t>rivalMap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map &lt;</a:t>
            </a:r>
            <a:r>
              <a:rPr lang="en-US" dirty="0" err="1"/>
              <a:t>pieceType</a:t>
            </a:r>
            <a:r>
              <a:rPr lang="en-US" dirty="0"/>
              <a:t>, string&gt; </a:t>
            </a:r>
            <a:r>
              <a:rPr lang="en-US" dirty="0" err="1"/>
              <a:t>pieceMap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player&gt; </a:t>
            </a:r>
            <a:r>
              <a:rPr lang="en-US" dirty="0" err="1"/>
              <a:t>playerMap</a:t>
            </a:r>
            <a:r>
              <a:rPr lang="en-US" dirty="0"/>
              <a:t>;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6780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4C9-F522-4B12-91F9-F3525BC1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346B-3B39-4CC5-97B0-2EEEFDE4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dirty="0"/>
              <a:t>class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cell </a:t>
            </a:r>
            <a:r>
              <a:rPr lang="en-US" dirty="0" err="1"/>
              <a:t>getPos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setPos</a:t>
            </a:r>
            <a:r>
              <a:rPr lang="en-US" dirty="0"/>
              <a:t>(cell </a:t>
            </a:r>
            <a:r>
              <a:rPr lang="en-US" dirty="0" err="1"/>
              <a:t>toSet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getAttacking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protected:</a:t>
            </a:r>
          </a:p>
          <a:p>
            <a:pPr marL="0" indent="0" algn="l">
              <a:buNone/>
            </a:pPr>
            <a:r>
              <a:rPr lang="en-US" dirty="0"/>
              <a:t>    cell pos;</a:t>
            </a:r>
          </a:p>
          <a:p>
            <a:pPr marL="0" indent="0" algn="l">
              <a:buNone/>
            </a:pPr>
            <a:r>
              <a:rPr lang="en-US" dirty="0"/>
              <a:t>    bool </a:t>
            </a:r>
            <a:r>
              <a:rPr lang="en-US" dirty="0" err="1"/>
              <a:t>isAlive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pieceType</a:t>
            </a:r>
            <a:r>
              <a:rPr lang="en-US" dirty="0"/>
              <a:t> type;</a:t>
            </a:r>
          </a:p>
          <a:p>
            <a:pPr marL="0" indent="0" algn="l">
              <a:buNone/>
            </a:pPr>
            <a:r>
              <a:rPr lang="en-US" dirty="0"/>
              <a:t>    vector &lt;cell&gt; attacking;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13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9DB1-35BA-46BB-A4E5-C5AC9DC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201A-C87F-42DB-90D7-273457F6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هر کدام از مهره ها کلاسی به صورت زیر دارند که از کلاس </a:t>
            </a:r>
            <a:r>
              <a:rPr lang="en-US" dirty="0"/>
              <a:t>piece </a:t>
            </a:r>
            <a:r>
              <a:rPr lang="fa-IR" dirty="0"/>
              <a:t> ارث می‌برند.</a:t>
            </a:r>
          </a:p>
          <a:p>
            <a:pPr marL="0" indent="0" algn="l">
              <a:buNone/>
            </a:pPr>
            <a:r>
              <a:rPr lang="en-US" dirty="0"/>
              <a:t>class king: public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king(cell);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canGo</a:t>
            </a:r>
            <a:r>
              <a:rPr lang="en-US" dirty="0"/>
              <a:t>(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 </a:t>
            </a:r>
            <a:r>
              <a:rPr lang="en-US" dirty="0" err="1"/>
              <a:t>colorTable</a:t>
            </a:r>
            <a:r>
              <a:rPr lang="en-US" dirty="0"/>
              <a:t>[8][8]);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3985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5380-20EB-4DA3-B972-A96F1FF7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6660E-342E-4808-B2ED-8306B522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1" y="2249487"/>
            <a:ext cx="10022889" cy="4222333"/>
          </a:xfrm>
        </p:spPr>
      </p:pic>
    </p:spTree>
    <p:extLst>
      <p:ext uri="{BB962C8B-B14F-4D97-AF65-F5344CB8AC3E}">
        <p14:creationId xmlns:p14="http://schemas.microsoft.com/office/powerpoint/2010/main" val="266296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EB19-12B8-4BE4-BB7A-FF6CC1AC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player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E2AB-4162-4C48-9607-1AEB6F32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427764"/>
            <a:ext cx="7102136" cy="3185160"/>
          </a:xfrm>
        </p:spPr>
      </p:pic>
    </p:spTree>
    <p:extLst>
      <p:ext uri="{BB962C8B-B14F-4D97-AF65-F5344CB8AC3E}">
        <p14:creationId xmlns:p14="http://schemas.microsoft.com/office/powerpoint/2010/main" val="2596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9803B-458E-42BA-AF79-B43EC4BCD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39" y="1953087"/>
            <a:ext cx="10244832" cy="45631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C1E0E0-3E43-4104-9FC2-EB2551A3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constructor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3859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</TotalTime>
  <Words>250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Tw Cen MT</vt:lpstr>
      <vt:lpstr>Circuit</vt:lpstr>
      <vt:lpstr>(به نام خدا)</vt:lpstr>
      <vt:lpstr>بخش های اصلی</vt:lpstr>
      <vt:lpstr>cell</vt:lpstr>
      <vt:lpstr>PowerPoint Presentation</vt:lpstr>
      <vt:lpstr>piece</vt:lpstr>
      <vt:lpstr>piece</vt:lpstr>
      <vt:lpstr>piece</vt:lpstr>
      <vt:lpstr>player</vt:lpstr>
      <vt:lpstr>Player constructor</vt:lpstr>
      <vt:lpstr>board</vt:lpstr>
      <vt:lpstr>InitializingBoard</vt:lpstr>
      <vt:lpstr>updateAttackingCellGraphics</vt:lpstr>
      <vt:lpstr>updateBoard</vt:lpstr>
      <vt:lpstr>updateBoard</vt:lpstr>
      <vt:lpstr>updateBoard</vt:lpstr>
      <vt:lpstr>Some other functions in board</vt:lpstr>
      <vt:lpstr>movePiece</vt:lpstr>
      <vt:lpstr>changingTurn</vt:lpstr>
      <vt:lpstr>isChecked</vt:lpstr>
      <vt:lpstr>checkForMate</vt:lpstr>
      <vt:lpstr>Finally int main()</vt:lpstr>
      <vt:lpstr>Finally int main()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(به نام خدا)</dc:title>
  <dc:creator>morteza shahrabi</dc:creator>
  <cp:lastModifiedBy>mahdi_amiri98@comp.iust.ac.ir</cp:lastModifiedBy>
  <cp:revision>21</cp:revision>
  <dcterms:created xsi:type="dcterms:W3CDTF">2020-01-25T09:58:19Z</dcterms:created>
  <dcterms:modified xsi:type="dcterms:W3CDTF">2020-01-27T07:37:35Z</dcterms:modified>
</cp:coreProperties>
</file>