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77" r:id="rId2"/>
    <p:sldId id="35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3" r:id="rId34"/>
    <p:sldId id="294" r:id="rId35"/>
    <p:sldId id="287" r:id="rId36"/>
    <p:sldId id="288" r:id="rId37"/>
    <p:sldId id="289" r:id="rId38"/>
    <p:sldId id="290" r:id="rId39"/>
    <p:sldId id="291" r:id="rId40"/>
    <p:sldId id="295" r:id="rId41"/>
    <p:sldId id="296" r:id="rId42"/>
    <p:sldId id="297" r:id="rId43"/>
    <p:sldId id="300" r:id="rId44"/>
    <p:sldId id="301" r:id="rId45"/>
    <p:sldId id="298" r:id="rId46"/>
    <p:sldId id="299" r:id="rId47"/>
    <p:sldId id="302" r:id="rId48"/>
    <p:sldId id="303" r:id="rId49"/>
    <p:sldId id="304" r:id="rId50"/>
    <p:sldId id="305" r:id="rId51"/>
    <p:sldId id="306" r:id="rId52"/>
    <p:sldId id="309" r:id="rId53"/>
    <p:sldId id="307" r:id="rId54"/>
    <p:sldId id="308" r:id="rId55"/>
    <p:sldId id="310" r:id="rId56"/>
    <p:sldId id="315" r:id="rId57"/>
    <p:sldId id="316" r:id="rId58"/>
    <p:sldId id="317" r:id="rId59"/>
    <p:sldId id="318" r:id="rId60"/>
    <p:sldId id="311" r:id="rId61"/>
    <p:sldId id="312" r:id="rId62"/>
    <p:sldId id="313" r:id="rId63"/>
    <p:sldId id="314" r:id="rId64"/>
    <p:sldId id="319" r:id="rId65"/>
    <p:sldId id="320" r:id="rId66"/>
    <p:sldId id="322" r:id="rId67"/>
    <p:sldId id="321" r:id="rId68"/>
    <p:sldId id="323" r:id="rId69"/>
    <p:sldId id="324" r:id="rId70"/>
    <p:sldId id="325" r:id="rId71"/>
    <p:sldId id="326" r:id="rId72"/>
    <p:sldId id="327" r:id="rId73"/>
    <p:sldId id="330" r:id="rId74"/>
    <p:sldId id="328" r:id="rId75"/>
    <p:sldId id="329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60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1D"/>
    <a:srgbClr val="FFC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8:18.2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28997 9674 0,'24'-25'93,"1"0"-77,0 0 0,0 25-1,0-24-15,0 24 16,-1 0 0,51 0-1,-50 0 1,24-50-1,-24 50 1,0 0 0,0 0 15,-1 0-31,1 0 16,0 0 30,0 0 1,0 0-47,-1 0 32,1 0-32,0 0 15,0 0 1,0 0-16,-1 25 15,1-25 1,0 0 0,0 0-1,0 25 1,-25-1 15,0 26 0,24 0-15,-24-1 0,0-24-1,0 0-15,0 0 16,0 24 0,0 1 30,-49-1-30,-1-24 0,25 0-1,1 0 1,-26 0 0,0 0-1,26-25 1,-26 24-1,25-24 1,-24 0 0,-1 0-1,25 0 1,-24 0 0,24 0-1,0 0 1,0 0 31,0 0-32,-24 0 17,49-49-17,-25 24 1,25 0-1,-25-25 1,0 50 0,25-24-1,0-1 17,0-25-17,0 25 1,0 1-16,0-1 15,0 0 1,0 0 0,0 0 31,0 1 15,0-1-15,0 0-16,0 0 0,0 0 16,25 25 125</inkml:trace>
  <inkml:trace contextRef="#ctx0" brushRef="#br0" timeOffset="3356.05">4242 9699 0,'0'-25'125,"24"0"-109,1 0-16,0 0 16,25 1-16,-26-1 15,26 0 1,-25 25 0,0 0 15,-1 0-16,1 0 1,0 0 31,0 0-16,24 0 0,-24 0-15,0 0-16,0 0 16,0 0-1,24 0 1,-24 0 0,0 25-1,-25 0 1,0 24-1,0 26 1,0-26 15,0-24-15,0 49 0,0-49-1,0 0 1,0 0-1,0 0 1,0-1 0,-25 1-1,0-25 17,0 0-17,-49 0 1,49 25-1,-24-25 17,24 0-17,0 0 1,0 0 0,0 0-1,1 0-15,-1 0 31,0 0 1,0 0-17,0 0 17,1 0-1,-1 0-16,-25 0 17,50-25-1,0 0-15,0 1-1,0-1 1,-49 0-1,49 0 1,0 0-16,0-24 47,0 24 15</inkml:trace>
  <inkml:trace contextRef="#ctx0" brushRef="#br0" timeOffset="5756.22">4242 9773 0</inkml:trace>
  <inkml:trace contextRef="#ctx0" brushRef="#br0" timeOffset="7141.85">4266 9723 0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8:19.8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12948 13717 0,'-25'0'31,"-24"0"78,49 25-93,-25-25 0,0 25-1,25-1 1,-25 1 0,0 0 15,25 0-16,-24 0 17,24-1-17,-25 1 1,0-25 0,25 50-1,0-25 48,25-25-16,0 0-32,-1 0 1,1 0 31,0 0-16,25 0 63,-50-25-79,0 0 1,0 0-16,0 0 16,0-24-1,24 24 1,-24-25-1,25 1 17,-25 24-17,0 0 1,0 0 0,0 1-1,25-26 1,-25 0-1,0 26 1,0-26 0,0 0-1,0 26 1,0-26 0,0 25-1,0-24 1,0 24-1,0-25 17,0 25-17,-25-24 1,25 24 0,0-25-1,0 25 1,0 75 218,0-25-218,0 0-16,0-1 15,0 1 1,0 0-16,0 25 31,0-25 1,0-1-32,0 1 15,0 0 1,0 25 15,0-1-15,0-24-1,0 0 1,0 24 0,25-49-1,-25 25 1,0 0-1,0 0 1,0 0 15,0-1 1,25 1-32,0 25 15,-25-25 1,0-1 15,0 1-15,24 0-1,-24 0 1,0 0 0,25 24-1,0-24 1,0 0-1,-25 0 1,25-1 0,-1 26 15,1-50 31,25 0 1,-25 0-32,0 0-15,-1 0-1,1 0 1,0 0 0,0 0 15</inkml:trace>
  <inkml:trace contextRef="#ctx0" brushRef="#br0" timeOffset="1406.22">13494 13866 0,'25'0'172,"-25"49"-140,0-24-1,0 25 0,0-25-15,0 24-1,0-24 1,0 25 15,0-26-31,0 1 31,0 0-15,0 0-16,0 0 31,-25-1-15,25 1 0,-25 25-1,25-25 1,-25 0-1,25-1 17</inkml:trace>
  <inkml:trace contextRef="#ctx0" brushRef="#br0" timeOffset="4406.13">10170 13618 0,'0'-25'63,"-25"25"-16,0 0-16,25 25-31,-24-25 16,24 25-16,-25-25 15,0 24-15,25 1 31,0 0-15,-25 0 0,0 0-1,0-25 1,25 24 0,-49 1-1,49 0 1,0 0 15,0 0-31,0-1 31,0 26-31,25-25 32,-1-25-1,1 0-16,0 0 1,0 0 0,0 0-1,24 0 1,-49-25 78,0-25-94,0 26 15,0-26 1,0 0 0,0 26-1,0-1-15,0 0 16,0-25-1,0-24 1,0 24 0,0 1-1,0-1 1,0 1 0,0 24-1,0-25 1,0 25-1,0-24 1,25 24 0,-25 0-1,0-25 17,0 26-17,0-1 1,25 0-1,-25 75 220,0-26-220,0 1 1,-25 0-16,25 0 16,0 0-1,0 0 1,0-1 0,0 26 15,0-25-31,0 24 31,0-24-15,0 25 15,0-25 0,0-1-15,0 1-1,0 0 1,0 0 0,0 0 15,0-1 0,0 1-15,25 25-1,0-50 1,0 0 0,-25 25-1,49-1 17,-24 1-17,0-25 1,24 25-1,1 25 1,-25-50 0,0 0-1,-1 0 17,1 0 46</inkml:trace>
  <inkml:trace contextRef="#ctx0" brushRef="#br0" timeOffset="6515.45">10815 13791 0,'-25'0'172,"0"0"-172,0 0 15,1 0 1,-1 0 15,0 0 32,25-24 156,25-26-188,-25 25-16,49 0 1,-49 1 0,25 24-1,-25-25 1,50-25 0,-50 25 15,0-24-16,25 24 17,-25 0-17,0 0 32,0 1-31,-25 24 15,0-25-15,0 25 62,0 0-78,1 0 78,-1 0 63,0 0-126,25 25 16,0-1-15,-25-24 0,0 25-1,25 25 17,-24-50-32,24 25 31,-25 24 16</inkml:trace>
  <inkml:trace contextRef="#ctx0" brushRef="#br1" timeOffset="16218.46">23887 13469 0,'-25'0'47,"-25"0"0,26 0-16,-26 0-15,25 25-1,25 0 1,0-1-1,-25-24-15,25 25 16,0 0 0,-24 0-1,-1 24 1,25-24 15,0 0 0,0 0-15,0 0 0,0-1-1,0 1 17,25-25 14,-1 0-14,1 0-32,0 0 31,0 0 0,0 0 0,-1 0 32,-24-25-47,0 1-1,0-1-15,50-50 16,-50 1-1,0 0 1,0 24 0,0 0 15,0-24-15,0 0-1,0-26 1,0 26-1,0 49-15,0-25 16,0 26 0,0-1-1,0-25 1,0 25 0,0 1-1,0-51 1,0 50-1,0 1 32,25-1 110,0 25-79,-25 25-63,0-1 1,25 1-16,-25 25 16,0-25-1,0 24 1,0-24 15,0 0-15,0 0-16,0-1 15,0 26 1,0-25-16,0 0 16,0 24-1,0 1 16,0-25 1,0 0-17,0-1 1,0 1 0,0 0-1,0 0 1,0 0-1,0-1 17,0 1-32,0 25 31,0-25-15,0-1-1,0 1 1,0 0-16,0 0 15,0 24 17,0-24-17,0 0 1,0 0 0,0 0-16,24-1 15,1 1 1,0-25-1,0 0 17,0 0-17,-1 0 1,1 0 31,0 0 0</inkml:trace>
  <inkml:trace contextRef="#ctx0" brushRef="#br1" timeOffset="18171.54">24209 13444 0,'0'0'0,"50"0"47,-25 0 15,0 0-46,-1 0 46,-24 25 126,0 0-141,0 0-32,-24-1 32,24 1 0,0 0-31,0 0 249,24-25-249,1 0-1,0 0 17,25 0-1,-26 0 78,-24 25-46,0-1-16,0 1-32,0 0 1,-24 0 15,24 0 47,0-1-62,-25-24 0,0 0-1,0 0 32,0 0-31,1 0 31,-1 0-1</inkml:trace>
  <inkml:trace contextRef="#ctx0" brushRef="#br1" timeOffset="20671.46">26938 13246 0,'-25'0'47,"0"0"-16,0 0-15,-24 25-1,24-1 1,0 1 0,0 0-1,1 0 1,-1 0 0,0 24-1,0 1 1,0-25-1,25-1 1,0 26 15,0-25-15,0 0 0,0-1-1,0 1 1,25-25 46,0 0-46,0 0 0,0 0 15,-1 0 16,1 0-32,-25-25 1,0 1 0,25-76-1,0 76 1,-25-26-16,0-24 15,49 24 1,-49 25 0,0-49-1,0 49 1,0-25 0,25 25-1,-25 1 16,0-1-15,0-25 0,0 1-1,0 24-15,0-25 16,0 25 0,50-24-1,-50 24 1,0-25-1,0 26 1,0-26 0,0 25 31,0 0-1,0 1-30,-25 24 125,25 24-141,0 1 15,0 0-15,0 25 16,-25-1-16,25 50 16,0-24 15,-25-1-16,1 1 1,24-51 0,0 26-1,0 0 1,0-25 0,0 24-1,-25 1 1,25-1-1,0-24 1,0 0 0,-25 0-1,25 49 1,0-49 31,0 0-32,25-25 48,0 0-47,-1 0 15,1 0-31,0 0 15,0 0 17,0 0-17,-1 0 1,1 0 15,25 0 0</inkml:trace>
  <inkml:trace contextRef="#ctx0" brushRef="#br1" timeOffset="22515.16">27533 13742 0,'0'-50'141,"0"-24"-125,0 24-16,-25 25 15,25 1-15,0-26 16,0 25 15,-24 0 16,-1 25 31,0 0-62,0 0 31,-24 0 78,49 25-78,0 0-16,0 0-16,0 24 1,0-24 0,0 0-1,0 0 1,0 0 0,24-25 187,1 0-188,0 0 1,0 0 15,0 0-15,-1 0-1,1 0 1,0 0 0,0 0-1,-25-25 1,25 25 0,-1 0-16,1-25 15,0 25 79</inkml:trace>
  <inkml:trace contextRef="#ctx0" brushRef="#br1" timeOffset="23952.6">27508 13295 0,'-24'0'203,"24"25"-187,0 0-1,0 0 1,0 0 15,0-1-15,0 1-1,0 0 48,24 0-32,-24 0-15,0-1 31,25-24-32,-25 50 32,25-25 0,0-25 0</inkml:trace>
  <inkml:trace contextRef="#ctx0" brushRef="#br1" timeOffset="25155.71">27484 13271 0,'-25'0'62,"0"24"-31,25 1 1,0 0-1,0 0 0,-25-25-15,25 49 15,0-24 31,-25-25-30,25 25-17,0 0 32,-24 0-16,-1-1 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0:01.8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3621 17611 0,'-24'0'63,"-1"0"-48,0 0 1,-25 0 0,1 0 15,-1 25-16,1 0 1,24-25 0,-25 25-1,1 0 1,-1-1 0,25 1-1,-49 0-15,49 0 31,25 0-31,-25-1 16,25 1 0,-25 25-1,25-25 32,0-1-31,0 1-1,0 0 1,0 0 0,25-25 15,0 0 16,0 0-32,0 0 1,-1 0 15,1 0-15,0 0 15,25 0-15,-26 0-1,51-25 1,-75 0 0,25 25-1,-1-25 1,1 1 0,0 24-1,0-25 1,0 0-1,-1-25 1,1 26 0,0 24-16,-25-50 15,50-24 17,-50 24-17,24 0 1,-24 1-1,0-26 1,0 26 0,0-1-1,0-99 1,0 25 0,0 50-16,0-25 15,-24 24 1,24 1-1,0 49 1,0 0 0,0 0-1,0 75 188,0-25-203,0 24 16,0-24-16,0 50 16,-25-1-1,25-24 1,-25-1 15,0 1-15,25-25-16,0 24 31,0-24-15,0 49-1,0-24 1,0-25 0,0 24-1,0-24 1,0 0-1,0 25 1,0-25 0,0-1 15,0 1-15,0 0-1,0 25 1,0-26-1,0 1 1,0 0 0,0 0-1,0 0 1,0-1 0,0 1-1,25 0-15,-25 0 16,50 24 15,-26-24 0,26-25-15,-25 25 0,25-25-1,-26 0 16,1 0-15,0 0 0,0 0 15,0 0-15,24 0-1,-24 0 16</inkml:trace>
  <inkml:trace contextRef="#ctx0" brushRef="#br0" timeOffset="828.11">4266 17835 0,'0'24'93,"0"1"-93,0 25 16,0-1-16,0 51 16,0-1-1,0-74 1,0 24-1,0-24 1,0 25 15,0-26-15</inkml:trace>
  <inkml:trace contextRef="#ctx0" brushRef="#br0" timeOffset="2765.56">4663 17140 0,'25'50'172,"49"24"-157,-74-49-15,75 49 31,-75-49-31,74 49 16,-24-24 0,0-25-1,-1 0 1,-24 0 0,25-1-1,-1 1 1,-24 0-1,25-25 17,-26 25-17,-24 0 79,0-1-47,0 1-31,-24 25-1,-1-25 1,-25 24-1,25-49 1,25 25-16,-74 25 16,49-26-1,-49 26 17,49-25-17,-49 49 1,24-74-1,0 50 1,25-25 0,1-25 15,-26 24-15,50 1-1,-25-25 1</inkml:trace>
  <inkml:trace contextRef="#ctx0" brushRef="#br1" timeOffset="12890.24">6524 17562 0,'-25'0'63,"0"0"-48,-25 0 1,26 25-1,-1-25 1,0 0-16,25 24 16,-50 1-1,26 0 1,-1 0-16,25 0 16,-25-1-1,0 26 1,0-25 15,1 24-15,-1-24-1,25 0 1,-25 25 0,25-1 15,0-24 16,25 0-16,0 0-15,-1-25 30,1 0-30,0 0 0,0 0 62,0 0-16,24-50-46,-49 25-16,0-24 16,25-1-16,0-49 15,24 0 1,-24 24 15,-25 50-31,25-74 16,0 25-1,-25-1 1,25 1 0,-25-1-1,0 1 1,0-25-1,0 49 1,0-24 0,0 24-1,0-49 1,0 0 0,0 49 15,0 1-16,0-1 1,0 25 15,0 75 157,0-1-173,0-24-15,0 50 16,0-26 0,0 50-1,0-74 1,0 25 0,0-1-16,0-24 15,0 50 1,0-26-1,0 1 1,0-1 15,0-24-15,0 0 15,-25 0-31,25 0 31,0-1-15,0 1 0,0 0-1,0 25 1,0-26 0,0 26-1,0-25 1,0 0-1,0 24 1,0 1 15,0-25-15,0 0 0,0-1-16,0 1 15,0 25 1,0-25-1,0 24 1,0-24 0,25 25-1,-1-26 1,-24 51 0,25-75-1,0 25 1,0-25 15,0 0-31,24 0 31,-24 0-15,25 0 0,-26 0 15,1 0-16</inkml:trace>
  <inkml:trace contextRef="#ctx0" brushRef="#br1" timeOffset="14437.07">7293 17735 0,'-25'0'32,"25"-49"46,49 49 15,-24 0-77,0 0 0,0 0-1,0 25 1,-25-1 31,0 1-16,0 0-31,0 0 16,0 0-1,0-1 1,0 1 0,-25 0-1,0-25 1,0 50-16,0-26 31,1-24 0,48 0 126,1 0-142,25 0 1,-25 50 15,-1-50-15,-24 25 15,0 0-15,0-1-1,0 1 1,0 0-1,0 0 1,0 0 0,0-1-1,0 1 1,0 25 0,0-25-1,-24 24 1,-1-24-1,0 0 1,0-25 15,0 0-31,1 0 32,-26 49-17,25-49 1,0 0-1,1 0 1</inkml:trace>
  <inkml:trace contextRef="#ctx0" brushRef="#br1" timeOffset="16124.53">7888 18033 0,'-25'0'547,"25"-25"-500,25 25 156,0 0-171,-1 0-1,-24 25 47,0 0-62,0 0-1,0-1 1,0 1 31,0 25-32,0-25 32,-24-1-31,-1 1 15</inkml:trace>
  <inkml:trace contextRef="#ctx0" brushRef="#br1" timeOffset="36936.39">8558 17636 0,'-25'0'93,"0"0"-93,0 0 16,0 0 0,1 0-1,-1 0-15,25 25 16,-25 0-1,0 49 1,0-49-16,1 0 16,-1 74-1,0-49 1,0-26 0,25 26-1,0-25 1,0 0 15,0-1 0,25-24 1,0 0-17,0 0 1,-1 0-1,1 0 1,0 0 0,0 0-1,0 0 63,-1 0-62,-24-24 0,0-26-1,0-24 1,0-1 0,0 26-1,0-1 1,0 0-1,0-24 1,0 24 0,25-49-1,-25 49 1,0 1 0,25-1-16,-25 1 31,0 24-16,0 0 1,25-25 0,-25 26-1,0-26 1,25 25 0,-25-49-1,0 49 1,0 0-1,0-49 1,0 49-16,0-49 16,0-26-1,0 26 1,0 24 15,0 26 0,0-1-15,0 0 0,0 50 218,0 0-234,0 24 16,0-24-16,0 25 15,0 24 1,-25 0 0,25 1-1,0-50 1,-25 24-1,25 1 1,-25-1 0,25-24-1,0 0 1,0 0 15,0 0-31,0-1 31,0 26-15,0-25 0,0 0-1,0-1 1,0 1 0,0 25-1,0-25 1,0-1-1,0 1 1,0 0 0,0 0-1,0 0 1,0 0 0,25-1-1,0 26 16,-25 0-15,0-26 15,0 1-15,0 0 0,0 0-1,0 0-15,0-1 16,0 26-1,25-25 1,-25 24 0,0-24-1,49 50 1,-24-51 31,0-24-32,0 0 1,-1 0 0,26 0-1,-25 0 1,0 0 15,-1 0-15,1 0-1</inkml:trace>
  <inkml:trace contextRef="#ctx0" brushRef="#br1" timeOffset="39014.46">9451 18479 0,'0'-49'109,"0"24"-93,0 0-16,-25-24 16,25 24-1,0 0 1,-25-49-16,0-1 31,0 50-15,25 1-1,0-1 1,0-25 15,0 25-15,0 1-1,0-1-15,0 0 16,0-25 0,0 26 234,-24 24-250,24 24 15,0 1 1,-50 25 0,25-25-1,0 24-15,1 1 31,-1-1-15,25 1-16,0-25 16,0 0-1,0-1-15,-25 1 16,0 50 0,-24-26 15,49-24 16,24 0 78,1-25-110,25 0 1,-25 0 0,-1 0-16,26 0 15,0 0 1,-1 0-1,-24 0 17,0 0-17,24 0 1,-24 0 0,25 0-1,-25 0 16,24 0 16,-24 0-31,0 0 15,0 0 0,-1 0-15,-24-25 31</inkml:trace>
  <inkml:trace contextRef="#ctx0" brushRef="#br1" timeOffset="40045.67">9426 18331 0,'0'49'125,"0"-24"-125,0 0 15,0 0 1,0-1 0,0 26 15,0-25 0,0 25 32,0-26-17,0 1-14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1:15.11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14238 17785 0,'0'0'0,"-25"0"0,0 0 16,0 0 0,-24 0-1,24 0 32,0 0-31,-24 0-1,49 25 1,-25 0 0,25 24-1,-25-24-15,0 25 16,0 24 0,25-49-1,0 0 1,0-1 15,0 26 0,0-25 1,0 0-17,0-1 1,0 1 15,25-25-15,0 0-1,0 0 1,0 0 0,-1 0-1,1 0 1,0 0 15,25 0-15,-26 0-1,1 0 1,0 0 0,-25-74-1,0-25 1,50-50-1,-50 25 1,0 25 0,49 24-1,-49 1 1,0-1 0,0 26-16,0-75 31,0 24-16,0 1 1,0 50 0,0-1-1,0 0 1,0 26 0,0-1-1,0 0 1,0 0 15,0 0-15,0 1 46,0 123 94,25 0-156,-25-25 16,0 1-16,0 74 16,0-25-1,0-25 1,0-49 0,0-26-1,0 51 16,0-26-15,0 1 0,0-25-16,0 0 15,0 24 1,0-24 0,0 25-1,0-26 1,0 26-1,0-25 1,0 0 0,0 24-1,0-24 1,0 25 15,0-26 0,25 1-15,0-25 0,0 0-1,24 0 1,-24 0 0,0 0-1,0 0 1,-1 0-1</inkml:trace>
  <inkml:trace contextRef="#ctx0" brushRef="#br0" timeOffset="1515.57">14883 17884 0,'0'-25'15,"25"1"17,-25-1-17,24 25-15,1-25 16,-25 0 15,50 25-15,-25 0-1,-1 0 1,26 0 31,-50 25-32,25 0-15,0 24 16,-25 1 0,0 0-1,0-1 1,0-24 0,0 25-1,0-26 1,0 26-1,0-25 17,-50 0-17,25-25 1,50 0 140,0 0-140,0 0-1,-1 0-15,1 0 16,0 0 0,0 0-1,0 0-15,-1 0 16,1 0 0,-25 24-1,25-24 1,-25 25-1,0 50 1,0-26 15,0-24-15,0 25 0,0-1-1,-25-24 1,0 25-1,1-50 1,-26 25 0,25-25-1,-49 0 1,24 0 0,25 0-1,1 24 1</inkml:trace>
  <inkml:trace contextRef="#ctx0" brushRef="#br0" timeOffset="2187.6">15577 17810 0,'25'0'31,"25"0"-31,-1 0 16,-24 0 0,25 0-1,74-50 1,-50 50 0,1-25-1,-1 25 1,-49 0-1,0 0-15,-1 0 16,1 0 0,25 0-1,-25 0 1,-1 0 0</inkml:trace>
  <inkml:trace contextRef="#ctx0" brushRef="#br0" timeOffset="3031.34">16049 17363 0,'0'25'15,"0"25"1,0-26 0,0 1-1,0 25 1,0 0-1,0-1-15,0 50 16,0 1 0,24-26-1,-24-24 1,0-1 0,0-24 15,0 25-16,25-1 1,0-24 15</inkml:trace>
  <inkml:trace contextRef="#ctx0" brushRef="#br0" timeOffset="69998.38">17115 17835 0,'-49'0'94,"24"0"-79,-25 0 1,50 24-16,-49-24 16,24 25-1,-25 25 1,1-25 0,24-1-1,0 1 1,0 0-1,-24 25 1,49-1 15,0-24 47,24 0-31,1-25-31,25 0 0,-25 0-1,24 0 16,-24 0 1,0 0-17,0 0 1,-1 0 15,1 0 0,0 0-15,0 0 15,0 0 16,24 0-31,-49-25-1,25 0-15,-25-49 16,25 74 0,-25-50-1,0 25-15,25-24 16,-25-1 0,0 1 15,0-51-16,0 26 1,0 24 0,0 1-1,0-1 1,0 0 0,0-49-1,0 74 1,0-24-16,0 24 15,0-25 1,0-24 0,0 49-1,0-24 1,0 24 15,0-25 0,0 25-15,0-24 0,0 24-1,0-25 1,0 75 265,0 0-265,0 0-16,0 0 15,0-1-15,0 1 16,0 0 0,0 0-1,0 0 1,0-1 0,0 1-1,0 25 1,0-1-1,0 1 17,0-25-17,0 24 1,-25-49 0,25 50-1,0-25 1,-25 0-1,25-1-15,0 1 16,-25 25 15,25-25-15,0 0 15,0-1-15,0 1-1,0 0 1,0 0 0,0 0-1,0-1 17,0 1-17,0 0 1,0 25-1,0-26 17,0 1-32,0 0 15,0 0 17,0 24-17,0-24 1,25 0 15,-25 0-15,0 0-1,0-1 1,25 26 0,-25 0-1,25-50 1,-25 24-1,24-24 1,1 25 15,0-25-15,0 0 0,0 0-1,-1 25 1,26-25-1,-25 0 1,24 0 93</inkml:trace>
  <inkml:trace contextRef="#ctx0" brushRef="#br0" timeOffset="72482.67">18207 18554 0,'0'-50'94,"0"-24"-78,0-25-16,0-1 15,0-24-15,0 100 16,-25-125 0,25 124-1,0-49 1,-25 24 0,25 25-1,-25-24 1,25 24 15,0 0-15,-25 25 234,1 0-250,24 25 15,0 0-15,-25 24 16,-25 26 0,25-51-1,1 26 1,-1 24-1,0-49 1,25 0 0,0 0-16,0 0 15,-25-25 1,25 24 0,-25-24 15,50 0 141,25 0-172,-1 0 15,-24 0 1,0 0 0,0 0-16,24 0 31,1 0-16,24 0 1,-24 0 0,-25 0-1,0 0-15,24 0 16,1 0 0</inkml:trace>
  <inkml:trace contextRef="#ctx0" brushRef="#br0" timeOffset="78107.73">19323 16991 0,'25'-25'78,"49"25"-62,-49 0-16,74 25 16,-49-25-16,49 75 31,-49-51-15,24 26-1,0-25 1,1 24-1,-50-24-15,49 50 16,-24-51 0,-1 26-1,1 0 1,-25-26 0,24 26-1,-24-25 1,0-25 15,-25 25 0,-25 24 172,-25-49-203,1 25 16,-1 0 0,-24 25-1,24-26 1,-24 26 0,-50 0-1,49 24 1,-24 0-1,-25 26 1,50-51 0,24 1-1,-49 49 1,74-74-16,-25 24 16,26-49-1,-1 25 16,0-25-15</inkml:trace>
  <inkml:trace contextRef="#ctx0" brushRef="#br1" timeOffset="86013.87">22076 17760 0,'-25'0'15,"-24"0"1,24 0 15,-25 0-15,26 0-1,-51 0 1,1 50 0,24-50 15,-24 49-15,24-24-1,25 25 1,-49-1-1,24-24 1,1 25 0,49-25-1,-25-1 1,25 1 0,0 0 15,0 0 47,25-25-78,-1 0 16,1 0-1,0 0 1,0 0-1,0 0 1,24 0 0,26 0-1,-26 0 1,1 0 0,24-75-1,-24 1 1,-25 24-1,24-49 1,-49 25 15,50-50-15,-50 25 0,50 24-1,-50 1 1,24 24-1,1 0 1,0-49 0,-25 50-1,0 24 1,0-50 0,0-24-1,0 25 1,0-1-1,0 1 1,0 49 0,0 0 15,0 1 31,0 73 126,0 1-172,0-25-1,0-1-15,0 26 16,0-25-1,0 0-15,0 24 16,0 1 0,0-25-1,0-1 1,0 26 0,-25-25-1,25 0 1,0-1-1,0 26 17,0-25-17,0 0 1,0-1 0,-25 1-1,25 0 16,0 25-15,0-26 0,0 1-1,0 0 17,0 0-32,0 0 15,0 0 16,0-1-15,0 1 0,0 0-1,0 0 1,0 0 0,0-1-1,0 1 1,0 0-1,-24 0 1,-1 0 0,25-1-1,0 26 1,0-25-16,0 0 16,0-1 15,0 1-16,0 25 1,0-1 15,25-49-15,-1 0 0,1 50-1,25-50 16,-25 0-31,-1 0 32,1 0-17,0 0 17,0 0-1,0 0-16,-1 0 17</inkml:trace>
  <inkml:trace contextRef="#ctx0" brushRef="#br1" timeOffset="86576.32">22647 18058 0,'24'0'62,"-24"25"-62,0 24 16,0 50 0,0-74-1,0 25 1</inkml:trace>
  <inkml:trace contextRef="#ctx0" brushRef="#br1" timeOffset="88076.28">23118 17711 0,'25'0'31,"0"0"-31,-1 0 15,1 0 1,25 0 0,-1 0-1,1 0 1,49 0 0,-49 0-1,-25 0-15,49 0 16,-49 0-1,0 0-15,49 0 16,-24 0 0,-26 0-1,26 0 1,-25 0 0</inkml:trace>
  <inkml:trace contextRef="#ctx0" brushRef="#br1" timeOffset="89170">23589 17438 0,'0'24'93,"0"1"-77,0 25-16,0-25 16,0 24-16,0-24 15,0 50 1,0-1-1,0-24 1,0-1 0,0 26-1,-25-51 1,25 1 0,-24 25-1,24-25 32,0-1 0</inkml:trace>
  <inkml:trace contextRef="#ctx0" brushRef="#br1" timeOffset="92123.06">24606 17711 0,'-25'0'141,"-24"0"-126,24 24-15,0 1 16,0 25 0,1-50-1,24 25 1,-25 24 0,0-24-1,25 25 16,0-26 32,0 1-16,0 0 31,50-25 63,-26 0-79,1 0 1,0 0-17,0-25-30,-25-24 15,0 24 1,25-25-32,-25 25 15,24-49 1,-24 49-1,25-24 1,-25-26 0,0 1 15,0-1-31,0 1 16,0 24-1,0 1 1,0-26-1,0 50 1,25-24 0,-25 24-1,25-49 1,0 49 0,-25-25-1,49-49 1,-49 49-1,0 26 17,0-26-1,0 25 31,0 50 188,0 0-234,0 0-16,0-1 16,-49 51-1,49-26 1,-25 1-16,0 24 16,0-49-1,25 0 1,0 25-1,0-26 1,0 1 15,-25 50-15,25-51 0,-24 1-1,24 0 1,0 25-1,0-26 1,0 1 0,-25 0-1,25 25 1,0-25 0,0-1-1,0 26 1,0-25 15,0 24-15,0-24 15,0 25-15,25-25-1,-25 24 16,0-24-15,24 0-16,-24 0 16,25-25-1,-25 24 1,25 1 0,0-25 15,0 0-31,-1 25 15,1-25 17,-25 25-17,25-25 1,0 0 0,0 0-1,-1 0 1</inkml:trace>
  <inkml:trace contextRef="#ctx0" brushRef="#br1" timeOffset="95107.34">25673 18306 0,'-25'0'109,"0"0"-93,-24 0-16,24 0 15,0 0 1,0 0-1,0 0 1,1 0 0,-1 0-1,0 0 32,0 0-31,50-25 265,0 25-281,0 0 16,-1-25-16,1 0 15,0 25 1,25-24 0,-50-1-1,24 0 1,1 0 15,25 0-31,-25 1 16,24-26-1,-24 25 17,0 25-17,0-25 1,-25 1-1,0-26 32,0 25 0,0 0-16,0 1-15,0-1-16,-25 25 16,0 0 15,0 0-15,-24-25-16,24 25 31,0-25-16,0 0 1,0 25 0,1 0-1,-51 0 17,50 0 30,1 0 63,-1 0-16,0 25 32,25 0-32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4:10.06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18901 17165 0,'25'0'63,"0"0"-48,24 0-15,1 0 16,0 0-1,24 49 1,25-24 0,-24 0-1,-1 25 1,0-1 0,51 1-1,-51-1 1,0 26-1,1-25 1,-1-1 0,-24 1 15,24-25-15,-74-1-1,25-24 1,-25 25-1,0 25 204,-25-50-203,0 25-16,25-1 15,-49 1-15,24 0 16,-25 25 0,26-26-1,-51 51 1,26-26 0,-51 51-1,-24-1 1,50-25-1,49-74 1,-25 50 0,26-25-1,-26 24 1,25-24 0,-24 0-1,24-25 16,0 25-15,25 0 15</inkml:trace>
  <inkml:trace contextRef="#ctx0" brushRef="#br0" timeOffset="6374.8">13320 17810 0,'-25'0'94,"-24"0"-79,24 0-15,25 25 16,-25-25-1,0 49 1,0-49 0,25 25-1,-24-25 1,-1 50 0,0-1-1,25-24 1,-25 25-16,25-26 15,-25 26 1,25-25 0,-24 24-1,24-24 1,0 0 0,0 25 15,0-26 0,24 26 0,1-50 16,0 0-16,0 0 1,0 0-17,-1 0 1,26 0 31,-50-25-32,25 0 1,0 1-16,-25-51 16,0 50-1,0-49 1,0 0 0,0-1-1,25 1 1,-25-25-1,0 49 1,0-49 0,0 49-16,0 1 15,0-26 17,24 1-17,-24-1 1,0 1-1,0-1 1,0 26 0,25-1-1,-25-24 1,0 24 0,0 25-1,0 1 16,0 48 188,0 26-219,0-25 16,0 49-16,0-49 15,0 49 1,0 1 0,0-1-1,0-49 17,0 0-17,0 0 1,0-1-1,0 26-15,0 0 32,0-1-17,0 1 1,0-25 0,0 0-1,0-1 1,0 51-1,0-26 1,0-24 0,0 25-1,0-25 1,0 24 0,0-24 15,0 0-16,0 0 1,-25-1 0,25 26-1,0 0 1,0-1 0,0-24-1,0 0 1,0 0-1,0-1 1,0 1 15,0 0 1,25-25 14,25 0 64,-25 0-95,24 0 1</inkml:trace>
  <inkml:trace contextRef="#ctx0" brushRef="#br0" timeOffset="7046.63">13767 18281 0,'0'25'78,"0"24"-78,0 1 16,0-25-16,0 49 15,0 26 1,0-51-16,0-24 16,0 0-1</inkml:trace>
  <inkml:trace contextRef="#ctx0" brushRef="#br0" timeOffset="8359.12">13965 18058 0,'0'-25'109,"50"25"-109,-26 0 32,1 0-17,0 0 1,0 0-1,0 0 1,-1 0 0,26 0-1,-25 0 1,24 0 0,-24 0-16,0 0 15,0 0 1,0 0-1,24 0 1,1 0 15,-25 0-15,0 0 31,-1 0-16,1 0 0</inkml:trace>
  <inkml:trace contextRef="#ctx0" brushRef="#br0" timeOffset="10202.81">14287 17785 0,'25'0'141,"-50"74"-141,25-49 16,0 25-16,-24 24 15,24 25 1,0-49 0,0-25-1,0 0 1,0 24 15,0-24 0,0 0-15,0 0 0,0-1-1,0 1 1,0 0-1,0 0 17</inkml:trace>
  <inkml:trace contextRef="#ctx0" brushRef="#br0" timeOffset="55326.73">15255 17983 0,'0'-24'78,"-25"24"-47,0 0-15,-24 24 0,24 1-1,-25 25 1,50-25-1,-25-1 1,1-24-16,24 25 16,-25 25-1,0-25 1,25-1 0,-25 1-1,25 25 16,0-25-15,0-1 0,0 1-1,0 0 63,25 0-62,0-25 0,24 0 31,-24 0-32,0 0 1,0 0-1,0 0 17,-1 0-1,26 0-15,-25 0 15,0 0 16,-1-25-47,-24 0 15,0-49 1,0 24 0,0 25-16,0-49 15,0 24 1,0 1-1,0-1 1,0-24 0,0-1-1,0 1 17,-24 24-17,-1-24 1,-25 0-1,50 24 17,0 25-17,0-25 1,0 26 0,0-51-1,0 26 1,0-1-1,0-24 1,0 24 0,0 0-1,0 26 1,0-1 15,0 0-15,0 0-1,0 0 1,0 1 0,0 48 374,0 1-390,0 25 16,0-1-16,0 1 16,0-25-1,0 24 1,0-24-1,0 25 1,0-25 0,0 24-1,0-24 1,0 25 0,0-26-1,0 51 1,0-25 15,25-26-15,-25 1 31,0 0-32,0 0 1,0 24-1,0-24 1,0 25 0,0-25-1,0 24 1,0-24 0,0 25 15,0-26-16,50 1 1,-50 0 0,0 0-1,0 0 17,0-1-17,0 1 1,0 0-1,0 0 1,0 0 0,0-1-1,24 26 1,-24-25 0,0 0-1,50-1 1,-25 1 31,-25 0-32,25-25 17,0 0-17,-25 25 1,24-25-1,1 0 1,0 0 0,0 0-1,0 0 1,-1 0 15,1 0 0,0 0-15</inkml:trace>
  <inkml:trace contextRef="#ctx0" brushRef="#br0" timeOffset="57123.55">15726 18058 0,'25'0'94,"0"0"-63,0 0-15,-1 0 31,1 0-16,0 0-31,0 25 31,0-25-15,-25 49-1,0-24 1,49 49 0,-49-49-1,0 25 1,0-25 0,0-1-1,0 1 1,0 0 31,-25 0-16,1-25-15,-1 0-1,0 0 1,-25 0-1,75 0 173,0 0-188,25 0 16,-26 0-1,1 0 16,0 0-15,0 0 0,0 25 46,-25-1-46,24-24-16,1 0 15,-25 25 1,0 0 0,0 25-1,25-25 1,-25-1 15,0 1-15,-25 25 31,0-50 15,1 0-62,-1 0 16,-25 25-1,25-25 17,1 0-1,-1 0-15,0 0-1,0 0 16,0 0 1,25 24-17</inkml:trace>
  <inkml:trace contextRef="#ctx0" brushRef="#br0" timeOffset="88310.42">11261 11857 0,'-24'0'156,"24"-75"-140,0-24-16,0 25 15,24-50 1,1 49-16,-25 50 16,0 1-1,25-1 157,-25 0-172,0-74 16,0 24-16,50-98 15,24-51 1,50 51 0,-25 74-1,0 49 1,-24 50 0,-1 0 15,25 0-16,-49 0 1,24 0 0,-74-50 62,0 26-63,0-51 1,0 26-16,0-75 16,75-1-1,24 1 1,0 100 15,1-26-31,-51 25 16,26 25-1,-26 0 1,-24 0 15,0 0-15,0 0 0,24-49 30,1-26-30,-1 26-16,1-1 16,24-24-16,125-26 31,-50 26-15,49 24-1,25-24 1,1 74-1,-76 0 1,-48 0 0,-51 0-1,-24 0 17,0 0 61,74 0-77,-24-99-16,73-1 16,-24 51-1,224-150 1,49 51-1,-199 98 1,0-24 0,-173 74-16,50 0 15,-26 0 1,1 0 0,-1 24-1,-24-24 1,25 0 46,-1 0-46,51-24 0,73-100-1,-148 99-15,174-74 16,-150 74-1,-24 0 1,25 25 31,-26 0-31,26 25-1,-25-25 16,0 0 32,24 25-47,-24-25-1,25 0 1,49 24-1,-25 1 1,-24-25 0,-1 25-1,26-25 1,-1 25 0,-49-25-1,25 0 32,49 0-16,25 0-15,0 0 0,-25 0-1,0 25 1,-49-1-1,24-24 1,-24 50 0,-25-50-1,0 0 1,-1 0 0,1 0 46,0 0-46,0 0 109,0 0-125,24 50 15,-24-50 1,0 0-16,74 49 16,0-49-1,100 25 1,-26-25-1,-49 50 17,0-50-17,-49 24-15,99 1 16,-100-25 0,-49 0-1,24 0 1,-24 50-1,99 24 1,0 1 0,-25-1-1,25 0 1,-49-49 0,74-25-1,-50 0 1,199 75-1,74 24 1,-25-49 0,-25 49-1,-222-50 1,-76-49 0,1 25-1,0 0 16,0-25 16,49-25-31,1 0-16,197 25 16,76-24-1,-150 24 1,-123 0 15,-26 0-15,-24 0-1,25 24 1,24 76 0,-49-100-1,0 24 1,24-24 15,50 50-15,25-25-1,50-25 1,-50 74 0,-49-49-1,-26 0 1,-24 0 15,49-1-15,-24 26-1,-25-25 1,0 0-16,49 24 16,-49-49-1,0 0 1,24 25-1,50 0 1,75 24 0,-75-24-1,25 25 1,-49 0 0,-26-26 15,-24 26-31,50 0 15,-75-26 1,24 26 0,-24-25-1,0 24 1,0-24 0,0 50-1,25-26 1,-25-24-1,25 0 64,0-25-48,0 49-16,-25-24 1,24 25-16,1-25 16,25 49-1,-25-74 1,24 25 0,-24-25-1,0 49 1,0-49-16,-1 0 15,26 25 1,-25-25 15,-25 25-15,0 0 0,0 24 15,0-24 16,0 0-32,-25-25 1,0 25 31,25 0-32,-25-1-15,1-24 16,24 25 0,0 0 15,0 0-15,0 0-1,0 0 63,0 24-31,0-24 16,0 0-32,0 0-15,0-1-1,-25 1 16,25 0 16</inkml:trace>
  <inkml:trace contextRef="#ctx0" brushRef="#br0" timeOffset="102231.97">16173 17909 0,'24'0'79,"26"0"-64,-25 0-15,24 0 16,1 0-16,25 0 15,-1 0 1,25 0 0,-24 0-1,24 0 1,-25 0 0,-49 0-1,49 0 1,-24 0-1,-25 0 1,24 0 0,-24 0-1</inkml:trace>
  <inkml:trace contextRef="#ctx0" brushRef="#br0" timeOffset="103310.08">16694 17587 0,'0'24'94,"0"51"-79,0-50-15,0 24 16,0 1 0,0 24-1,0 1 1,0-1 0,0-24-1,0-26 1,0 1-1,0 25 1,0-25 0,0 24-1,0-24-15,0 0 16,0 0 0,0-1-1,0 1 1,0 0-1</inkml:trace>
  <inkml:trace contextRef="#ctx0" brushRef="#br0" timeOffset="105778.86">17462 17239 0,'0'50'78,"0"49"-62,0-25-16,0-24 16,0 0-16,0 24 15,0 25 1,0-49 0,0 74-1,0-25 1,0 0-1,0 1 1,-24-1 0,-1-25-1,25 1 1,-25-26 0,25-24-1,0 0 16,0 0 32,0-50 109,0-25-172,0-24 15,25 24 1,24 1-16,-49-1 16,0 0-1,25 26 1,-25-1 15,25 0-15,-25-25-1,0-24 1,25 49-16,0-24 16,0 24-1,-1-50 1,1 75 0,-25-49-1,0 24 1,50-49 15,-50 49-15,25 0-1,-25 0 1,24 0 15,1-24-15,0 24-1,25 0 1,-26 25 0,26-74-1,0 49 1,-1 0 0,1-25-1,-25 50 1,-1-24-1,26-1 1,-50 0 0,25 25 31</inkml:trace>
  <inkml:trace contextRef="#ctx0" brushRef="#br0" timeOffset="107466.42">17562 17884 0,'0'25'93,"0"0"-77,0 0-16,49 24 16,-24-24-1,0 49 1,0-24-1,24 0 17,-24-1-17,0 1 1,0-25 0,0-1-1,-1-24-15,1 25 16,0 0-1,0 0 1,0 0 0,24-25-1,-49 24 1,25 1 15,0-25-15,0 25 31,-25 0 62,24-25-93,-24 50 15,25-26 78</inkml:trace>
  <inkml:trace contextRef="#ctx0" brushRef="#br0" timeOffset="112013.12">20762 8062 0,'0'49'125,"49"1"-125,-24 24 16,-25-49-16,0 25 16,0 49-1,0-74 1,0-1 0,0 1-1,0 0 1,0 25 15,0-26-15,0 26-1,50-75 267,-50 0-282,0-49 15,24 24-15,1 1 16,-25-26-1,25 51 1,0-1 0,0-25-1,-1 1 17,1 24-17,0 0 1,0 0-1,0-24 1,-1-1 0,1 25-1,25-25 1,-50 1 0,49-1-1,1 1 1,-25 24-1,0 0-15,-1 0 16,26 0 0</inkml:trace>
  <inkml:trace contextRef="#ctx0" brushRef="#br0" timeOffset="112966.25">21059 8310 0,'25'0'78,"0"0"-62,24 0-1,1 49-15,-25-24 16,24 99 0,-24-50-1,25 26 1,-1-51 0,-49-24-1,50 0-15,-50 0 16</inkml:trace>
  <inkml:trace contextRef="#ctx0" brushRef="#br0" timeOffset="114481.83">20786 7863 0,'0'25'94,"0"24"-78,0-24-16,25 25 15,0 0-15,-25-26 32,25 26-17,-25 0 1,0-26 0,0 26-1,25-50-15,-25 50 16,0-1-1,0-24 1,0 0 0,0 24 15,0-24-15,0 0-1,24 0 1,-24 0 15,0-1-15,0 1-1,0 0-15,0 0 32,0 0-17,0-1 16,0 1-15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7:13.31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5904 5631 0,'49'0'93,"50"0"-77,-49-25-16,24 25 16,1 0-1,24-25 1,0 25 0,-24 0-1,-26 0-15,50 0 16,25 0-1,-24 0 1,24 0 0,25 0-1,-1 0 1,1 0 15,0 0-15,49 0-1,-24 0 1,-25 0 0,-75 0-16,100 0 15,24 0 1,1 0 0,-75 0-1,25 0 1,-50 0-1,25 0 1,25 0 0,-50 0-1,0 0 17,0 0-17,-49 0-15,49 0 16,-24 0-1,-1 0 1,1 0 0,-1 0-1,25 0 1,0 0 0,-49 0-1,49 0 1,-49 0-1,-25 0 1,-1 0-16,26 0 16,-25 0 15,24 0-15,-24 0-1,25 0 1,24 0-1,-24 0 1,24 0 0,-24 0-1,24 0 1,1 0 0,-50 0-16,24 0 15,26 0 1,-51 0-1,26 0 1,0 0 0,-26 0 156,1 0-172,25 0 15,-25 0-15,49 0 16,-24 0-1,24 0 1,50 0 0,-25 0-1,0 0 17,26 0-17,23 0 1,-123 0-16,124 0 15,-50 0 1,75 0 0,24 0-1,50 0 1,-49 0 0,-26 0-1,26 0 1,-75 0-1,0 0 1,25 0 15,-25 0-15,-50 0 0,50 0-1,-74 0 1,49 0-1,-74 0 1,124 0 0,-125 0-1,51 0 1,-1 0 0,50 0-1,-74 0-15,24 0 16,1 0-1,-26 0 17,26 0-17,24 0 1,25 0 0,50-25-1,74 25 1,-100 0-1,-48 0 1,-51-25 0,1 25-16,-25 0 15,49 0 1,1-24 0,-1 24-1,25 0 1,-49 0-1,-1 0 17,26 0-17,-26 0 1,26 0 0,-50 0 15,-1 0-16,1 0 1,50 0 0,-51 0-1,1 0 1,0 0 0,49 0-1,-49 0 16,0 0 1</inkml:trace>
  <inkml:trace contextRef="#ctx0" brushRef="#br0" timeOffset="1953.06">6623 6028 0,'49'0'109,"26"0"-109,-1 0 16,1 0-16,24 0 16,0 0-16,75 0 31,-25 0-16,74 0 1,74 0 0,-24 0-1,-99 0 1,-75 0-16,50 0 16,-50 0-1,75 0 1,49 0-1,25 0 1,-74 0 0,-50 0-1,-25 0 17,25 0-17,0 0 1,0 0-1,-74 0-15,49 0 16,25 0 0,-74 0-1,24 0 1,25 0 0,25 0-1,-25 0 1,1 0-1,-26 0 1,0 0 0,1 0-1,-50 0 1,0 24 0,24-24-1,-24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8:30.5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11286 10269 0,'50'0'46,"-1"0"-30,-24 0 31,0 0-31,0 0 15,24 0 16,-24 0-32,0 0 17,0 0-17,24 0 1,-24 0 15,0 0-31,0 25 16,0-25-1,-1 50-15,1-26 16,-25 26 15,0-25-15,0 0 31,-25-25 46,1 0-93,-26 0 16,25 0-16,0 0 16,1 0-1,-1 0-15,0 0 16,0 0 0,0 0 15,1 0-16,-1 0 1,0 0 0,0 0-1,0 0 1,1 0 15,-1 0 79,25-25-48,0 0-46,0 0-1,0 0 1,0 1 0,25 24-1,-25-50 1,49 25-1,-49 0 1,25 25 0,0 0 31,0 0-32,-1 0 1,1 0-1,0 0 1,0 0 15,0 0-15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8:30.5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11286 10269 0,'50'0'46,"-1"0"-30,-24 0 31,0 0-31,0 0 15,24 0 16,-24 0-32,0 0 17,0 0-17,24 0 1,-24 0 15,0 0-31,0 25 16,0-25-1,-1 50-15,1-26 16,-25 26 15,0-25-15,0 0 31,-25-25 46,1 0-93,-26 0 16,25 0-16,0 0 16,1 0-1,-1 0-15,0 0 16,0 0 0,0 0 15,1 0-16,-1 0 1,0 0 0,0 0-1,0 0 1,1 0 15,-1 0 79,25-25-48,0 0-46,0 0-1,0 0 1,0 1 0,25 24-1,-25-50 1,49 25-1,-49 0 1,25 25 0,0 0 31,0 0-32,-1 0 1,1 0-1,0 0 1,0 0 15,0 0-15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20:09.4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11534 10517 0,'0'50'313,"0"-25"-313,0 24 15,0-24-15,0 25 16,0-26-1,0 26 1,0-25 0,0 0-16,0-1 15,0 1 17,0 25-17,25-1 16,-25-24-15,25 0 0,-25 25-1,25-26 17,-1-24-1</inkml:trace>
  <inkml:trace contextRef="#ctx0" brushRef="#br0" timeOffset="2484.25">11559 11261 0,'-25'0'62,"0"0"32,25-24-79,0-1 1,25-25-16,0 25 47,0 25 15,0-25-46,-1 25 15,26 0 1,-25 0-1,24 0 0,-24 0 32,0 0 62,-25 25-94,0 0-16,0 0 1,0 0 0,0 0-16,0-1 31,0 1-15,0 0-16,-25 0 78,25 0-78,-49-1 47,24-24 31,0 0-47,0 0-15,0 0-1,1 0 32,-1 0-47,0 0 16,0 0 46,0 0-31,1 0-31,48-24 266,1 24-250,0-25-16</inkml:trace>
  <inkml:trace contextRef="#ctx0" brushRef="#br0" timeOffset="3390.51">11559 11261 0,'-25'50'172,"25"-25"-156,0 0-1,0-1 1,-25-24-16,25 25 16</inkml:trace>
  <inkml:trace contextRef="#ctx0" brushRef="#br0" timeOffset="23530.53">11509 10889 0,'0'25'187,"0"0"-171,0 0-16,0-1 16,0 26-16,0-25 31,0 0-15,0-1-1,-24 1 1,24 0 15,0 0 16,-25-25-31,0 50 15,0-26 0,0 1-15,25 0-1,-24 0-15,24 0 32,-25-1-1,0 1 0,0 0-15,0 0 15,1-25 0,24 25-31,-25-25 31,25 24-15,-25 1 0,25 0-16,-25-25 31,0 25-15,25 0-1,-25-1 1,1-24-1,-1 25 32,25 0-31,-25-25-16,25 25 16,-25 0 15,25-1 0,-25 1 0,1 0-15,-1 0 15,25 0 0,-50-1-15,50 1 0,-25 25-1,25-25 17,-24-1-17,-1 1 1,25 0-1,-25 0 1,25 0 0,-25-1 15,0 26-15,1-25-1,24 25 1,-50-1-1,50-24 17,-25 25-17,25-26 1,-25 51 0,1-50-1,24-1 1,-25 51-1,25-50 1,-25 24 15,25 1-31,-25 24 16,-24 1 0,49-26-1,0 26 1,-25-26-1,25 1 1,-25 49 0,25-49-1,-50-1 1,50 1 0,0 49-1,-24-24 16,24-26-15,0-24 0,0 49-1,0-24 1,-25-25 0,25 24-1,0 1 1,-25 0-1,25-1 1,0 1 0,-25-25-1,25-1-15,0 51 16,-25-26 0,25 1-1,-24 24 1,-1-49-1,0 25 1,25 24 15,0-24-15,-25 0 0,25-26-1,-25 51 1,25-50-16,-24-1 15,-1 26 1,25 0 0,0-1-1,0 26 1,0-51 0,-50 26-1,50 24 16,0-49-15,0 0 0,0 0-1,0 24 1,-25-24 0,25 25 15,-25 49-16,25-74 17,0 0-32,0 0 31,0-1-15,-24-24 15,24 25 0,0 0 0,49-25 251,-24 25-220,25-25-46,-25 25-1,-1-25 17,1 24-32,0-24 15,25 0 1,-26 25-1,26-25 1,-25 0 0,0 25-1,-1-25 1,-24 25 0,25-25-16,25 0 31,-25 0-16,24 0 1,-24 25 0,0-25 15,24 24-15,1-24 15,-50 25-16,25-25 1,-25 25 0,49-25-1,-24 0 1,25 0 0,-25 0-1,-1 0 1,1 0-1,0 0 1,0 0 0,0 25-1,-1-25 1,1 0 0,0 0-1,25 0 1,-1 25-1,26-25 1,-26 24 0,-24-24-1,25 0 1,-25 0 0,24 0-1,1 0 1,-25 0-1,-1 25-15,26-25 16,24 0 0,-49 25 15,25-25-15,24 0-1,-49 25 1,49-25-1,-49 0 1,50 0 0,24 49-1,-74-49 1,99 25 0,-99-25-1,24 0 1,1 0-1,-25 25 1,24-25 0,-24 0 15,25 0-15,-26 25-1,1-25 1,0 0-1,0 0 1,0 0 0,24 0-1,-24 0 1,0 0 0,0 0-1,-1 0 1,1 0-1,0 0 1,25 0 0,-1 0 31,-24 0-47,0 25 31,24-25-16,1 0 1,-25 0 0,0 0-1,24 0 1,1 0 0,0 24-1,-26 1 1,1-25-1,0 0 1,0 0-16,0 0 31,49 0 1,-49 0-17,0 25 1,-1-25-1,1 0 1,25 0 0,-25 0-1,-1 0 1,1 0-16,0 0 16,25 50-1,-26-50 1,26 0-1,-25 0 1,24 0 15,-24 0-15,25 0 0,-1 24-1,-24-24 1,25 0 15,-25 0-15,-1 0-1,1 0 1,0 0 0,0 0-1,0 0 1,-25-49 343,0 24-343,-25-25-1,0 50 1,25-49-16,-25 49 16,25-25-1,-49-25 1,49 26 0,0-1-16,-25 0 15,-25-25 1,25 1 15,1-26-15,-1 26-1,0-1 1,0-24 0,-24 24-1,24 1 1,0-1-1,0-25 1,0 26-16,1-26 16,-26-49-1,25 50 1,-24 0 0,24 24-1,0 0 16,-49-74-15,24 0 0,0 50-1,-24-25 1,0-25 0,49 99-16,-50-74 15,1-1 1,24-24-1,1 50 1,24-25 0,-25 24-1,-24-49 1,24 50 0,25-25-1,-24 0 16,-26-26-15,1-23 0,24 73-16,26-24 15,-26 0 1,25 24 0,-49-24-1,49 0 1,-49 0-1,24 24 1,25-24 0,0 49-1,0 1 1,1-1 0,-1 1-1,0 24 1,-49-74-1,49 49 1,0-24 0,0 74-1,0-50 1,-24 25 0,49-24-1,-50-1 1,1 25-1,49-24 1,-25 24 0,25 0-1</inkml:trace>
  <inkml:trace contextRef="#ctx0" brushRef="#br0" timeOffset="26592.94">11534 10492 0,'-25'0'266,"1"0"-250,-1 0-16,0 25 15,0 0 1,0 0-1,1 24 1,-1-49 0,0 50-1,25-25 1,-50 49 0,26-49 15,-1 0-16,25 0 1,-25 24 0,0-24-1,0 25 1,25 24 0,-25-24-1,-24-26 1,-1 51-1,25-25 1,1 49 0,-26-25-1,-24 25 1,74-74 0,-25 50-1,25-51 1,-50 1-16,50 25 31,-25 49-15,-24-74-1,24 49 1,0-24 0,0 24-1,25-49 1,-49 25-1,49 24 1,-50 1 0,25-1-1,25-24-15,-49-1 16,24 1 0,0 24-1,-24 1 1,24-51 15,-25 51-15,25-75-1,25 74 1,-74 1 0,49-51-1,0 26 1,-24 24-1,-1-24 1,25 0 0,0-1-1,-24 1 1,24 0 0,-25 24-1,1-49 16,24 24-15,0 26 0,0-50-1,1 24-15,-26 1 16,25-25 15,25-1-15,-25-24-1,1 50 17,24-25-17,-25 0 1</inkml:trace>
  <inkml:trace contextRef="#ctx0" brushRef="#br0" timeOffset="29030.36">9550 13767 0,'0'24'172,"0"26"-172,0-25 15,0 0-15,0-1 16,0 1 0,0 0-16,0 25 15,0-26 1,0 26-1,0 0 1,0-1 0,0-24-1,0 25 1,25 24 15,-1 25-15,1-49-1,0-25-15,0 49 16,0-24 0,-1-1-1,1-24 1,-25 25 0,0-1-1,50 1 1,-50 24-1,25 1 1,24-26 0,-49 1-1,0 0 17,-25-50 389,-24 0-405,-1 0 0,25 0-16,-24 0 15,-50 0 17,24 0-17,1 0 1,-50 0-1,25 0 1,24 0-16,1 0 16,-1 0-1,26 0 1,-51 0 0,51 0-1,24 0 1,0 0-1,0 0 17,1 0-17,-1 0 17,-25 0-32,25 0 15,25-50 204,25 0-203,0 1-16,-25 24 15,74-49 1,-24-26-1,0 76 1,74-76 0,0 1-1,25 0 1,-75 49-16,50-24 16,-74 49-1,24-25 1,-24 26-1,-1-26 17,-24 25-1,0 0-15,0-24-1,24-26 1,-24 75 15,-25-24-15,0-1-1,25 0 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8:30.5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11286 10269 0,'50'0'46,"-1"0"-30,-24 0 31,0 0-31,0 0 15,24 0 16,-24 0-32,0 0 17,0 0-17,24 0 1,-24 0 15,0 0-31,0 25 16,0-25-1,-1 50-15,1-26 16,-25 26 15,0-25-15,0 0 31,-25-25 46,1 0-93,-26 0 16,25 0-16,0 0 16,1 0-1,-1 0-15,0 0 16,0 0 0,0 0 15,1 0-16,-1 0 1,0 0 0,0 0-1,0 0 1,1 0 15,-1 0 79,25-25-48,0 0-46,0 0-1,0 0 1,0 1 0,25 24-1,-25-50 1,49 25-1,-49 0 1,25 25 0,0 0 31,0 0-32,-1 0 1,1 0-1,0 0 1,0 0 15,0 0-15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20:09.4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11534 10517 0,'0'50'313,"0"-25"-313,0 24 15,0-24-15,0 25 16,0-26-1,0 26 1,0-25 0,0 0-16,0-1 15,0 1 17,0 25-17,25-1 16,-25-24-15,25 0 0,-25 25-1,25-26 17,-1-24-1</inkml:trace>
  <inkml:trace contextRef="#ctx0" brushRef="#br0" timeOffset="2484.25">11559 11261 0,'-25'0'62,"0"0"32,25-24-79,0-1 1,25-25-16,0 25 47,0 25 15,0-25-46,-1 25 15,26 0 1,-25 0-1,24 0 0,-24 0 32,0 0 62,-25 25-94,0 0-16,0 0 1,0 0 0,0 0-16,0-1 31,0 1-15,0 0-16,-25 0 78,25 0-78,-49-1 47,24-24 31,0 0-47,0 0-15,0 0-1,1 0 32,-1 0-47,0 0 16,0 0 46,0 0-31,1 0-31,48-24 266,1 24-250,0-25-16</inkml:trace>
  <inkml:trace contextRef="#ctx0" brushRef="#br0" timeOffset="3390.51">11559 11261 0,'-25'50'172,"25"-25"-156,0 0-1,0-1 1,-25-24-16,25 25 16</inkml:trace>
  <inkml:trace contextRef="#ctx0" brushRef="#br0" timeOffset="23530.53">11509 10889 0,'0'25'187,"0"0"-171,0 0-16,0-1 16,0 26-16,0-25 31,0 0-15,0-1-1,-24 1 1,24 0 15,0 0 16,-25-25-31,0 50 15,0-26 0,0 1-15,25 0-1,-24 0-15,24 0 32,-25-1-1,0 1 0,0 0-15,0 0 15,1-25 0,24 25-31,-25-25 31,25 24-15,-25 1 0,25 0-16,-25-25 31,0 25-15,25 0-1,-25-1 1,1-24-1,-1 25 32,25 0-31,-25-25-16,25 25 16,-25 0 15,25-1 0,-25 1 0,1 0-15,-1 0 15,25 0 0,-50-1-15,50 1 0,-25 25-1,25-25 17,-24-1-17,-1 1 1,25 0-1,-25 0 1,25 0 0,-25-1 15,0 26-15,1-25-1,24 25 1,-50-1-1,50-24 17,-25 25-17,25-26 1,-25 51 0,1-50-1,24-1 1,-25 51-1,25-50 1,-25 24 15,25 1-31,-25 24 16,-24 1 0,49-26-1,0 26 1,-25-26-1,25 1 1,-25 49 0,25-49-1,-50-1 1,50 1 0,0 49-1,-24-24 16,24-26-15,0-24 0,0 49-1,0-24 1,-25-25 0,25 24-1,0 1 1,-25 0-1,25-1 1,0 1 0,-25-25-1,25-1-15,0 51 16,-25-26 0,25 1-1,-24 24 1,-1-49-1,0 25 1,25 24 15,0-24-15,-25 0 0,25-26-1,-25 51 1,25-50-16,-24-1 15,-1 26 1,25 0 0,0-1-1,0 26 1,0-51 0,-50 26-1,50 24 16,0-49-15,0 0 0,0 0-1,0 24 1,-25-24 0,25 25 15,-25 49-16,25-74 17,0 0-32,0 0 31,0-1-15,-24-24 15,24 25 0,0 0 0,49-25 251,-24 25-220,25-25-46,-25 25-1,-1-25 17,1 24-32,0-24 15,25 0 1,-26 25-1,26-25 1,-25 0 0,0 25-1,-1-25 1,-24 25 0,25-25-16,25 0 31,-25 0-16,24 0 1,-24 25 0,0-25 15,24 24-15,1-24 15,-50 25-16,25-25 1,-25 25 0,49-25-1,-24 0 1,25 0 0,-25 0-1,-1 0 1,1 0-1,0 0 1,0 0 0,0 25-1,-1-25 1,1 0 0,0 0-1,25 0 1,-1 25-1,26-25 1,-26 24 0,-24-24-1,25 0 1,-25 0 0,24 0-1,1 0 1,-25 0-1,-1 25-15,26-25 16,24 0 0,-49 25 15,25-25-15,24 0-1,-49 25 1,49-25-1,-49 0 1,50 0 0,24 49-1,-74-49 1,99 25 0,-99-25-1,24 0 1,1 0-1,-25 25 1,24-25 0,-24 0 15,25 0-15,-26 25-1,1-25 1,0 0-1,0 0 1,0 0 0,24 0-1,-24 0 1,0 0 0,0 0-1,-1 0 1,1 0-1,0 0 1,25 0 0,-1 0 31,-24 0-47,0 25 31,24-25-16,1 0 1,-25 0 0,0 0-1,24 0 1,1 0 0,0 24-1,-26 1 1,1-25-1,0 0 1,0 0-16,0 0 31,49 0 1,-49 0-17,0 25 1,-1-25-1,1 0 1,25 0 0,-25 0-1,-1 0 1,1 0-16,0 0 16,25 50-1,-26-50 1,26 0-1,-25 0 1,24 0 15,-24 0-15,25 0 0,-1 24-1,-24-24 1,25 0 15,-25 0-15,-1 0-1,1 0 1,0 0 0,0 0-1,0 0 1,-25-49 343,0 24-343,-25-25-1,0 50 1,25-49-16,-25 49 16,25-25-1,-49-25 1,49 26 0,0-1-16,-25 0 15,-25-25 1,25 1 15,1-26-15,-1 26-1,0-1 1,0-24 0,-24 24-1,24 1 1,0-1-1,0-25 1,0 26-16,1-26 16,-26-49-1,25 50 1,-24 0 0,24 24-1,0 0 16,-49-74-15,24 0 0,0 50-1,-24-25 1,0-25 0,49 99-16,-50-74 15,1-1 1,24-24-1,1 50 1,24-25 0,-25 24-1,-24-49 1,24 50 0,25-25-1,-24 0 16,-26-26-15,1-23 0,24 73-16,26-24 15,-26 0 1,25 24 0,-49-24-1,49 0 1,-49 0-1,24 24 1,25-24 0,0 49-1,0 1 1,1-1 0,-1 1-1,0 24 1,-49-74-1,49 49 1,0-24 0,0 74-1,0-50 1,-24 25 0,49-24-1,-50-1 1,1 25-1,49-24 1,-25 24 0,25 0-1</inkml:trace>
  <inkml:trace contextRef="#ctx0" brushRef="#br0" timeOffset="26592.94">11534 10492 0,'-25'0'266,"1"0"-250,-1 0-16,0 25 15,0 0 1,0 0-1,1 24 1,-1-49 0,0 50-1,25-25 1,-50 49 0,26-49 15,-1 0-16,25 0 1,-25 24 0,0-24-1,0 25 1,25 24 0,-25-24-1,-24-26 1,-1 51-1,25-25 1,1 49 0,-26-25-1,-24 25 1,74-74 0,-25 50-1,25-51 1,-50 1-16,50 25 31,-25 49-15,-24-74-1,24 49 1,0-24 0,0 24-1,25-49 1,-49 25-1,49 24 1,-50 1 0,25-1-1,25-24-15,-49-1 16,24 1 0,0 24-1,-24 1 1,24-51 15,-25 51-15,25-75-1,25 74 1,-74 1 0,49-51-1,0 26 1,-24 24-1,-1-24 1,25 0 0,0-1-1,-24 1 1,24 0 0,-25 24-1,1-49 16,24 24-15,0 26 0,0-50-1,1 24-15,-26 1 16,25-25 15,25-1-15,-25-24-1,1 50 17,24-25-17,-25 0 1</inkml:trace>
  <inkml:trace contextRef="#ctx0" brushRef="#br0" timeOffset="29030.36">9550 13767 0,'0'24'172,"0"26"-172,0-25 15,0 0-15,0-1 16,0 1 0,0 0-16,0 25 15,0-26 1,0 26-1,0 0 1,0-1 0,0-24-1,0 25 1,25 24 15,-1 25-15,1-49-1,0-25-15,0 49 16,0-24 0,-1-1-1,1-24 1,-25 25 0,0-1-1,50 1 1,-50 24-1,25 1 1,24-26 0,-49 1-1,0 0 17,-25-50 389,-24 0-405,-1 0 0,25 0-16,-24 0 15,-50 0 17,24 0-17,1 0 1,-50 0-1,25 0 1,24 0-16,1 0 16,-1 0-1,26 0 1,-51 0 0,51 0-1,24 0 1,0 0-1,0 0 17,1 0-17,-1 0 17,-25 0-32,25 0 15,25-50 204,25 0-203,0 1-16,-25 24 15,74-49 1,-24-26-1,0 76 1,74-76 0,0 1-1,25 0 1,-75 49-16,50-24 16,-74 49-1,24-25 1,-24 26-1,-1-26 17,-24 25-1,0 0-15,0-24-1,24-26 1,-24 75 15,-25-24-15,0-1-1,25 0 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22:31.3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11534 11460 0,'-49'49'281,"49"-24"-265,-25-25 15,25 50-31,-25-25 31,0-25-15,25 49 0,-25-49-1,25 25 1,-24 0 31,-1-25-16,0 25-15,25-1-16,-25 1 31,0 0 16,25 0-32,-24 0 17,-1-1 15</inkml:trace>
  <inkml:trace contextRef="#ctx0" brushRef="#br0" timeOffset="2281.27">11609 11361 0,'-25'24'282,"0"-24"-251,25 25-15,-25 0-1,25 0 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8:30.5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11286 10269 0,'50'0'46,"-1"0"-30,-24 0 31,0 0-31,0 0 15,24 0 16,-24 0-32,0 0 17,0 0-17,24 0 1,-24 0 15,0 0-31,0 25 16,0-25-1,-1 50-15,1-26 16,-25 26 15,0-25-15,0 0 31,-25-25 46,1 0-93,-26 0 16,25 0-16,0 0 16,1 0-1,-1 0-15,0 0 16,0 0 0,0 0 15,1 0-16,-1 0 1,0 0 0,0 0-1,0 0 1,1 0 15,-1 0 79,25-25-48,0 0-46,0 0-1,0 0 1,0 1 0,25 24-1,-25-50 1,49 25-1,-49 0 1,25 25 0,0 0 31,0 0-32,-1 0 1,1 0-1,0 0 1,0 0 15,0 0-15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20:09.4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11534 10517 0,'0'50'313,"0"-25"-313,0 24 15,0-24-15,0 25 16,0-26-1,0 26 1,0-25 0,0 0-16,0-1 15,0 1 17,0 25-17,25-1 16,-25-24-15,25 0 0,-25 25-1,25-26 17,-1-24-1</inkml:trace>
  <inkml:trace contextRef="#ctx0" brushRef="#br0" timeOffset="2484.25">11559 11261 0,'-25'0'62,"0"0"32,25-24-79,0-1 1,25-25-16,0 25 47,0 25 15,0-25-46,-1 25 15,26 0 1,-25 0-1,24 0 0,-24 0 32,0 0 62,-25 25-94,0 0-16,0 0 1,0 0 0,0 0-16,0-1 31,0 1-15,0 0-16,-25 0 78,25 0-78,-49-1 47,24-24 31,0 0-47,0 0-15,0 0-1,1 0 32,-1 0-47,0 0 16,0 0 46,0 0-31,1 0-31,48-24 266,1 24-250,0-25-16</inkml:trace>
  <inkml:trace contextRef="#ctx0" brushRef="#br0" timeOffset="3390.51">11559 11261 0,'-25'50'172,"25"-25"-156,0 0-1,0-1 1,-25-24-16,25 25 16</inkml:trace>
  <inkml:trace contextRef="#ctx0" brushRef="#br0" timeOffset="23530.53">11509 10889 0,'0'25'187,"0"0"-171,0 0-16,0-1 16,0 26-16,0-25 31,0 0-15,0-1-1,-24 1 1,24 0 15,0 0 16,-25-25-31,0 50 15,0-26 0,0 1-15,25 0-1,-24 0-15,24 0 32,-25-1-1,0 1 0,0 0-15,0 0 15,1-25 0,24 25-31,-25-25 31,25 24-15,-25 1 0,25 0-16,-25-25 31,0 25-15,25 0-1,-25-1 1,1-24-1,-1 25 32,25 0-31,-25-25-16,25 25 16,-25 0 15,25-1 0,-25 1 0,1 0-15,-1 0 15,25 0 0,-50-1-15,50 1 0,-25 25-1,25-25 17,-24-1-17,-1 1 1,25 0-1,-25 0 1,25 0 0,-25-1 15,0 26-15,1-25-1,24 25 1,-50-1-1,50-24 17,-25 25-17,25-26 1,-25 51 0,1-50-1,24-1 1,-25 51-1,25-50 1,-25 24 15,25 1-31,-25 24 16,-24 1 0,49-26-1,0 26 1,-25-26-1,25 1 1,-25 49 0,25-49-1,-50-1 1,50 1 0,0 49-1,-24-24 16,24-26-15,0-24 0,0 49-1,0-24 1,-25-25 0,25 24-1,0 1 1,-25 0-1,25-1 1,0 1 0,-25-25-1,25-1-15,0 51 16,-25-26 0,25 1-1,-24 24 1,-1-49-1,0 25 1,25 24 15,0-24-15,-25 0 0,25-26-1,-25 51 1,25-50-16,-24-1 15,-1 26 1,25 0 0,0-1-1,0 26 1,0-51 0,-50 26-1,50 24 16,0-49-15,0 0 0,0 0-1,0 24 1,-25-24 0,25 25 15,-25 49-16,25-74 17,0 0-32,0 0 31,0-1-15,-24-24 15,24 25 0,0 0 0,49-25 251,-24 25-220,25-25-46,-25 25-1,-1-25 17,1 24-32,0-24 15,25 0 1,-26 25-1,26-25 1,-25 0 0,0 25-1,-1-25 1,-24 25 0,25-25-16,25 0 31,-25 0-16,24 0 1,-24 25 0,0-25 15,24 24-15,1-24 15,-50 25-16,25-25 1,-25 25 0,49-25-1,-24 0 1,25 0 0,-25 0-1,-1 0 1,1 0-1,0 0 1,0 0 0,0 25-1,-1-25 1,1 0 0,0 0-1,25 0 1,-1 25-1,26-25 1,-26 24 0,-24-24-1,25 0 1,-25 0 0,24 0-1,1 0 1,-25 0-1,-1 25-15,26-25 16,24 0 0,-49 25 15,25-25-15,24 0-1,-49 25 1,49-25-1,-49 0 1,50 0 0,24 49-1,-74-49 1,99 25 0,-99-25-1,24 0 1,1 0-1,-25 25 1,24-25 0,-24 0 15,25 0-15,-26 25-1,1-25 1,0 0-1,0 0 1,0 0 0,24 0-1,-24 0 1,0 0 0,0 0-1,-1 0 1,1 0-1,0 0 1,25 0 0,-1 0 31,-24 0-47,0 25 31,24-25-16,1 0 1,-25 0 0,0 0-1,24 0 1,1 0 0,0 24-1,-26 1 1,1-25-1,0 0 1,0 0-16,0 0 31,49 0 1,-49 0-17,0 25 1,-1-25-1,1 0 1,25 0 0,-25 0-1,-1 0 1,1 0-16,0 0 16,25 50-1,-26-50 1,26 0-1,-25 0 1,24 0 15,-24 0-15,25 0 0,-1 24-1,-24-24 1,25 0 15,-25 0-15,-1 0-1,1 0 1,0 0 0,0 0-1,0 0 1,-25-49 343,0 24-343,-25-25-1,0 50 1,25-49-16,-25 49 16,25-25-1,-49-25 1,49 26 0,0-1-16,-25 0 15,-25-25 1,25 1 15,1-26-15,-1 26-1,0-1 1,0-24 0,-24 24-1,24 1 1,0-1-1,0-25 1,0 26-16,1-26 16,-26-49-1,25 50 1,-24 0 0,24 24-1,0 0 16,-49-74-15,24 0 0,0 50-1,-24-25 1,0-25 0,49 99-16,-50-74 15,1-1 1,24-24-1,1 50 1,24-25 0,-25 24-1,-24-49 1,24 50 0,25-25-1,-24 0 16,-26-26-15,1-23 0,24 73-16,26-24 15,-26 0 1,25 24 0,-49-24-1,49 0 1,-49 0-1,24 24 1,25-24 0,0 49-1,0 1 1,1-1 0,-1 1-1,0 24 1,-49-74-1,49 49 1,0-24 0,0 74-1,0-50 1,-24 25 0,49-24-1,-50-1 1,1 25-1,49-24 1,-25 24 0,25 0-1</inkml:trace>
  <inkml:trace contextRef="#ctx0" brushRef="#br0" timeOffset="26592.94">11534 10492 0,'-25'0'266,"1"0"-250,-1 0-16,0 25 15,0 0 1,0 0-1,1 24 1,-1-49 0,0 50-1,25-25 1,-50 49 0,26-49 15,-1 0-16,25 0 1,-25 24 0,0-24-1,0 25 1,25 24 0,-25-24-1,-24-26 1,-1 51-1,25-25 1,1 49 0,-26-25-1,-24 25 1,74-74 0,-25 50-1,25-51 1,-50 1-16,50 25 31,-25 49-15,-24-74-1,24 49 1,0-24 0,0 24-1,25-49 1,-49 25-1,49 24 1,-50 1 0,25-1-1,25-24-15,-49-1 16,24 1 0,0 24-1,-24 1 1,24-51 15,-25 51-15,25-75-1,25 74 1,-74 1 0,49-51-1,0 26 1,-24 24-1,-1-24 1,25 0 0,0-1-1,-24 1 1,24 0 0,-25 24-1,1-49 16,24 24-15,0 26 0,0-50-1,1 24-15,-26 1 16,25-25 15,25-1-15,-25-24-1,1 50 17,24-25-17,-25 0 1</inkml:trace>
  <inkml:trace contextRef="#ctx0" brushRef="#br0" timeOffset="29030.36">9550 13767 0,'0'24'172,"0"26"-172,0-25 15,0 0-15,0-1 16,0 1 0,0 0-16,0 25 15,0-26 1,0 26-1,0 0 1,0-1 0,0-24-1,0 25 1,25 24 15,-1 25-15,1-49-1,0-25-15,0 49 16,0-24 0,-1-1-1,1-24 1,-25 25 0,0-1-1,50 1 1,-50 24-1,25 1 1,24-26 0,-49 1-1,0 0 17,-25-50 389,-24 0-405,-1 0 0,25 0-16,-24 0 15,-50 0 17,24 0-17,1 0 1,-50 0-1,25 0 1,24 0-16,1 0 16,-1 0-1,26 0 1,-51 0 0,51 0-1,24 0 1,0 0-1,0 0 17,1 0-17,-1 0 17,-25 0-32,25 0 15,25-50 204,25 0-203,0 1-16,-25 24 15,74-49 1,-24-26-1,0 76 1,74-76 0,0 1-1,25 0 1,-75 49-16,50-24 16,-74 49-1,24-25 1,-24 26-1,-1-26 17,-24 25-1,0 0-15,0-24-1,24-26 1,-24 75 15,-25-24-15,0-1-1,25 0 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22:31.3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11534 11460 0,'-49'49'281,"49"-24"-265,-25-25 15,25 50-31,-25-25 31,0-25-15,25 49 0,-25-49-1,25 25 1,-24 0 31,-1-25-16,0 25-15,25-1-16,-25 1 31,0 0 16,25 0-32,-24 0 17,-1-1 15</inkml:trace>
  <inkml:trace contextRef="#ctx0" brushRef="#br0" timeOffset="2281.27">11609 11361 0,'-25'24'282,"0"-24"-251,25 25-15,-25 0-1,25 0 32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23:28.27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16545 8384 0,'-25'0'109,"0"0"-93,0 0-16,-24 0 16,24 0-1,-50 25 1,26-25-1,-26 25 1,1-1 0,0 26-1,24-50 1,-74 74 0,50-49-1,-50 25 1,49-25-1,26-1-15,-1 26 16,-24-25 0,-1 24 15,50-49-15,-24 50-1,-1-25 1,-49 0-1,24 49 1,26-49 0,-50 25-1,49-26 1,-49 26 0,0 0-1,24-1 1,1 1-1,-25 24 1,49-49 15,0 0-15,1 0 0,-51 49-1,26-24 1,24-1-1,-24-24 1,0 25 0,24-50-1,0 49 1,1-24 0,-26 25-1,26-1 1,-26 26-1,1-26 1,49-24 15,0 0-15,1 0 0,-1-25-16,0 25 15,0-1 1,-24 26-1,24-25 1,0 24 0,-25-24-1,50 0 1,-25 25 0,-24-26-1,49 26 1,0-25-1,-25 0 1,25-1 0,-25 1-1,0 50 1,25-1 0,0-49-1,0 24 1,-49 26 15,49-50-15,0 24-1,0-24 1,0 25 0,0 49-1,0-74 1,0 49-1,0 1 1,0-26 0,0 26 15,0-51-15,0 51-1,25-1 1,-25-24-1,0-1 1,0 1-16,49 24 16,-49-49-1,0 25 1,25 24 0,-25-24-1,50-1 1,-50 1 15,24 24-15,1 1-1,25-25 1,-50 24 0,0-49-16,25 49 15,24-24 1,-49-1-1,0-24 1,25 74 0,0-49-1,-25 24 1,50 1 0,-50-1-1,24 25 1,26 1 15,-50-76-31,25 76 16,0-26-1,-1 25 1,1-24 0,-25 24-1,25-25 1,25 50-1,-50-99 1,24 25 0,-24 24-1,0 1 1,25-1 0,-25 25-1,25-99 16,-25 50-15,0 24 0,0-49-1,0 25 1,0-1 0,0-24-1,0 25 1,0 24-1,0-24 1,0-1-16,0 1 16,0 0-1,0-26 1,0 26 15,0 0-15,0-1 15,0-24-15,0 0-1,0 49 1,25-24 0,0-1-1,-25 1-15,0 0 16,24-1-1,-24 1 1,25 0 0,-25-26-1,0 26 1,0-25 0,0 49 15,0-24 0,0-1-15,0-24-16,0 0 15,0 0 1,0 0 15,0-1-15,-25 1-1,1-25 126,-1 0-110,0 0 376,25-25-376,0 1 0,0-1-15,0 0-1,0 0 1,0 0 46,0-24-15,25 24 0,-25 0-47,25 25 16,-25-25-16,24 1 15,-24-1 1,0 0 15,0 0 1,0-24-17,0 24 48,25 25-48,-25 25 267,-25 49-267,25-24 1,0-26-1,-24 26 1,24-25 0,0 0 15,0-1-31,-25 1 16,0 0-1,25 0 16,0 0 1,0-1-17,0 1 1,0 0 31,25-75 265,0 1-296,24 24-16,-49 0 16,99-49-1,-24-1 1,-50 26-1,-1 49 1,1-50 0,74 1-1,-74 24 1,25-25 0,-25 50-1,-1 0 1,1-25-1,25 0 17,-25 25-17,-75 0 220,50 25-235,-50 0 15,26 25-15,-26-25 16,25 24 0,-24-49-1,-1 50 1,0-25-1,26 24 17,-1-49-17,0 25 142,0 0-142,-24-25 16,49 49 1,-75-49-1,75 25-15,-25 0-1,1-25 1,-1 25-1,0-25 17,25 25-1,-25-25-15,0 24 15,25-48 250,-24-1-265,24 0-16,0 0 31,0 0-15,-25 1-1,0-1 1,0 0-1,25 0 17,0-24-17,-25 24 1,25 0 0,-24 25-1,24-50 1,-25 50 15,0-49-15,25 24-1,-25 25 17,25-50-1,0 25-16,-25-24 1,1 24 15,-1 0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41:46.8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16197 6846 0,'-24'0'125,"24"-25"-125,0 0 16,24 1 0,1-1-1,0 25-15,0 0 16,0-25-1,-1 0 1,1 25 0,-25-25-1,25 25 17,0 0-17,25 0 16,-26 0-15,26 0 0,-25 0-1,24 0 1,-24 0 15,0 0 0,0 0 1,0 0-17,-1 0 32,1 25-16,-25 0-15,25 0 0,-25 24-1,0-24 1,0 25 15,0-25-15,0 0-1,0-1 1,0 1 0,0 25 15,0-25-15,0-1-1,-25 1 1,25 0-1,-25 0 17,25 0-17,-49-25-15,24 24 32,0-24-1,0 0-31,1 0 31,-1 0-15,0 0 15,0 0-15,0 0-1,1 0 48,-1 0-48,0 0 1,0 0 15,0 0-15,0 0-1,25-24-15,-24 24 47,-1-25 0,0 0-31,25 0 31,0 0-16,0 1 0,0-1 16,0 0-31,0 0 15,0 0 63,0 1 46,0-1-108,-25 25 14,25-25 17,0 0 265,0 0-328,0 0 63,0 1-48,25-1 63</inkml:trace>
  <inkml:trace contextRef="#ctx0" brushRef="#br0" timeOffset="2906.15">17016 7144 0,'0'25'47,"0"-1"-16,0 1-15,25-25 0,24 0 30,-24 0 17,25 0 15,-25 0-31,-25-25-16,0 1 47,0-1-62,24 25 0,-24-25 30,0 0 1,0 0-15,0 1-1,0-1 0,-24 25 0,24-25-31,-25 25 16,0-25 0,0 25 15,0-25-16,-24 1 17,24-1 30,25 0 16,0 0-62,0 0 15,0 0-15,0 1 15,0-1 32,25 0-17,0 0 17,-1 25-32,1 0 47,25 0-31,-25 0 0,-1 0 94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41:46.8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16197 6846 0,'-24'0'125,"24"-25"-125,0 0 16,24 1 0,1-1-1,0 25-15,0 0 16,0-25-1,-1 0 1,1 25 0,-25-25-1,25 25 17,0 0-17,25 0 16,-26 0-15,26 0 0,-25 0-1,24 0 1,-24 0 15,0 0 0,0 0 1,0 0-17,-1 0 32,1 25-16,-25 0-15,25 0 0,-25 24-1,0-24 1,0 25 15,0-25-15,0 0-1,0-1 1,0 1 0,0 25 15,0-25-15,0-1-1,-25 1 1,25 0-1,-25 0 17,25 0-17,-49-25-15,24 24 32,0-24-1,0 0-31,1 0 31,-1 0-15,0 0 15,0 0-15,0 0-1,1 0 48,-1 0-48,0 0 1,0 0 15,0 0-15,0 0-1,25-24-15,-24 24 47,-1-25 0,0 0-31,25 0 31,0 0-16,0 1 0,0-1 16,0 0-31,0 0 15,0 0 63,0 1 46,0-1-108,-25 25 14,25-25 17,0 0 265,0 0-328,0 0 63,0 1-48,25-1 63</inkml:trace>
  <inkml:trace contextRef="#ctx0" brushRef="#br0" timeOffset="2906.15">17016 7144 0,'0'25'47,"0"-1"-16,0 1-15,25-25 0,24 0 30,-24 0 17,25 0 15,-25 0-31,-25-25-16,0 1 47,0-1-62,24 25 0,-24-25 30,0 0 1,0 0-15,0 1-1,0-1 0,-24 25 0,24-25-31,-25 25 16,0-25 0,0 25 15,0-25-16,-24 1 17,24-1 30,25 0 16,0 0-62,0 0 15,0 0-15,0 1 15,0-1 32,25 0-17,0 0 17,-1 25-32,1 0 47,25 0-31,-25 0 0,-1 0 94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26:30.50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4167 9773 0,'-25'0'93,"25"-25"-61,0-24-17,25 49-15,-25-50 16,0 25 0,50-24-1,-25-1 1,-1 50-1,1-25 1,0 0 15,0 25 1,0 0-17,-1 0 16,1 0-15,0 0 0,49 0-1,-49 0 1,0 0 0,0 0 15,0 0 78,-25 25-62,0 0-47,0 0 16,0 0-1,0 24 1,0 1 0,0-25-1,0-1 1,0 26-1,0-25 32,-25 0-31,0-25 0,25 24-1,0 1 16,-25-25-15,25 25 0,-25-25-1,25 25 1,-74 0 0,24-25-1,26 0 1,-1 0-1,0 0 1,0 0 0,0 0-1,1 0 1,-1 0 0,0 0 30,-25 0 33,50-25-64,-24 25 16,24-25 1,0 0 15,0 0-16,0 1-16,0-1 1,0 0 0,0 0 31,24 25-16,26 0 0,-25-25-15</inkml:trace>
  <inkml:trace contextRef="#ctx0" brushRef="#br0" timeOffset="5077.96">4242 8706 0,'0'50'93,"0"-25"-77,0 0-16,0 24 16,49 26-1,-49-1 1,0-49-1,0 0-15,0 0 16,0-1 0,0 1-1,0 0 1,0 0 15,0 0-15,25 24 15,-25-98 438,0 24-375,0-25-63,0 25 0,0-24 16,0 24 15,0 0-30,0 0-17,0 0 1,0 1 62,0-1-62,0 0 46,0 0-15,0 0-47,0 1 94,50-26-32,-26 25-15,-24-24 0,25 24 16,-25 0-1,50 0-31,-50 0 16,25 1 0</inkml:trace>
  <inkml:trace contextRef="#ctx0" brushRef="#br0" timeOffset="6562.32">4242 8558 0,'0'24'188,"0"1"-173,0 0 1,0 0 0,0 0 15,0-1 16,24 26 0,-24-25 31,0 0-47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41:46.8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16197 6846 0,'-24'0'125,"24"-25"-125,0 0 16,24 1 0,1-1-1,0 25-15,0 0 16,0-25-1,-1 0 1,1 25 0,-25-25-1,25 25 17,0 0-17,25 0 16,-26 0-15,26 0 0,-25 0-1,24 0 1,-24 0 15,0 0 0,0 0 1,0 0-17,-1 0 32,1 25-16,-25 0-15,25 0 0,-25 24-1,0-24 1,0 25 15,0-25-15,0 0-1,0-1 1,0 1 0,0 25 15,0-25-15,0-1-1,-25 1 1,25 0-1,-25 0 17,25 0-17,-49-25-15,24 24 32,0-24-1,0 0-31,1 0 31,-1 0-15,0 0 15,0 0-15,0 0-1,1 0 48,-1 0-48,0 0 1,0 0 15,0 0-15,0 0-1,25-24-15,-24 24 47,-1-25 0,0 0-31,25 0 31,0 0-16,0 1 0,0-1 16,0 0-31,0 0 15,0 0 63,0 1 46,0-1-108,-25 25 14,25-25 17,0 0 265,0 0-328,0 0 63,0 1-48,25-1 63</inkml:trace>
  <inkml:trace contextRef="#ctx0" brushRef="#br0" timeOffset="2906.15">17016 7144 0,'0'25'47,"0"-1"-16,0 1-15,25-25 0,24 0 30,-24 0 17,25 0 15,-25 0-31,-25-25-16,0 1 47,0-1-62,24 25 0,-24-25 30,0 0 1,0 0-15,0 1-1,0-1 0,-24 25 0,24-25-31,-25 25 16,0-25 0,0 25 15,0-25-16,-24 1 17,24-1 30,25 0 16,0 0-62,0 0 15,0 0-15,0 1 15,0-1 32,25 0-17,0 0 17,-1 25-32,1 0 47,25 0-31,-25 0 0,-1 0 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8:18.2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28997 9674 0,'24'-25'93,"1"0"-77,0 0 0,0 25-1,0-24-15,0 24 16,-1 0 0,51 0-1,-50 0 1,24-50-1,-24 50 1,0 0 0,0 0 15,-1 0-31,1 0 16,0 0 30,0 0 1,0 0-47,-1 0 32,1 0-32,0 0 15,0 0 1,0 0-16,-1 25 15,1-25 1,0 0 0,0 0-1,0 25 1,-25-1 15,0 26 0,24 0-15,-24-1 0,0-24-1,0 0-15,0 0 16,0 24 0,0 1 30,-49-1-30,-1-24 0,25 0-1,1 0 1,-26 0 0,0 0-1,26-25 1,-26 24-1,25-24 1,-24 0 0,-1 0-1,25 0 1,-24 0 0,24 0-1,0 0 1,0 0 31,0 0-32,-24 0 17,49-49-17,-25 24 1,25 0-1,-25-25 1,0 50 0,25-24-1,0-1 17,0-25-17,0 25 1,0 1-16,0-1 15,0 0 1,0 0 0,0 0 31,0 1 15,0-1-15,0 0-16,0 0 0,0 0 16,25 25 125</inkml:trace>
  <inkml:trace contextRef="#ctx0" brushRef="#br0" timeOffset="3356.05">4242 9699 0,'0'-25'125,"24"0"-109,1 0-16,0 0 16,25 1-16,-26-1 15,26 0 1,-25 25 0,0 0 15,-1 0-16,1 0 1,0 0 31,0 0-16,24 0 0,-24 0-15,0 0-16,0 0 16,0 0-1,24 0 1,-24 0 0,0 25-1,-25 0 1,0 24-1,0 26 1,0-26 15,0-24-15,0 49 0,0-49-1,0 0 1,0 0-1,0 0 1,0-1 0,-25 1-1,0-25 17,0 0-17,-49 0 1,49 25-1,-24-25 17,24 0-17,0 0 1,0 0 0,0 0-1,1 0-15,-1 0 31,0 0 1,0 0-17,0 0 17,1 0-1,-1 0-16,-25 0 17,50-25-1,0 0-15,0 1-1,0-1 1,-49 0-1,49 0 1,0 0-16,0-24 47,0 24 15</inkml:trace>
  <inkml:trace contextRef="#ctx0" brushRef="#br0" timeOffset="5756.22">4242 9773 0</inkml:trace>
  <inkml:trace contextRef="#ctx0" brushRef="#br0" timeOffset="7141.85">4266 9723 0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26:30.50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4167 9773 0,'-25'0'93,"25"-25"-61,0-24-17,25 49-15,-25-50 16,0 25 0,50-24-1,-25-1 1,-1 50-1,1-25 1,0 0 15,0 25 1,0 0-17,-1 0 16,1 0-15,0 0 0,49 0-1,-49 0 1,0 0 0,0 0 15,0 0 78,-25 25-62,0 0-47,0 0 16,0 0-1,0 24 1,0 1 0,0-25-1,0-1 1,0 26-1,0-25 32,-25 0-31,0-25 0,25 24-1,0 1 16,-25-25-15,25 25 0,-25-25-1,25 25 1,-74 0 0,24-25-1,26 0 1,-1 0-1,0 0 1,0 0 0,0 0-1,1 0 1,-1 0 0,0 0 30,-25 0 33,50-25-64,-24 25 16,24-25 1,0 0 15,0 0-16,0 1-16,0-1 1,0 0 0,0 0 31,24 25-16,26 0 0,-25-25-15</inkml:trace>
  <inkml:trace contextRef="#ctx0" brushRef="#br0" timeOffset="5077.96">4242 8706 0,'0'50'93,"0"-25"-77,0 0-16,0 24 16,49 26-1,-49-1 1,0-49-1,0 0-15,0 0 16,0-1 0,0 1-1,0 0 1,0 0 15,0 0-15,25 24 15,-25-98 438,0 24-375,0-25-63,0 25 0,0-24 16,0 24 15,0 0-30,0 0-17,0 0 1,0 1 62,0-1-62,0 0 46,0 0-15,0 0-47,0 1 94,50-26-32,-26 25-15,-24-24 0,25 24 16,-25 0-1,50 0-31,-50 0 16,25 1 0</inkml:trace>
  <inkml:trace contextRef="#ctx0" brushRef="#br0" timeOffset="6562.32">4242 8558 0,'0'24'188,"0"1"-173,0 0 1,0 0 0,0 0 15,0-1 16,24 26 0,-24-25 31,0 0-47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26:53.67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29344 9599 0,'0'0'15,"25"-24"-15,0 24 47,-1 0 0,1 0 0,25 0-16,-25 0-15,-1 0-1,1 0-15,0 0 16,25 0 0,-26 0 15,1 0-16,0 0 1,0 0 0,0 0-1,-1 24 63,-24 1-31,0 25-31,0-25 0,0-1-1,0 1 16,0 0-15,0 0 0,0 0 15,0 24-15,0-24 15,0 25 0,-24-50-15,24 24 15,-25 1-15,0 0 30,-25-25 17,26 0-47,-26 0-1,25 0 16,-24 0 1,24 0-17,0 0 48,0 0-63,0 0 31,-24 0-15,24-25 31,0 0-16,0 25-16,1-24 17,24-1-17,0 0 1,0 0 0,0 0-1,0 1-15,0-1 31,0 0-15,0 0 0,0 0 15,0 1 16,0-1 0,0 0 0,24 25-16,1 0 203</inkml:trace>
  <inkml:trace contextRef="#ctx0" brushRef="#br0" timeOffset="5343.7">29890 9128 0,'0'25'188,"0"0"-173,0 0 16,0-1-31,0 1 32,0 0-17,0 0 1,-25-25 0,25 25 46,0-1-62,-25-24 63,0 0 77,0 0-140,1 0 16,-1 0-1,0 0 1,0-24 0,0 24-1,25-25 17,-24 0-32,24 0 15,0 0 1,0 1-1,0-51 1,0 26 0,0 24-1,0-25 1,0 25 0,0-24-1,0 24 1,0-25-1,0-24 1,0-1 0,0 51-1,0-26 1,0-49 15,-25 49-15,25 25-1,0 1 1,0-1 15</inkml:trace>
  <inkml:trace contextRef="#ctx0" brushRef="#br0" timeOffset="6390.52">29418 8682 0,'25'0'78,"0"0"-47,0 0-15,0 0-1,-1 0 32,1 0-31,0 0-16,0 0 15,0 0 1,-1 0 0,1 0-1,0 0 1,0 0 31,0 0-32,-1 0 1,1 0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9:31.6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11782 12576 0,'25'0'47,"-25"-25"-47,25 25 16,24 0-1,-24-25 1,0 1 0,0 24-16,0 0 15,-1 0 1,26-25-1,0 25 1,-1 0 0,-24 0-1,0 0-15,25 0 47,-1 0-31,-24 0 15,0 0-15,0 0-1,-1 0 1,1 0 31,-25 25-32,0 49 1,0-24 0,0 49-1,0-74 1,0 24 0,0 1-1,0-25 16,-25-25-15,25 24 0,-24 26-1,-1-25 1,0-25 0,0 25-16,0-1 31,1-24-16,-26 0 1,25 0 0,0 0-1,-24 0 1,24 0 0,0 0-1,-25 0 1,26 0-1,-26 0 1,25 0 0,0 0-1,25-49 1,0-26 0,0 26-1,0-1 16,0 25-15,0-24 0,0 24 15,0 0-15,0 0 30,0 1 1,0-1-15,0 0-1,25 0-16,-25 0 1,25 25 31,0 0 31,0 0-31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8:18.2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28997 9674 0,'24'-25'93,"1"0"-77,0 0 0,0 25-1,0-24-15,0 24 16,-1 0 0,51 0-1,-50 0 1,24-50-1,-24 50 1,0 0 0,0 0 15,-1 0-31,1 0 16,0 0 30,0 0 1,0 0-47,-1 0 32,1 0-32,0 0 15,0 0 1,0 0-16,-1 25 15,1-25 1,0 0 0,0 0-1,0 25 1,-25-1 15,0 26 0,24 0-15,-24-1 0,0-24-1,0 0-15,0 0 16,0 24 0,0 1 30,-49-1-30,-1-24 0,25 0-1,1 0 1,-26 0 0,0 0-1,26-25 1,-26 24-1,25-24 1,-24 0 0,-1 0-1,25 0 1,-24 0 0,24 0-1,0 0 1,0 0 31,0 0-32,-24 0 17,49-49-17,-25 24 1,25 0-1,-25-25 1,0 50 0,25-24-1,0-1 17,0-25-17,0 25 1,0 1-16,0-1 15,0 0 1,0 0 0,0 0 31,0 1 15,0-1-15,0 0-16,0 0 0,0 0 16,25 25 125</inkml:trace>
  <inkml:trace contextRef="#ctx0" brushRef="#br0" timeOffset="3356.05">4242 9699 0,'0'-25'125,"24"0"-109,1 0-16,0 0 16,25 1-16,-26-1 15,26 0 1,-25 25 0,0 0 15,-1 0-16,1 0 1,0 0 31,0 0-16,24 0 0,-24 0-15,0 0-16,0 0 16,0 0-1,24 0 1,-24 0 0,0 25-1,-25 0 1,0 24-1,0 26 1,0-26 15,0-24-15,0 49 0,0-49-1,0 0 1,0 0-1,0 0 1,0-1 0,-25 1-1,0-25 17,0 0-17,-49 0 1,49 25-1,-24-25 17,24 0-17,0 0 1,0 0 0,0 0-1,1 0-15,-1 0 31,0 0 1,0 0-17,0 0 17,1 0-1,-1 0-16,-25 0 17,50-25-1,0 0-15,0 1-1,0-1 1,-49 0-1,49 0 1,0 0-16,0-24 47,0 24 15</inkml:trace>
  <inkml:trace contextRef="#ctx0" brushRef="#br0" timeOffset="5756.22">4242 9773 0</inkml:trace>
  <inkml:trace contextRef="#ctx0" brushRef="#br0" timeOffset="7141.85">4266 9723 0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9:31.6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11782 12576 0,'25'0'47,"-25"-25"-47,25 25 16,24 0-1,-24-25 1,0 1 0,0 24-16,0 0 15,-1 0 1,26-25-1,0 25 1,-1 0 0,-24 0-1,0 0-15,25 0 47,-1 0-31,-24 0 15,0 0-15,0 0-1,-1 0 1,1 0 31,-25 25-32,0 49 1,0-24 0,0 49-1,0-74 1,0 24 0,0 1-1,0-25 16,-25-25-15,25 24 0,-24 26-1,-1-25 1,0-25 0,0 25-16,0-1 31,1-24-16,-26 0 1,25 0 0,0 0-1,-24 0 1,24 0 0,0 0-1,-25 0 1,26 0-1,-26 0 1,25 0 0,0 0-1,25-49 1,0-26 0,0 26-1,0-1 16,0 25-15,0-24 0,0 24 15,0 0-15,0 0 30,0 1 1,0-1-15,0 0-1,25 0-16,-25 0 1,25 25 31,0 0 31,0 0-31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0:18.92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17661 9649 0,'-25'0'62,"0"0"-15,1 0-31,-1 0-16,0 0 15,0 0 1,0 0-1,0 0 1,1 0 15,-1 0-15,-50 0 0,51 0-1,-1 0-15,0 25 16,0-25-1,-24 0 1,24 0 0,-50 25-1,51-1 1,-26 1 0,-24-25-1,-1 50 16,50-25-31,-24-25 16,-1 49 0,1-49-1,-1 25 1,-24 0 0,-1 24-1,26-49-15,-1 0 16,-25 0 15,1 0-15,49 0-1,-49 0 1,24 0 0,25 0-1,-24 0 1,24 0-1,-49-24 1,49-1 0,-25 0-1,25 0-15,-24 25 16,-1-25 31,25 25-32,1-24-15,-1 24 16,-25-25 0,25 0-1,-24 25 17,24 0-17,0 0 1,0 0-1,1 0 1,-1 0 0,0 0 15,0 0-15,0 0-1,0 0 16,1 0-15,-1 0 15,0 0-15,-49 0 0,24 0-16,-24 0 15,24 0 1,0 0 15,26 0-31,24-25 16,-50 25-16,25 0 15,-24 0-15,-1 0 16,25 0 15,-49 0-15,24 0-1,-49 0 1,25 0 0,24 0-1,-99 0 17,25 75-17,50-26-15,-75-24 16,0 49-1,50-24-15,0-25 32,-1 25-17,76-50 1,-26 24 0,0-24-1,50 25 1,-74-25-1,49 0 17,0 0-1,0 0-15,1 0-16,-1-49 15,-25 49 1,25 0 124,1 0-124,-1 24 0,25 1-16,0 0 15,0 25 1,0 24 0,0-49-1,0 49 16,0 25-31,0-49 16,0 49 0,0-49-1,0-1 1,0 26 0,0-26-1,0 75 1,0-49-1,0 24 1,-50 0 0,50-49 15,0 24-15,-49 26-16,49-26 15,0-49-15,-50 24 16,50 26-1,0-50 17,0 24-17,0 1 1,0-1 0,0 26-1,0 24 1,-25-99-1,25 50 17,-49-26-32,49 1 0,-25 0 15,-25 0 1,25 0 0,1 0-1,-1-25 16,0 24 16,0-24-31,0 25 0,25 0-1,-24-25 1,24 25 31,0 0 171,-25-1-202,0 1 78,25 0-63,0 0-15,-25-25 46</inkml:trace>
  <inkml:trace contextRef="#ctx0" brushRef="#br0" timeOffset="13843.89">18033 9426 0,'50'0'62,"-26"0"-46,26-25-1,0 25 1,-26 0 15,1 0 1,0 0-32,0 0 46,0 0 1,-1 0-31,1 0-16,25 0 31,-25 0-31,24 25 16,-24 0-1,50-25 1,-26 0-16,1 0 31,-1 0-15,1 0 0,-25 0-1,24 0 1,-24 0-16,0 0 31,0 0-15,24 49-1,1 50 1,0-49 0,-1 0-1,-49-26 16,25 26 1,0-50-17,0 0 1,-1 0 0,26 0-16,0 0 31,-26 0-16,51 0 1,-26 0 0,26 0-1,-50 0 17,0 0-17,24 25 1,100 99-1,-50 25 1,-74-124-16,0-25 16,24 24-1,-24-24 1,25 0 0,-25 0-1,99 0 1,99-24-1,75-101 1,-50 26 0,24 25-1,-98 24 1,-124 50 15,-26 0-31,1 0 31,25 0-15,-1 0 0,-24 25-1,25 0 1,-25 24-16,24-24 16,-24-25 46,25 0-31,-25 0-31,24 0 16,-24 0 0,74 0-1,-24 0 1,49-25-1,-75 25 1,1 0-16,-25 0 16,49 0 15,-24 0-15,-1 0-1,1 0-15,-25 0 16,24 0 15,26-49 0,74-50-15,49 24 0,-148 50-1,24 25-15,-49 0 16,0 0 15,24 0-15,-24 0-16,49 0 15,75 50 1,-50 0 0,-24-1-1,24-24 1,-49 25-1,-25-50 1,-1 0 0,100 0 15,-49 0-15,-1-25-1,1 0-15,73-25 16,1 1-1,-99 49 1,-25 0-16,-1 0 31,1 0-15,25 0 0,24 0-1,26 49 1,-51-24-1,-24 0 17,0-25-32,0 25 15,24-25 32,100 0-47,149-50 16,-75-24 15,-124 74-15,-74 0-1,0 0 1,0 0 0,-1 0-1,26 0 1,-25 25-16,49 74 15,-49-74 1,0-1 15,-25 1 1,49-50-1,51-123-16,24 24 1,0 0-16,-75 49 16,75 1-1,-99 74 1,0 0 62,0 0-62,74 0-16,-50 99 15,51 50 1,-26-50-16,50 25 16,0 74-1,0-24 1,-74-124-1,-25-50 32,-1 0-31,26 0 0,49 0-1,25-50 1,-49 1-1,49 24 1,-50-25 15,-24 50-31,-25 0 32,-1 0-1,1 0-16,0 0 1,0 0 0,24 0-1,-24 0 1,25 0 0,-25 25-1,-1-25 1,1 0-1,0 0 17,25 0-17,-26 0 1,26 0 0,24-25-1,-49 25 1,25 0-1,-25 0 1,24 0 15,-24 0 1,0 0 30,0-25-46,-1 25-1,1 0-15,0 0 32,25 0-17,-25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8:18.2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28997 9674 0,'24'-25'93,"1"0"-77,0 0 0,0 25-1,0-24-15,0 24 16,-1 0 0,51 0-1,-50 0 1,24-50-1,-24 50 1,0 0 0,0 0 15,-1 0-31,1 0 16,0 0 30,0 0 1,0 0-47,-1 0 32,1 0-32,0 0 15,0 0 1,0 0-16,-1 25 15,1-25 1,0 0 0,0 0-1,0 25 1,-25-1 15,0 26 0,24 0-15,-24-1 0,0-24-1,0 0-15,0 0 16,0 24 0,0 1 30,-49-1-30,-1-24 0,25 0-1,1 0 1,-26 0 0,0 0-1,26-25 1,-26 24-1,25-24 1,-24 0 0,-1 0-1,25 0 1,-24 0 0,24 0-1,0 0 1,0 0 31,0 0-32,-24 0 17,49-49-17,-25 24 1,25 0-1,-25-25 1,0 50 0,25-24-1,0-1 17,0-25-17,0 25 1,0 1-16,0-1 15,0 0 1,0 0 0,0 0 31,0 1 15,0-1-15,0 0-16,0 0 0,0 0 16,25 25 125</inkml:trace>
  <inkml:trace contextRef="#ctx0" brushRef="#br0" timeOffset="3356.05">4242 9699 0,'0'-25'125,"24"0"-109,1 0-16,0 0 16,25 1-16,-26-1 15,26 0 1,-25 25 0,0 0 15,-1 0-16,1 0 1,0 0 31,0 0-16,24 0 0,-24 0-15,0 0-16,0 0 16,0 0-1,24 0 1,-24 0 0,0 25-1,-25 0 1,0 24-1,0 26 1,0-26 15,0-24-15,0 49 0,0-49-1,0 0 1,0 0-1,0 0 1,0-1 0,-25 1-1,0-25 17,0 0-17,-49 0 1,49 25-1,-24-25 17,24 0-17,0 0 1,0 0 0,0 0-1,1 0-15,-1 0 31,0 0 1,0 0-17,0 0 17,1 0-1,-1 0-16,-25 0 17,50-25-1,0 0-15,0 1-1,0-1 1,-49 0-1,49 0 1,0 0-16,0-24 47,0 24 15</inkml:trace>
  <inkml:trace contextRef="#ctx0" brushRef="#br0" timeOffset="5756.22">4242 9773 0</inkml:trace>
  <inkml:trace contextRef="#ctx0" brushRef="#br0" timeOffset="7141.85">4266 9723 0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8:18.2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28997 9674 0,'24'-25'93,"1"0"-77,0 0 0,0 25-1,0-24-15,0 24 16,-1 0 0,51 0-1,-50 0 1,24-50-1,-24 50 1,0 0 0,0 0 15,-1 0-31,1 0 16,0 0 30,0 0 1,0 0-47,-1 0 32,1 0-32,0 0 15,0 0 1,0 0-16,-1 25 15,1-25 1,0 0 0,0 0-1,0 25 1,-25-1 15,0 26 0,24 0-15,-24-1 0,0-24-1,0 0-15,0 0 16,0 24 0,0 1 30,-49-1-30,-1-24 0,25 0-1,1 0 1,-26 0 0,0 0-1,26-25 1,-26 24-1,25-24 1,-24 0 0,-1 0-1,25 0 1,-24 0 0,24 0-1,0 0 1,0 0 31,0 0-32,-24 0 17,49-49-17,-25 24 1,25 0-1,-25-25 1,0 50 0,25-24-1,0-1 17,0-25-17,0 25 1,0 1-16,0-1 15,0 0 1,0 0 0,0 0 31,0 1 15,0-1-15,0 0-16,0 0 0,0 0 16,25 25 125</inkml:trace>
  <inkml:trace contextRef="#ctx0" brushRef="#br0" timeOffset="3356.05">4242 9699 0,'0'-25'125,"24"0"-109,1 0-16,0 0 16,25 1-16,-26-1 15,26 0 1,-25 25 0,0 0 15,-1 0-16,1 0 1,0 0 31,0 0-16,24 0 0,-24 0-15,0 0-16,0 0 16,0 0-1,24 0 1,-24 0 0,0 25-1,-25 0 1,0 24-1,0 26 1,0-26 15,0-24-15,0 49 0,0-49-1,0 0 1,0 0-1,0 0 1,0-1 0,-25 1-1,0-25 17,0 0-17,-49 0 1,49 25-1,-24-25 17,24 0-17,0 0 1,0 0 0,0 0-1,1 0-15,-1 0 31,0 0 1,0 0-17,0 0 17,1 0-1,-1 0-16,-25 0 17,50-25-1,0 0-15,0 1-1,0-1 1,-49 0-1,49 0 1,0 0-16,0-24 47,0 24 15</inkml:trace>
  <inkml:trace contextRef="#ctx0" brushRef="#br0" timeOffset="5756.22">4242 9773 0</inkml:trace>
  <inkml:trace contextRef="#ctx0" brushRef="#br0" timeOffset="7141.85">4266 9723 0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2:37.6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4093 8830 0,'0'25'125,"0"74"-109,25 26-16,-1-101 15,-24 26-15,0 24 16,25-49 0,-25 25-16,25-25 31,0-1-16,-25 1 32,0 0 219,-25-25-219,25-50-16,0 26-31,0-26 16,0 25-1,0 0 1,0 1 0,0-1-16,0 0 31,0 0-16,0 0 1,0 1 31,0-1-31,0 0-1,0 0 16,0 0-15,0 0 15,0 1 1,0-1-1,0 0 16,25 0 15,-25 0-46,0 1-1,25 24-15,24-25 47,-49 0 78,25 25-125,0 0 141,0-25-79,-25 0 32,24 25-47,1 0 0,0-24-31</inkml:trace>
  <inkml:trace contextRef="#ctx0" brushRef="#br0" timeOffset="1795.65">4043 8731 0,'0'-25'110,"25"25"-48,-25 25-31,0 0 1,0 0-17,0 0 1,0-1 15,0 1-31,25 0 31,-25 0 1,0 0-17,0-1 1,0 1 62,0 0-15,25 0-63,-1-25 62,-24 25-62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8:18.2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28997 9674 0,'24'-25'93,"1"0"-77,0 0 0,0 25-1,0-24-15,0 24 16,-1 0 0,51 0-1,-50 0 1,24-50-1,-24 50 1,0 0 0,0 0 15,-1 0-31,1 0 16,0 0 30,0 0 1,0 0-47,-1 0 32,1 0-32,0 0 15,0 0 1,0 0-16,-1 25 15,1-25 1,0 0 0,0 0-1,0 25 1,-25-1 15,0 26 0,24 0-15,-24-1 0,0-24-1,0 0-15,0 0 16,0 24 0,0 1 30,-49-1-30,-1-24 0,25 0-1,1 0 1,-26 0 0,0 0-1,26-25 1,-26 24-1,25-24 1,-24 0 0,-1 0-1,25 0 1,-24 0 0,24 0-1,0 0 1,0 0 31,0 0-32,-24 0 17,49-49-17,-25 24 1,25 0-1,-25-25 1,0 50 0,25-24-1,0-1 17,0-25-17,0 25 1,0 1-16,0-1 15,0 0 1,0 0 0,0 0 31,0 1 15,0-1-15,0 0-16,0 0 0,0 0 16,25 25 125</inkml:trace>
  <inkml:trace contextRef="#ctx0" brushRef="#br0" timeOffset="3356.05">4242 9699 0,'0'-25'125,"24"0"-109,1 0-16,0 0 16,25 1-16,-26-1 15,26 0 1,-25 25 0,0 0 15,-1 0-16,1 0 1,0 0 31,0 0-16,24 0 0,-24 0-15,0 0-16,0 0 16,0 0-1,24 0 1,-24 0 0,0 25-1,-25 0 1,0 24-1,0 26 1,0-26 15,0-24-15,0 49 0,0-49-1,0 0 1,0 0-1,0 0 1,0-1 0,-25 1-1,0-25 17,0 0-17,-49 0 1,49 25-1,-24-25 17,24 0-17,0 0 1,0 0 0,0 0-1,1 0-15,-1 0 31,0 0 1,0 0-17,0 0 17,1 0-1,-1 0-16,-25 0 17,50-25-1,0 0-15,0 1-1,0-1 1,-49 0-1,49 0 1,0 0-16,0-24 47,0 24 15</inkml:trace>
  <inkml:trace contextRef="#ctx0" brushRef="#br0" timeOffset="5756.22">4242 9773 0</inkml:trace>
  <inkml:trace contextRef="#ctx0" brushRef="#br0" timeOffset="7141.85">4266 9723 0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2:37.6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4093 8830 0,'0'25'125,"0"74"-109,25 26-16,-1-101 15,-24 26-15,0 24 16,25-49 0,-25 25-16,25-25 31,0-1-16,-25 1 32,0 0 219,-25-25-219,25-50-16,0 26-31,0-26 16,0 25-1,0 0 1,0 1 0,0-1-16,0 0 31,0 0-16,0 0 1,0 1 31,0-1-31,0 0-1,0 0 16,0 0-15,0 0 15,0 1 1,0-1-1,0 0 16,25 0 15,-25 0-46,0 1-1,25 24-15,24-25 47,-49 0 78,25 25-125,0 0 141,0-25-79,-25 0 32,24 25-47,1 0 0,0-24-31</inkml:trace>
  <inkml:trace contextRef="#ctx0" brushRef="#br0" timeOffset="1795.65">4043 8731 0,'0'-25'110,"25"25"-48,-25 25-31,0 0 1,0 0-17,0 0 1,0-1 15,0 1-31,25 0 31,-25 0 1,0 0-17,0-1 1,0 1 62,0 0-15,25 0-63,-1-25 62,-24 25-62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4:46.3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23639 6995 0,'0'-25'109,"49"25"-78,-24 0 0,25 0-31,-25 0 32,-1 0-17,1 0 1,0 0 0,0 0 15,0 0-16,0 0 1,49 0 0,-49 0-1,0 0 1,-1 25 0,1-25-1,0 25 1,0 0-16,24-1 31,-49 1-15,0 0 15,25 0-15,0-25-1,-25 74 1,0-49-1,25 25 1,-25-26 0,0 1-16,0 0 15,0 0 1,0 0 0,0-1-1,0 1 16,-25-25-15,25 50 15,-50-50-15,26 0 0,-1 0-1,0 0 1,0 0-16,-24 0 15,24 0 1,0 0 0,0 0-1,-24 0 1,24 0 0,-25 0 15,25 0-16,0 0 1,1 0 0,-1 0 15,-25 0-31,25 0 31,1 0 0,-1-25-31,-25 25 32,1-25-17,49 0 17,0 1-17,-25-1 1,25 0-16,0 0 15,0-24 17,0 24-17,-25 0 1,25-25 0,0 1-1,0 24 1,0 0 15,0 0-15,0 1 15,0-1 16,0 0-47,25 25 94,0 0-79,-1 0 16,1 0-15,0 0 0,25 0-1,-26 0 1,1 0 15,0 0 0,0 0-15,0 0 0,-1 0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8:18.2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28997 9674 0,'24'-25'93,"1"0"-77,0 0 0,0 25-1,0-24-15,0 24 16,-1 0 0,51 0-1,-50 0 1,24-50-1,-24 50 1,0 0 0,0 0 15,-1 0-31,1 0 16,0 0 30,0 0 1,0 0-47,-1 0 32,1 0-32,0 0 15,0 0 1,0 0-16,-1 25 15,1-25 1,0 0 0,0 0-1,0 25 1,-25-1 15,0 26 0,24 0-15,-24-1 0,0-24-1,0 0-15,0 0 16,0 24 0,0 1 30,-49-1-30,-1-24 0,25 0-1,1 0 1,-26 0 0,0 0-1,26-25 1,-26 24-1,25-24 1,-24 0 0,-1 0-1,25 0 1,-24 0 0,24 0-1,0 0 1,0 0 31,0 0-32,-24 0 17,49-49-17,-25 24 1,25 0-1,-25-25 1,0 50 0,25-24-1,0-1 17,0-25-17,0 25 1,0 1-16,0-1 15,0 0 1,0 0 0,0 0 31,0 1 15,0-1-15,0 0-16,0 0 0,0 0 16,25 25 125</inkml:trace>
  <inkml:trace contextRef="#ctx0" brushRef="#br0" timeOffset="3356.05">4242 9699 0,'0'-25'125,"24"0"-109,1 0-16,0 0 16,25 1-16,-26-1 15,26 0 1,-25 25 0,0 0 15,-1 0-16,1 0 1,0 0 31,0 0-16,24 0 0,-24 0-15,0 0-16,0 0 16,0 0-1,24 0 1,-24 0 0,0 25-1,-25 0 1,0 24-1,0 26 1,0-26 15,0-24-15,0 49 0,0-49-1,0 0 1,0 0-1,0 0 1,0-1 0,-25 1-1,0-25 17,0 0-17,-49 0 1,49 25-1,-24-25 17,24 0-17,0 0 1,0 0 0,0 0-1,1 0-15,-1 0 31,0 0 1,0 0-17,0 0 17,1 0-1,-1 0-16,-25 0 17,50-25-1,0 0-15,0 1-1,0-1 1,-49 0-1,49 0 1,0 0-16,0-24 47,0 24 15</inkml:trace>
  <inkml:trace contextRef="#ctx0" brushRef="#br0" timeOffset="5756.22">4242 9773 0</inkml:trace>
  <inkml:trace contextRef="#ctx0" brushRef="#br0" timeOffset="7141.85">4266 9723 0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2:37.6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4093 8830 0,'0'25'125,"0"74"-109,25 26-16,-1-101 15,-24 26-15,0 24 16,25-49 0,-25 25-16,25-25 31,0-1-16,-25 1 32,0 0 219,-25-25-219,25-50-16,0 26-31,0-26 16,0 25-1,0 0 1,0 1 0,0-1-16,0 0 31,0 0-16,0 0 1,0 1 31,0-1-31,0 0-1,0 0 16,0 0-15,0 0 15,0 1 1,0-1-1,0 0 16,25 0 15,-25 0-46,0 1-1,25 24-15,24-25 47,-49 0 78,25 25-125,0 0 141,0-25-79,-25 0 32,24 25-47,1 0 0,0-24-31</inkml:trace>
  <inkml:trace contextRef="#ctx0" brushRef="#br0" timeOffset="1795.65">4043 8731 0,'0'-25'110,"25"25"-48,-25 25-31,0 0 1,0 0-17,0 0 1,0-1 15,0 1-31,25 0 31,-25 0 1,0 0-17,0-1 1,0 1 62,0 0-15,25 0-63,-1-25 62,-24 25-62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4:46.3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23639 6995 0,'0'-25'109,"49"25"-78,-24 0 0,25 0-31,-25 0 32,-1 0-17,1 0 1,0 0 0,0 0 15,0 0-16,0 0 1,49 0 0,-49 0-1,0 0 1,-1 25 0,1-25-1,0 25 1,0 0-16,24-1 31,-49 1-15,0 0 15,25 0-15,0-25-1,-25 74 1,0-49-1,25 25 1,-25-26 0,0 1-16,0 0 15,0 0 1,0 0 0,0-1-1,0 1 16,-25-25-15,25 50 15,-50-50-15,26 0 0,-1 0-1,0 0 1,0 0-16,-24 0 15,24 0 1,0 0 0,0 0-1,-24 0 1,24 0 0,-25 0 15,25 0-16,0 0 1,1 0 0,-1 0 15,-25 0-31,25 0 31,1 0 0,-1-25-31,-25 25 32,1-25-17,49 0 17,0 1-17,-25-1 1,25 0-16,0 0 15,0-24 17,0 24-17,-25 0 1,25-25 0,0 1-1,0 24 1,0 0 15,0 0-15,0 1 15,0-1 16,0 0-47,25 25 94,0 0-79,-1 0 16,1 0-15,0 0 0,25 0-1,-26 0 1,1 0 15,0 0 0,0 0-15,0 0 0,-1 0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5:37.17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4291 9723 0,'0'25'250,"25"0"-235,-25 0 1,25-25-16,0 49 16,-1-49-1,1 75 1,0-50 0,-25-1-1,25-24 1,-25 25 15,25-25-15,-1 0 46,1 0-46,0 0-16,0 0 31,24 0-15,-24 0 15,25 0 0,-25 0-31,-1 25 16,26-25-1,25 25 1,-26 0 0,-24-25-1,0 25 1,0-25-16,-1 0 31,1 0-15,0 0-1,0 24 1,24-24 47,1-24-48,24-26-15,75 25 16,-124 0-1,0 25 1,24 0 0,-24 0 15,74 0-15,-74 0-1,50 0 1,-26 25-16,1 0 15,-25-25 17,24 0-17,-24 0 1,25 0 15,49 0-31,-49 0 16,-26 0 15,1 0-15,0 0-1,49 0 1,-49 0 0,50 0-1,-26 0 1,26 0-1,-26 25 1,1 0 0,24-25 15,-49 0 0,49 0-15,-24 0-1,124 0 1,-75 0-16,75 0 0,-26 0 31,-73 0-15,-26 49 0,-24-49-1,0 0 1,0 0-1,24 0 17,26 0-17,24 0 1,50 0 0,-25 0-1,50 0 1,-1 0-1,-74 0 1,-24 0 0,-26 0-1,1 25 1,0-25 0,-26 0-1,51 25 1,-26 0-1,-24-25-15,99 0 16,75 0 15,98 0-15,-49-25 0,-49 0-1,-100-49 1,0 74-1,-49-25 1,-25 25 0,24 0-1,-24 0 1,25 0-16,-25 0 16,49 0-1,25 0 1,75-25 15,-1-25-15,51-49-1,-26 25 1,-74-1 0,0 26-1,-74 49-15,24 0 31,-49 0 1,0 0-32,24 24 15,1-24 1,24 25-16,-24 25 31,49-50-15,25 0-1,50 0 1,49 0 15,50 0-31,-99 0 32,-125 0-32,1 0 15,0 0 1,-1 0-1,125 99 1,-75 0-16,-25-74 31,-24 0-15,-25-25 0,0 0-1,123 0 1,26 0 15,-25-50-31,-25 1 16,0 24-1,-25 25 1,-74 0 0,49 0-1,-24 0 16,-25 0-15,24 0 0,-24 0-1,25 0 1,49 0-16,-49-50 31,123 1-15,-24-1-1,-25 0 1,0 26 0,-74 24-1,-25 0 1,24 0 0,1 0-1,-25 0 1,-1 0-1,26 0 1,24 0 0,26 0-1,73 0 1,26-50 0,-50 25-1,-1 25 1,-73 0 15,24 0-15,-74 0-1,0 0 17,24 0-32,1 0 15,-25 0 1,49 0-1,0 0 1,26 25 0,-51 0-1,1-25 1,-1 0 15,51 0-15,24 0-1,0 0 1,-75 0-16,51 0 16,-51 0-1,50 49 1,-24-24 0,24 25-1,25-1 1,-25-24-1,-74-25 1,25 50 0,24-50-1,100 0 1,-50 0 0,124 0-1,-75 0 16,-49-25-15,-74 25 0,-25 0-1,25 0 1,-26 0 0,51 0-1,-1 50 1,25-1-1,-49 1 1,0-25-16,-1 0 16,1-25 15,49 0-15,25 0 15,74-50-16,-49 0 1,-25 25 0,-74 25-1,0 0-15,-26 0 32,1 0-32,0 0 15,74 25 1,-49-25-1,-1 25 1,-24 0 0,0-25-1,25 0 1,24 0 0,50 0-1,99-99 16,1-1-15,-51 51 0,-98 49-1,-26-50 1,-24 50 15,0 0-31,24 0 16,-24 0 15,25 0-15,-25 0 46,24 0-62,-24 0 16,49 0-1,-49 0 1,0-25 0,0 25-1,0 0-15,-1 0 16,1 0 15,25 0-15,-25 0 31,-25-49-32,25 24 1,24-99 0,50-25-1,-49-24 1,0 49-1,-1-1-15,1-23 16,-25 73 15,-1 26-15,-24 24 0,25-50-1,-25 51-15,25-1 16,0-50-1,0 1 1,-1 24 0,26-24-1,-50 49 1,0-49 0,25 24 15,-25-24-16,0 49 1,0-25 0,0 25-1,25 25 1,-25-49 0,24 24-1,51-25 1,-50 26-1,-1-1 1,26-25 15,-50 25-15,25 25 0,0-49-1,24 49 1,-49-25-1,50 25 1,-1-50 0,-24 50-1,0 0 1,25 0 0,-1-24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8:18.2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28997 9674 0,'24'-25'93,"1"0"-77,0 0 0,0 25-1,0-24-15,0 24 16,-1 0 0,51 0-1,-50 0 1,24-50-1,-24 50 1,0 0 0,0 0 15,-1 0-31,1 0 16,0 0 30,0 0 1,0 0-47,-1 0 32,1 0-32,0 0 15,0 0 1,0 0-16,-1 25 15,1-25 1,0 0 0,0 0-1,0 25 1,-25-1 15,0 26 0,24 0-15,-24-1 0,0-24-1,0 0-15,0 0 16,0 24 0,0 1 30,-49-1-30,-1-24 0,25 0-1,1 0 1,-26 0 0,0 0-1,26-25 1,-26 24-1,25-24 1,-24 0 0,-1 0-1,25 0 1,-24 0 0,24 0-1,0 0 1,0 0 31,0 0-32,-24 0 17,49-49-17,-25 24 1,25 0-1,-25-25 1,0 50 0,25-24-1,0-1 17,0-25-17,0 25 1,0 1-16,0-1 15,0 0 1,0 0 0,0 0 31,0 1 15,0-1-15,0 0-16,0 0 0,0 0 16,25 25 125</inkml:trace>
  <inkml:trace contextRef="#ctx0" brushRef="#br0" timeOffset="3356.05">4242 9699 0,'0'-25'125,"24"0"-109,1 0-16,0 0 16,25 1-16,-26-1 15,26 0 1,-25 25 0,0 0 15,-1 0-16,1 0 1,0 0 31,0 0-16,24 0 0,-24 0-15,0 0-16,0 0 16,0 0-1,24 0 1,-24 0 0,0 25-1,-25 0 1,0 24-1,0 26 1,0-26 15,0-24-15,0 49 0,0-49-1,0 0 1,0 0-1,0 0 1,0-1 0,-25 1-1,0-25 17,0 0-17,-49 0 1,49 25-1,-24-25 17,24 0-17,0 0 1,0 0 0,0 0-1,1 0-15,-1 0 31,0 0 1,0 0-17,0 0 17,1 0-1,-1 0-16,-25 0 17,50-25-1,0 0-15,0 1-1,0-1 1,-49 0-1,49 0 1,0 0-16,0-24 47,0 24 15</inkml:trace>
  <inkml:trace contextRef="#ctx0" brushRef="#br0" timeOffset="5756.22">4242 9773 0</inkml:trace>
  <inkml:trace contextRef="#ctx0" brushRef="#br0" timeOffset="7141.85">4266 9723 0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2:37.6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4093 8830 0,'0'25'125,"0"74"-109,25 26-16,-1-101 15,-24 26-15,0 24 16,25-49 0,-25 25-16,25-25 31,0-1-16,-25 1 32,0 0 219,-25-25-219,25-50-16,0 26-31,0-26 16,0 25-1,0 0 1,0 1 0,0-1-16,0 0 31,0 0-16,0 0 1,0 1 31,0-1-31,0 0-1,0 0 16,0 0-15,0 0 15,0 1 1,0-1-1,0 0 16,25 0 15,-25 0-46,0 1-1,25 24-15,24-25 47,-49 0 78,25 25-125,0 0 141,0-25-79,-25 0 32,24 25-47,1 0 0,0-24-31</inkml:trace>
  <inkml:trace contextRef="#ctx0" brushRef="#br0" timeOffset="1795.65">4043 8731 0,'0'-25'110,"25"25"-48,-25 25-31,0 0 1,0 0-17,0 0 1,0-1 15,0 1-31,25 0 31,-25 0 1,0 0-17,0-1 1,0 1 62,0 0-15,25 0-63,-1-25 62,-24 25-62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8:18.2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28997 9674 0,'24'-25'93,"1"0"-77,0 0 0,0 25-1,0-24-15,0 24 16,-1 0 0,51 0-1,-50 0 1,24-50-1,-24 50 1,0 0 0,0 0 15,-1 0-31,1 0 16,0 0 30,0 0 1,0 0-47,-1 0 32,1 0-32,0 0 15,0 0 1,0 0-16,-1 25 15,1-25 1,0 0 0,0 0-1,0 25 1,-25-1 15,0 26 0,24 0-15,-24-1 0,0-24-1,0 0-15,0 0 16,0 24 0,0 1 30,-49-1-30,-1-24 0,25 0-1,1 0 1,-26 0 0,0 0-1,26-25 1,-26 24-1,25-24 1,-24 0 0,-1 0-1,25 0 1,-24 0 0,24 0-1,0 0 1,0 0 31,0 0-32,-24 0 17,49-49-17,-25 24 1,25 0-1,-25-25 1,0 50 0,25-24-1,0-1 17,0-25-17,0 25 1,0 1-16,0-1 15,0 0 1,0 0 0,0 0 31,0 1 15,0-1-15,0 0-16,0 0 0,0 0 16,25 25 125</inkml:trace>
  <inkml:trace contextRef="#ctx0" brushRef="#br0" timeOffset="3356.05">4242 9699 0,'0'-25'125,"24"0"-109,1 0-16,0 0 16,25 1-16,-26-1 15,26 0 1,-25 25 0,0 0 15,-1 0-16,1 0 1,0 0 31,0 0-16,24 0 0,-24 0-15,0 0-16,0 0 16,0 0-1,24 0 1,-24 0 0,0 25-1,-25 0 1,0 24-1,0 26 1,0-26 15,0-24-15,0 49 0,0-49-1,0 0 1,0 0-1,0 0 1,0-1 0,-25 1-1,0-25 17,0 0-17,-49 0 1,49 25-1,-24-25 17,24 0-17,0 0 1,0 0 0,0 0-1,1 0-15,-1 0 31,0 0 1,0 0-17,0 0 17,1 0-1,-1 0-16,-25 0 17,50-25-1,0 0-15,0 1-1,0-1 1,-49 0-1,49 0 1,0 0-16,0-24 47,0 24 15</inkml:trace>
  <inkml:trace contextRef="#ctx0" brushRef="#br0" timeOffset="5756.22">4242 9773 0</inkml:trace>
  <inkml:trace contextRef="#ctx0" brushRef="#br0" timeOffset="7141.85">4266 9723 0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2:37.6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4093 8830 0,'0'25'125,"0"74"-109,25 26-16,-1-101 15,-24 26-15,0 24 16,25-49 0,-25 25-16,25-25 31,0-1-16,-25 1 32,0 0 219,-25-25-219,25-50-16,0 26-31,0-26 16,0 25-1,0 0 1,0 1 0,0-1-16,0 0 31,0 0-16,0 0 1,0 1 31,0-1-31,0 0-1,0 0 16,0 0-15,0 0 15,0 1 1,0-1-1,0 0 16,25 0 15,-25 0-46,0 1-1,25 24-15,24-25 47,-49 0 78,25 25-125,0 0 141,0-25-79,-25 0 32,24 25-47,1 0 0,0-24-31</inkml:trace>
  <inkml:trace contextRef="#ctx0" brushRef="#br0" timeOffset="1795.65">4043 8731 0,'0'-25'110,"25"25"-48,-25 25-31,0 0 1,0 0-17,0 0 1,0-1 15,0 1-31,25 0 31,-25 0 1,0 0-17,0-1 1,0 1 62,0 0-15,25 0-63,-1-25 62,-24 25-62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17:07.6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29542 9203 0,'25'0'140,"-25"24"-124,0 1-16,0 0 47,0 0-32,-25-25-15,25 25 32,-24-1-1,-1-24 16,0 0-32,0 0 1,0 0-16,1 0 16,-1 0-1,0 0 32,0 0 0,0-24 47,25-1-79,0 0-15,0 0 16,0-49 0,0 49-1,0 0 1,0 0 0,0 1 15,0-1-16,0 0 17,0-74-17,0 74 1,0-25 0,0 25-1,0-24 1,0 24-1,0-25 1,25 50 15,-25-24 1,0-1-1,0 0 0,0 0 16,0 0-47,0 1 16</inkml:trace>
  <inkml:trace contextRef="#ctx0" brushRef="#br0" timeOffset="1152.91">29146 8806 0,'24'0'141,"1"0"-141,0 0 16,0 0 15,0 0-16,-1 0 1,1 0 0,25 0-1,-25 0 32,24 0-31,-24 0-1,25 0 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41:46.8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16197 6846 0,'-24'0'125,"24"-25"-125,0 0 16,24 1 0,1-1-1,0 25-15,0 0 16,0-25-1,-1 0 1,1 25 0,-25-25-1,25 25 17,0 0-17,25 0 16,-26 0-15,26 0 0,-25 0-1,24 0 1,-24 0 15,0 0 0,0 0 1,0 0-17,-1 0 32,1 25-16,-25 0-15,25 0 0,-25 24-1,0-24 1,0 25 15,0-25-15,0 0-1,0-1 1,0 1 0,0 25 15,0-25-15,0-1-1,-25 1 1,25 0-1,-25 0 17,25 0-17,-49-25-15,24 24 32,0-24-1,0 0-31,1 0 31,-1 0-15,0 0 15,0 0-15,0 0-1,1 0 48,-1 0-48,0 0 1,0 0 15,0 0-15,0 0-1,25-24-15,-24 24 47,-1-25 0,0 0-31,25 0 31,0 0-16,0 1 0,0-1 16,0 0-31,0 0 15,0 0 63,0 1 46,0-1-108,-25 25 14,25-25 17,0 0 265,0 0-328,0 0 63,0 1-48,25-1 63</inkml:trace>
  <inkml:trace contextRef="#ctx0" brushRef="#br0" timeOffset="2906.15">17016 7144 0,'0'25'47,"0"-1"-16,0 1-15,25-25 0,24 0 30,-24 0 17,25 0 15,-25 0-31,-25-25-16,0 1 47,0-1-62,24 25 0,-24-25 30,0 0 1,0 0-15,0 1-1,0-1 0,-24 25 0,24-25-31,-25 25 16,0-25 0,0 25 15,0-25-16,-24 1 17,24-1 30,25 0 16,0 0-62,0 0 15,0 0-15,0 1 15,0-1 32,25 0-17,0 0 17,-1 25-32,1 0 47,25 0-31,-25 0 0,-1 0 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3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7:10.1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25549 11237 0,'25'0'31,"-1"0"0,1 0 32,0 0-47,-25 24 30,0 1-30,0 0 0,0 25-1,0-26 17,0 1-17,0 25 16,0-1-15,0-24 0,-74 50-1,49-51 1,25 1 0,-25-25-1,25 25 1,-25 0-1,0 24 1,1-24 0,24 0-1,-25 0 1,25 0 15,0-1-15,0 1-1,25 0 1,24 25 0,-49-26 15,0 1-15,0 0-1,-25 25 1,-74 24-1,50-24-15,-1-25 16,25-1-16,-74 51 16,74-75-1,-24 49 1,24-49-16,0 25 16,0 25-1,25-25 16,0-1-15,0 26 0,0-25-1,25 24 17,-25-24-17,0 0-15,0 49 16,0 1-1,0-26 1,-25 1 0,0 24-1,-74 1 17,25-50-17,-1 24 1,50-24-1,1 0 1,-51 0 0,75 24-1,0 26 1,0-50 0,0-1-1,0 1 1,50 25-1,-25-50 1,-1 25 0,-24-1-1,0 1 1,0 0 0,0 25 15,-24 24-16,-76-24 1,26-1 0,-50-24-1,50 25 1,24-26 0,25 1-1,25 0 16,0 0-15,0 24 0,0 1-1,0-25 1,50 49 0,-50-49-1,0 49 1,0-24-1,-75 49 1,51-74 0,-76 25-1,76-25 1,-1-25 0,-25 49-1,25-24 1,1 0 15,24 24-15,0-24-1,0 25 17,0-25-17,0-1 1,0 1-1,0 25 1,0-25 0,-25-1-16,-50 1 15,50-25 1,1 0 0,-1 25-1</inkml:trace>
  <inkml:trace contextRef="#ctx0" brushRef="#br0" timeOffset="3687.38">25549 11237 0,'49'0'94,"-24"0"-63,0 0-15,0 24-16,-25 1 15,25 25 1,-25 24-1,0-24 1,0-1 0,0 26-1,0-26 1,0 26 0,0-26-1,0 1 16,0-25-15,0 0 15,0-1-15,74-24 0,0 25-1,-49-25 1,0 0-1,0 25 1,-25 25 0,0 24-1,0 0-15,0 1 32,-25 99-17,25-150 1,0 51-1,0-1 1,0-49 0,0 25-1,0-26 1,25 1 0,49 0-1,-24 0 1,-25-25-16,24 49 15,-24-49 1,25 75 0,-50-26-1,0 1 17,0 24-17,0 26 1,0-51-1,0 1 1,0-25 0,0 0-1,0-1 1,0 1 0,49 25-1,1-1 1,-25-24-1,-25 25 1,25-1 0,-25-24-1,0 25 17,0 24-17,0-24 1,-25 74-1,0-99 1,25-1 15,0 26-15,25 0 0,24-26-1,-24 1 1,25 25-1,-25-25 1,-25-1 0,74 51-1,-74-50 1,25 24-16,0 26 31,-1-1-15,-24-49-1,0 25 1,0-26 0,25 1-1,0-25 17,0 25-17,24 0 1,-24-25-1,0 0-15,0 0 16,0 25 15,-25 24-15,0 26 0,0-26-1,0 1 1,0-1-1,0-24 17,24-25 93,1 0-110,0 0 48,0 25-16,-25 0 0,25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2:2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9674 0,'75'49'94,"-26"1"-94,-24 0 0,-25-26 15,75 26 1,-51 0-1,1-26 1,0-24 31,25 0-31,49 0-1,50 0 1,74-49-1,25-50 1,-99 74 0,24-25-1,-123 50 17,25 0-17,-51 0 1,76 0-1,24 0 1,-75 25-16,100 49 0,-50-49 31,25 0-15,50 0 0,24-25-1,199 0 1,50-25-1,98-74 17,1 0-17,-99 99 1,-125 0 0,-99 0-1,-173 0-15,74 49 31,-99-49-15,0 0 0,49 0-1,-49 0 1,24 0-16,75 0 31,75-25-15,74-99-1,74 25 1,-223 99 15,-25 0-31,-24 0 32,24 0-17,74 75 1,-73-1-1,-1 0 1,-25-49-16,1 0 31,-1 0-15,25-25 0,100-25-1,74-49 1,-1 49-1,-123 0 17,-25 25-17,-24 0 1,24 25 0,-75 0-1,26-1-15,-1 1 31,-49 0-15,148-25 0,26-25-1,148-148 1,124-51-16,-74 175 31,-74-26-15,-199 75-1,-75 0 1,-24 0 15,74 50-31,100 148 32,49 26-17,-149-175 1,-74-49-1,25 0 1,49 0-16,99-25 31,199-123-15,50-51 0,-1 174-1,-148 1 16,-149 24-31,-75 0 16,25 49 0,25 75-1,75 50 1,-51-50 15,1-25-31,-50-49 16,-24-26-1,49-24 17,25 0-17,124-49 1,74-50 0,323 49-1,-323 50 1,-99 0-1,-74 0 1,-75 25 0,0 0 15,-25-1-15,-49-24-1,74 0 1,25 0-1,100 0 1,247-74 0,-173-25-1,-1 99 1,75-25 0,-74 25-1,-75 0 1,-173 0 15,-25 0-15,24 0-1,1 50 1,124 98 0,-50-48-1,-100-76-15,51 26 16,-50-25-16,-1-25 62,51 0-46,49-50 0,99-148-1,50-1 1,-124 100 15,-50 50-15,-49-1-16,-26 50 15,1 0 17,50 0-32,24 50 15,25 98 16,-25-73-15,-49-26 0,-1-24-1,1 0 1,-1 0 0,26-25 15,-50 0-31,49 0 15,75 0 1,0 0-16,0 0 16,-25 0-1,-50 0 17,0 0-17,1 0 1,-50 0-1,49 49 1,-24-49 109,-26 0-109,76 25-16,-51 0 15,1 0-15,49 24 16,75 1 0,-125-50-16,51 50 15,-26-50 1,0 0-1,-24 0 1,24 0 15,26 0-15,-26 0 0,-24 0-1,-1 0 1,-24 0-1,0 0 17,25 0-17,-26 0 32,1 0-31,-25-100-1,50 26 1,-50 24 0,25 26-1,-1-1 17,26 25 155,-25 0-187,0 0 47,-1 0-47,1 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7:10.1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25549 11237 0,'25'0'31,"-1"0"0,1 0 32,0 0-47,-25 24 30,0 1-30,0 0 0,0 25-1,0-26 17,0 1-17,0 25 16,0-1-15,0-24 0,-74 50-1,49-51 1,25 1 0,-25-25-1,25 25 1,-25 0-1,0 24 1,1-24 0,24 0-1,-25 0 1,25 0 15,0-1-15,0 1-1,25 0 1,24 25 0,-49-26 15,0 1-15,0 0-1,-25 25 1,-74 24-1,50-24-15,-1-25 16,25-1-16,-74 51 16,74-75-1,-24 49 1,24-49-16,0 25 16,0 25-1,25-25 16,0-1-15,0 26 0,0-25-1,25 24 17,-25-24-17,0 0-15,0 49 16,0 1-1,0-26 1,-25 1 0,0 24-1,-74 1 17,25-50-17,-1 24 1,50-24-1,1 0 1,-51 0 0,75 24-1,0 26 1,0-50 0,0-1-1,0 1 1,50 25-1,-25-50 1,-1 25 0,-24-1-1,0 1 1,0 0 0,0 25 15,-24 24-16,-76-24 1,26-1 0,-50-24-1,50 25 1,24-26 0,25 1-1,25 0 16,0 0-15,0 24 0,0 1-1,0-25 1,50 49 0,-50-49-1,0 49 1,0-24-1,-75 49 1,51-74 0,-76 25-1,76-25 1,-1-25 0,-25 49-1,25-24 1,1 0 15,24 24-15,0-24-1,0 25 17,0-25-17,0-1 1,0 1-1,0 25 1,0-25 0,-25-1-16,-50 1 15,50-25 1,1 0 0,-1 25-1</inkml:trace>
  <inkml:trace contextRef="#ctx0" brushRef="#br0" timeOffset="3687.38">25549 11237 0,'49'0'94,"-24"0"-63,0 0-15,0 24-16,-25 1 15,25 25 1,-25 24-1,0-24 1,0-1 0,0 26-1,0-26 1,0 26 0,0-26-1,0 1 16,0-25-15,0 0 15,0-1-15,74-24 0,0 25-1,-49-25 1,0 0-1,0 25 1,-25 25 0,0 24-1,0 0-15,0 1 32,-25 99-17,25-150 1,0 51-1,0-1 1,0-49 0,0 25-1,0-26 1,25 1 0,49 0-1,-24 0 1,-25-25-16,24 49 15,-24-49 1,25 75 0,-50-26-1,0 1 17,0 24-17,0 26 1,0-51-1,0 1 1,0-25 0,0 0-1,0-1 1,0 1 0,49 25-1,1-1 1,-25-24-1,-25 25 1,25-1 0,-25-24-1,0 25 17,0 24-17,0-24 1,-25 74-1,0-99 1,25-1 15,0 26-15,25 0 0,24-26-1,-24 1 1,25 25-1,-25-25 1,-25-1 0,74 51-1,-74-50 1,25 24-16,0 26 31,-1-1-15,-24-49-1,0 25 1,0-26 0,25 1-1,0-25 17,0 25-17,24 0 1,-24-25-1,0 0-15,0 0 16,0 25 15,-25 24-15,0 26 0,0-26-1,0 1 1,0-1-1,0-24 17,24-25 93,1 0-110,0 0 48,0 25-16,-25 0 0,25 0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8:19.8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12948 13717 0,'-25'0'31,"-24"0"78,49 25-93,-25-25 0,0 25-1,25-1 1,-25 1 0,0 0 15,25 0-16,-24 0 17,24-1-17,-25 1 1,0-25 0,25 50-1,0-25 48,25-25-16,0 0-32,-1 0 1,1 0 31,0 0-16,25 0 63,-50-25-79,0 0 1,0 0-16,0 0 16,0-24-1,24 24 1,-24-25-1,25 1 17,-25 24-17,0 0 1,0 0 0,0 1-1,25-26 1,-25 0-1,0 26 1,0-26 0,0 0-1,0 26 1,0-26 0,0 25-1,0-24 1,0 24-1,0-25 17,0 25-17,-25-24 1,25 24 0,0-25-1,0 25 1,0 75 218,0-25-218,0 0-16,0-1 15,0 1 1,0 0-16,0 25 31,0-25 1,0-1-32,0 1 15,0 0 1,0 25 15,0-1-15,0-24-1,0 0 1,0 24 0,25-49-1,-25 25 1,0 0-1,0 0 1,0 0 15,0-1 1,25 1-32,0 25 15,-25-25 1,0-1 15,0 1-15,24 0-1,-24 0 1,0 0 0,25 24-1,0-24 1,0 0-1,-25 0 1,25-1 0,-1 26 15,1-50 31,25 0 1,-25 0-32,0 0-15,-1 0-1,1 0 1,0 0 0,0 0 15</inkml:trace>
  <inkml:trace contextRef="#ctx0" brushRef="#br0" timeOffset="1406.22">13494 13866 0,'25'0'172,"-25"49"-140,0-24-1,0 25 0,0-25-15,0 24-1,0-24 1,0 25 15,0-26-31,0 1 31,0 0-15,0 0-16,0 0 31,-25-1-15,25 1 0,-25 25-1,25-25 1,-25 0-1,25-1 17</inkml:trace>
  <inkml:trace contextRef="#ctx0" brushRef="#br0" timeOffset="4406.13">10170 13618 0,'0'-25'63,"-25"25"-16,0 0-16,25 25-31,-24-25 16,24 25-16,-25-25 15,0 24-15,25 1 31,0 0-15,-25 0 0,0 0-1,0-25 1,25 24 0,-49 1-1,49 0 1,0 0 15,0 0-31,0-1 31,0 26-31,25-25 32,-1-25-1,1 0-16,0 0 1,0 0 0,0 0-1,24 0 1,-49-25 78,0-25-94,0 26 15,0-26 1,0 0 0,0 26-1,0-1-15,0 0 16,0-25-1,0-24 1,0 24 0,0 1-1,0-1 1,0 1 0,0 24-1,0-25 1,0 25-1,0-24 1,25 24 0,-25 0-1,0-25 17,0 26-17,0-1 1,25 0-1,-25 75 220,0-26-220,0 1 1,-25 0-16,25 0 16,0 0-1,0 0 1,0-1 0,0 26 15,0-25-31,0 24 31,0-24-15,0 25 15,0-25 0,0-1-15,0 1-1,0 0 1,0 0 0,0 0 15,0-1 0,0 1-15,25 25-1,0-50 1,0 0 0,-25 25-1,49-1 17,-24 1-17,0-25 1,24 25-1,1 25 1,-25-50 0,0 0-1,-1 0 17,1 0 46</inkml:trace>
  <inkml:trace contextRef="#ctx0" brushRef="#br0" timeOffset="6515.45">10815 13791 0,'-25'0'172,"0"0"-172,0 0 15,1 0 1,-1 0 15,0 0 32,25-24 156,25-26-188,-25 25-16,49 0 1,-49 1 0,25 24-1,-25-25 1,50-25 0,-50 25 15,0-24-16,25 24 17,-25 0-17,0 0 32,0 1-31,-25 24 15,0-25-15,0 25 62,0 0-78,1 0 78,-1 0 63,0 0-126,25 25 16,0-1-15,-25-24 0,0 25-1,25 25 17,-24-50-32,24 25 31,-25 24 16</inkml:trace>
  <inkml:trace contextRef="#ctx0" brushRef="#br1" timeOffset="16218.46">23887 13469 0,'-25'0'47,"-25"0"0,26 0-16,-26 0-15,25 25-1,25 0 1,0-1-1,-25-24-15,25 25 16,0 0 0,-24 0-1,-1 24 1,25-24 15,0 0 0,0 0-15,0 0 0,0-1-1,0 1 17,25-25 14,-1 0-14,1 0-32,0 0 31,0 0 0,0 0 0,-1 0 32,-24-25-47,0 1-1,0-1-15,50-50 16,-50 1-1,0 0 1,0 24 0,0 0 15,0-24-15,0 0-1,0-26 1,0 26-1,0 49-15,0-25 16,0 26 0,0-1-1,0-25 1,0 25 0,0 1-1,0-51 1,0 50-1,0 1 32,25-1 110,0 25-79,-25 25-63,0-1 1,25 1-16,-25 25 16,0-25-1,0 24 1,0-24 15,0 0-15,0 0-16,0-1 15,0 26 1,0-25-16,0 0 16,0 24-1,0 1 16,0-25 1,0 0-17,0-1 1,0 1 0,0 0-1,0 0 1,0 0-1,0-1 17,0 1-32,0 25 31,0-25-15,0-1-1,0 1 1,0 0-16,0 0 15,0 24 17,0-24-17,0 0 1,0 0 0,0 0-16,24-1 15,1 1 1,0-25-1,0 0 17,0 0-17,-1 0 1,1 0 31,0 0 0</inkml:trace>
  <inkml:trace contextRef="#ctx0" brushRef="#br1" timeOffset="18171.54">24209 13444 0,'0'0'0,"50"0"47,-25 0 15,0 0-46,-1 0 46,-24 25 126,0 0-141,0 0-32,-24-1 32,24 1 0,0 0-31,0 0 249,24-25-249,1 0-1,0 0 17,25 0-1,-26 0 78,-24 25-46,0-1-16,0 1-32,0 0 1,-24 0 15,24 0 47,0-1-62,-25-24 0,0 0-1,0 0 32,0 0-31,1 0 31,-1 0-1</inkml:trace>
  <inkml:trace contextRef="#ctx0" brushRef="#br1" timeOffset="20671.46">26938 13246 0,'-25'0'47,"0"0"-16,0 0-15,-24 25-1,24-1 1,0 1 0,0 0-1,1 0 1,-1 0 0,0 24-1,0 1 1,0-25-1,25-1 1,0 26 15,0-25-15,0 0 0,0-1-1,0 1 1,25-25 46,0 0-46,0 0 0,0 0 15,-1 0 16,1 0-32,-25-25 1,0 1 0,25-76-1,0 76 1,-25-26-16,0-24 15,49 24 1,-49 25 0,0-49-1,0 49 1,0-25 0,25 25-1,-25 1 16,0-1-15,0-25 0,0 1-1,0 24-15,0-25 16,0 25 0,50-24-1,-50 24 1,0-25-1,0 26 1,0-26 0,0 25 31,0 0-1,0 1-30,-25 24 125,25 24-141,0 1 15,0 0-15,0 25 16,-25-1-16,25 50 16,0-24 15,-25-1-16,1 1 1,24-51 0,0 26-1,0 0 1,0-25 0,0 24-1,-25 1 1,25-1-1,0-24 1,0 0 0,-25 0-1,25 49 1,0-49 31,0 0-32,25-25 48,0 0-47,-1 0 15,1 0-31,0 0 15,0 0 17,0 0-17,-1 0 1,1 0 15,25 0 0</inkml:trace>
  <inkml:trace contextRef="#ctx0" brushRef="#br1" timeOffset="22515.16">27533 13742 0,'0'-50'141,"0"-24"-125,0 24-16,-25 25 15,25 1-15,0-26 16,0 25 15,-24 0 16,-1 25 31,0 0-62,0 0 31,-24 0 78,49 25-78,0 0-16,0 0-16,0 24 1,0-24 0,0 0-1,0 0 1,0 0 0,24-25 187,1 0-188,0 0 1,0 0 15,0 0-15,-1 0-1,1 0 1,0 0 0,0 0-1,-25-25 1,25 25 0,-1 0-16,1-25 15,0 25 79</inkml:trace>
  <inkml:trace contextRef="#ctx0" brushRef="#br1" timeOffset="23952.6">27508 13295 0,'-24'0'203,"24"25"-187,0 0-1,0 0 1,0 0 15,0-1-15,0 1-1,0 0 48,24 0-32,-24 0-15,0-1 31,25-24-32,-25 50 32,25-25 0,0-25 0</inkml:trace>
  <inkml:trace contextRef="#ctx0" brushRef="#br1" timeOffset="25155.71">27484 13271 0,'-25'0'62,"0"24"-31,25 1 1,0 0-1,0 0 0,-25-25-15,25 49 15,0-24 31,-25-25-30,25 25-17,0 0 32,-24 0-16,-1-1 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7:10.1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25549 11237 0,'25'0'31,"-1"0"0,1 0 32,0 0-47,-25 24 30,0 1-30,0 0 0,0 25-1,0-26 17,0 1-17,0 25 16,0-1-15,0-24 0,-74 50-1,49-51 1,25 1 0,-25-25-1,25 25 1,-25 0-1,0 24 1,1-24 0,24 0-1,-25 0 1,25 0 15,0-1-15,0 1-1,25 0 1,24 25 0,-49-26 15,0 1-15,0 0-1,-25 25 1,-74 24-1,50-24-15,-1-25 16,25-1-16,-74 51 16,74-75-1,-24 49 1,24-49-16,0 25 16,0 25-1,25-25 16,0-1-15,0 26 0,0-25-1,25 24 17,-25-24-17,0 0-15,0 49 16,0 1-1,0-26 1,-25 1 0,0 24-1,-74 1 17,25-50-17,-1 24 1,50-24-1,1 0 1,-51 0 0,75 24-1,0 26 1,0-50 0,0-1-1,0 1 1,50 25-1,-25-50 1,-1 25 0,-24-1-1,0 1 1,0 0 0,0 25 15,-24 24-16,-76-24 1,26-1 0,-50-24-1,50 25 1,24-26 0,25 1-1,25 0 16,0 0-15,0 24 0,0 1-1,0-25 1,50 49 0,-50-49-1,0 49 1,0-24-1,-75 49 1,51-74 0,-76 25-1,76-25 1,-1-25 0,-25 49-1,25-24 1,1 0 15,24 24-15,0-24-1,0 25 17,0-25-17,0-1 1,0 1-1,0 25 1,0-25 0,-25-1-16,-50 1 15,50-25 1,1 0 0,-1 25-1</inkml:trace>
  <inkml:trace contextRef="#ctx0" brushRef="#br0" timeOffset="3687.38">25549 11237 0,'49'0'94,"-24"0"-63,0 0-15,0 24-16,-25 1 15,25 25 1,-25 24-1,0-24 1,0-1 0,0 26-1,0-26 1,0 26 0,0-26-1,0 1 16,0-25-15,0 0 15,0-1-15,74-24 0,0 25-1,-49-25 1,0 0-1,0 25 1,-25 25 0,0 24-1,0 0-15,0 1 32,-25 99-17,25-150 1,0 51-1,0-1 1,0-49 0,0 25-1,0-26 1,25 1 0,49 0-1,-24 0 1,-25-25-16,24 49 15,-24-49 1,25 75 0,-50-26-1,0 1 17,0 24-17,0 26 1,0-51-1,0 1 1,0-25 0,0 0-1,0-1 1,0 1 0,49 25-1,1-1 1,-25-24-1,-25 25 1,25-1 0,-25-24-1,0 25 17,0 24-17,0-24 1,-25 74-1,0-99 1,25-1 15,0 26-15,25 0 0,24-26-1,-24 1 1,25 25-1,-25-25 1,-25-1 0,74 51-1,-74-50 1,25 24-16,0 26 31,-1-1-15,-24-49-1,0 25 1,0-26 0,25 1-1,0-25 17,0 25-17,24 0 1,-24-25-1,0 0-15,0 0 16,0 25 15,-25 24-15,0 26 0,0-26-1,0 1 1,0-1-1,0-24 17,24-25 93,1 0-110,0 0 48,0 25-16,-25 0 0,25 0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8:19.8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12948 13717 0,'-25'0'31,"-24"0"78,49 25-93,-25-25 0,0 25-1,25-1 1,-25 1 0,0 0 15,25 0-16,-24 0 17,24-1-17,-25 1 1,0-25 0,25 50-1,0-25 48,25-25-16,0 0-32,-1 0 1,1 0 31,0 0-16,25 0 63,-50-25-79,0 0 1,0 0-16,0 0 16,0-24-1,24 24 1,-24-25-1,25 1 17,-25 24-17,0 0 1,0 0 0,0 1-1,25-26 1,-25 0-1,0 26 1,0-26 0,0 0-1,0 26 1,0-26 0,0 25-1,0-24 1,0 24-1,0-25 17,0 25-17,-25-24 1,25 24 0,0-25-1,0 25 1,0 75 218,0-25-218,0 0-16,0-1 15,0 1 1,0 0-16,0 25 31,0-25 1,0-1-32,0 1 15,0 0 1,0 25 15,0-1-15,0-24-1,0 0 1,0 24 0,25-49-1,-25 25 1,0 0-1,0 0 1,0 0 15,0-1 1,25 1-32,0 25 15,-25-25 1,0-1 15,0 1-15,24 0-1,-24 0 1,0 0 0,25 24-1,0-24 1,0 0-1,-25 0 1,25-1 0,-1 26 15,1-50 31,25 0 1,-25 0-32,0 0-15,-1 0-1,1 0 1,0 0 0,0 0 15</inkml:trace>
  <inkml:trace contextRef="#ctx0" brushRef="#br0" timeOffset="1406.22">13494 13866 0,'25'0'172,"-25"49"-140,0-24-1,0 25 0,0-25-15,0 24-1,0-24 1,0 25 15,0-26-31,0 1 31,0 0-15,0 0-16,0 0 31,-25-1-15,25 1 0,-25 25-1,25-25 1,-25 0-1,25-1 17</inkml:trace>
  <inkml:trace contextRef="#ctx0" brushRef="#br0" timeOffset="4406.13">10170 13618 0,'0'-25'63,"-25"25"-16,0 0-16,25 25-31,-24-25 16,24 25-16,-25-25 15,0 24-15,25 1 31,0 0-15,-25 0 0,0 0-1,0-25 1,25 24 0,-49 1-1,49 0 1,0 0 15,0 0-31,0-1 31,0 26-31,25-25 32,-1-25-1,1 0-16,0 0 1,0 0 0,0 0-1,24 0 1,-49-25 78,0-25-94,0 26 15,0-26 1,0 0 0,0 26-1,0-1-15,0 0 16,0-25-1,0-24 1,0 24 0,0 1-1,0-1 1,0 1 0,0 24-1,0-25 1,0 25-1,0-24 1,25 24 0,-25 0-1,0-25 17,0 26-17,0-1 1,25 0-1,-25 75 220,0-26-220,0 1 1,-25 0-16,25 0 16,0 0-1,0 0 1,0-1 0,0 26 15,0-25-31,0 24 31,0-24-15,0 25 15,0-25 0,0-1-15,0 1-1,0 0 1,0 0 0,0 0 15,0-1 0,0 1-15,25 25-1,0-50 1,0 0 0,-25 25-1,49-1 17,-24 1-17,0-25 1,24 25-1,1 25 1,-25-50 0,0 0-1,-1 0 17,1 0 46</inkml:trace>
  <inkml:trace contextRef="#ctx0" brushRef="#br0" timeOffset="6515.45">10815 13791 0,'-25'0'172,"0"0"-172,0 0 15,1 0 1,-1 0 15,0 0 32,25-24 156,25-26-188,-25 25-16,49 0 1,-49 1 0,25 24-1,-25-25 1,50-25 0,-50 25 15,0-24-16,25 24 17,-25 0-17,0 0 32,0 1-31,-25 24 15,0-25-15,0 25 62,0 0-78,1 0 78,-1 0 63,0 0-126,25 25 16,0-1-15,-25-24 0,0 25-1,25 25 17,-24-50-32,24 25 31,-25 24 16</inkml:trace>
  <inkml:trace contextRef="#ctx0" brushRef="#br1" timeOffset="16218.46">23887 13469 0,'-25'0'47,"-25"0"0,26 0-16,-26 0-15,25 25-1,25 0 1,0-1-1,-25-24-15,25 25 16,0 0 0,-24 0-1,-1 24 1,25-24 15,0 0 0,0 0-15,0 0 0,0-1-1,0 1 17,25-25 14,-1 0-14,1 0-32,0 0 31,0 0 0,0 0 0,-1 0 32,-24-25-47,0 1-1,0-1-15,50-50 16,-50 1-1,0 0 1,0 24 0,0 0 15,0-24-15,0 0-1,0-26 1,0 26-1,0 49-15,0-25 16,0 26 0,0-1-1,0-25 1,0 25 0,0 1-1,0-51 1,0 50-1,0 1 32,25-1 110,0 25-79,-25 25-63,0-1 1,25 1-16,-25 25 16,0-25-1,0 24 1,0-24 15,0 0-15,0 0-16,0-1 15,0 26 1,0-25-16,0 0 16,0 24-1,0 1 16,0-25 1,0 0-17,0-1 1,0 1 0,0 0-1,0 0 1,0 0-1,0-1 17,0 1-32,0 25 31,0-25-15,0-1-1,0 1 1,0 0-16,0 0 15,0 24 17,0-24-17,0 0 1,0 0 0,0 0-16,24-1 15,1 1 1,0-25-1,0 0 17,0 0-17,-1 0 1,1 0 31,0 0 0</inkml:trace>
  <inkml:trace contextRef="#ctx0" brushRef="#br1" timeOffset="18171.54">24209 13444 0,'0'0'0,"50"0"47,-25 0 15,0 0-46,-1 0 46,-24 25 126,0 0-141,0 0-32,-24-1 32,24 1 0,0 0-31,0 0 249,24-25-249,1 0-1,0 0 17,25 0-1,-26 0 78,-24 25-46,0-1-16,0 1-32,0 0 1,-24 0 15,24 0 47,0-1-62,-25-24 0,0 0-1,0 0 32,0 0-31,1 0 31,-1 0-1</inkml:trace>
  <inkml:trace contextRef="#ctx0" brushRef="#br1" timeOffset="20671.46">26938 13246 0,'-25'0'47,"0"0"-16,0 0-15,-24 25-1,24-1 1,0 1 0,0 0-1,1 0 1,-1 0 0,0 24-1,0 1 1,0-25-1,25-1 1,0 26 15,0-25-15,0 0 0,0-1-1,0 1 1,25-25 46,0 0-46,0 0 0,0 0 15,-1 0 16,1 0-32,-25-25 1,0 1 0,25-76-1,0 76 1,-25-26-16,0-24 15,49 24 1,-49 25 0,0-49-1,0 49 1,0-25 0,25 25-1,-25 1 16,0-1-15,0-25 0,0 1-1,0 24-15,0-25 16,0 25 0,50-24-1,-50 24 1,0-25-1,0 26 1,0-26 0,0 25 31,0 0-1,0 1-30,-25 24 125,25 24-141,0 1 15,0 0-15,0 25 16,-25-1-16,25 50 16,0-24 15,-25-1-16,1 1 1,24-51 0,0 26-1,0 0 1,0-25 0,0 24-1,-25 1 1,25-1-1,0-24 1,0 0 0,-25 0-1,25 49 1,0-49 31,0 0-32,25-25 48,0 0-47,-1 0 15,1 0-31,0 0 15,0 0 17,0 0-17,-1 0 1,1 0 15,25 0 0</inkml:trace>
  <inkml:trace contextRef="#ctx0" brushRef="#br1" timeOffset="22515.16">27533 13742 0,'0'-50'141,"0"-24"-125,0 24-16,-25 25 15,25 1-15,0-26 16,0 25 15,-24 0 16,-1 25 31,0 0-62,0 0 31,-24 0 78,49 25-78,0 0-16,0 0-16,0 24 1,0-24 0,0 0-1,0 0 1,0 0 0,24-25 187,1 0-188,0 0 1,0 0 15,0 0-15,-1 0-1,1 0 1,0 0 0,0 0-1,-25-25 1,25 25 0,-1 0-16,1-25 15,0 25 79</inkml:trace>
  <inkml:trace contextRef="#ctx0" brushRef="#br1" timeOffset="23952.6">27508 13295 0,'-24'0'203,"24"25"-187,0 0-1,0 0 1,0 0 15,0-1-15,0 1-1,0 0 48,24 0-32,-24 0-15,0-1 31,25-24-32,-25 50 32,25-25 0,0-25 0</inkml:trace>
  <inkml:trace contextRef="#ctx0" brushRef="#br1" timeOffset="25155.71">27484 13271 0,'-25'0'62,"0"24"-31,25 1 1,0 0-1,0 0 0,-25-25-15,25 49 15,0-24 31,-25-25-30,25 25-17,0 0 32,-24 0-16,-1-1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3:18.4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9227 8458 0,'-24'-24'93,"-1"48"-77,0 26-16,25 24 16,0 26-1,0-26 1,0 25 0,25-24-1,74-1 1,-25-49-1,-49 0-15,50 0 32,-51 24-32,51 1 15,-50-25 1,-25 74 0,0 50-1,0 49 1,-50 50-1,0-124 1,1-49 0,-26-1-1,51-24 1,-1-26 0,0 26-1,25 49 1,0-24 15,0 73-15,25-73-1,0-26 1,-1 51 0,-24-26-16,0 0 15,0 1 16,0-26-15,-24 1-16,-26 25 16,0-51-1,1 26 1,-1 0 15,25-50-15,-24 49-1</inkml:trace>
  <inkml:trace contextRef="#ctx0" brushRef="#br0" timeOffset="1577.55">13196 7293 0,'-25'0'62,"-24"74"-62,-26 75 16,1 0-16,-25 99 16,-25 124-1,74-25 1,50-149 0,0 26-1,0-150-15,74 50 31,50 50-15,-74-25 0,0 74-1,-50-25 1,0 100 0,-100 99-1,-24-25 1,0-74-1,0-26 1,0-24 0,100-148-16,-1 24 15,-25 0 17,25-50-17,-24 75 1,24-75-1,25-49 1,0 25 0,-50-1-1,50 1 1,0 0 0,0-1-1</inkml:trace>
  <inkml:trace contextRef="#ctx0" brushRef="#br0" timeOffset="3211.97">15999 11112 0,'50'-24'47,"-1"-125"-32,26-99-15,-51 49 16,26 1-1,0-75-15,123-297 16,-49-26 0,-24 199-1,-26 125 1,-49 98 0,0 75-1,-25 49 16,-50 0-15,-24-74 0,-26-74-1,-48-124 1,123 148 0,25-49-16,0-25 15,124-75 16,25 100-15,-25 49 0,24 75-1,-24 0 1,50 0 0,-75 74 15,50-50-16,-149 51-15,75-26 16,24-24 0,-74 49-1</inkml:trace>
  <inkml:trace contextRef="#ctx0" brushRef="#br0" timeOffset="4542.09">19372 8756 0,'0'0'0,"0"74"15,0 26 1,0-1-16,0 50 15,0 99 1,0 0 0,0-25-1,0-149-15,50 150 16,-25-75 0,0-75-1,24 25 1,1-24-1,-25 24 1,-25 25 15,0 25-15,0 24 0,0 51-1,-50 73 1,0-148-16,-74 124 15,25-50 1,0 50 0,99-99-1,0-26 1,0 1 0,0 0-1,0 25 16,0 24-15,-25 1 0,25-26-1,0-49 1,-49-49-16,24 24 16,-25-25-1,-24 50 1,24-74-1,25-50 1,1 25 0</inkml:trace>
  <inkml:trace contextRef="#ctx0" brushRef="#br0" timeOffset="6608.53">21927 11137 0,'25'0'0,"25"0"16,49-25 0,25-198-1,-25-50 1,25-99 0,-99-25 15,25 100-16,24 74 1,-49 123-16,24-98 16,-49 123-1,25 26 1,-25 24 0,25-25-1,25 1 1,-25-26-1,-1-49 1,51 25 0,-75-25 15,74-49-15,-74 73-16,25-98 15,0-25 1,0 74-1,-1 50 1,1 49 0,-25 25-1,50 0 17,-25 1-17,99 24 1,49 0 15,75 0-15,-149-25-16,26 25 15,-101 0 1</inkml:trace>
  <inkml:trace contextRef="#ctx0" brushRef="#br0" timeOffset="25473.62">27062 9203 0,'0'24'78,"0"1"-62,0 74-1,0-49-15,-25 74 16,-74 0-1,74-25 1,-25-24 0,26-26-1,-26 1 1,50-25 15,-25-1 0,25 26-15,0-25 0,25 74-1,25-49 1,-26 24 0,1 1-1,-25-51 1,0 76-1,0-76 1,-25 76 0,-24-51-1,-1-49-15,1 50 16,-75-1 0,99-24-1,0 25 16,25-25 1,0 24-17,0 1 1,0-1 0,0-24-1,0 0 16,0 0 1,0 0 15,0 24-47,-25-24 31,25 0-31,-25 0 31,1 24-15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0:01.8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3621 17611 0,'-24'0'63,"-1"0"-48,0 0 1,-25 0 0,1 0 15,-1 25-16,1 0 1,24-25 0,-25 25-1,1 0 1,-1-1 0,25 1-1,-49 0-15,49 0 31,25 0-31,-25-1 16,25 1 0,-25 25-1,25-25 32,0-1-31,0 1-1,0 0 1,0 0 0,25-25 15,0 0 16,0 0-32,0 0 1,-1 0 15,1 0-15,0 0 15,25 0-15,-26 0-1,51-25 1,-75 0 0,25 25-1,-1-25 1,1 1 0,0 24-1,0-25 1,0 0-1,-1-25 1,1 26 0,0 24-16,-25-50 15,50-24 17,-50 24-17,24 0 1,-24 1-1,0-26 1,0 26 0,0-1-1,0-99 1,0 25 0,0 50-16,0-25 15,-24 24 1,24 1-1,0 49 1,0 0 0,0 0-1,0 75 188,0-25-203,0 24 16,0-24-16,0 50 16,-25-1-1,25-24 1,-25-1 15,0 1-15,25-25-16,0 24 31,0-24-15,0 49-1,0-24 1,0-25 0,0 24-1,0-24 1,0 0-1,0 25 1,0-25 0,0-1 15,0 1-15,0 0-1,0 25 1,0-26-1,0 1 1,0 0 0,0 0-1,0 0 1,0-1 0,0 1-1,25 0-15,-25 0 16,50 24 15,-26-24 0,26-25-15,-25 25 0,25-25-1,-26 0 16,1 0-15,0 0 0,0 0 15,0 0-15,24 0-1,-24 0 16</inkml:trace>
  <inkml:trace contextRef="#ctx0" brushRef="#br0" timeOffset="828.11">4266 17835 0,'0'24'93,"0"1"-93,0 25 16,0-1-16,0 51 16,0-1-1,0-74 1,0 24-1,0-24 1,0 25 15,0-26-15</inkml:trace>
  <inkml:trace contextRef="#ctx0" brushRef="#br0" timeOffset="2765.56">4663 17140 0,'25'50'172,"49"24"-157,-74-49-15,75 49 31,-75-49-31,74 49 16,-24-24 0,0-25-1,-1 0 1,-24 0 0,25-1-1,-1 1 1,-24 0-1,25-25 17,-26 25-17,-24 0 79,0-1-47,0 1-31,-24 25-1,-1-25 1,-25 24-1,25-49 1,25 25-16,-74 25 16,49-26-1,-49 26 17,49-25-17,-49 49 1,24-74-1,0 50 1,25-25 0,1-25 15,-26 24-15,50 1-1,-25-25 1</inkml:trace>
  <inkml:trace contextRef="#ctx0" brushRef="#br1" timeOffset="12890.24">6524 17562 0,'-25'0'63,"0"0"-48,-25 0 1,26 25-1,-1-25 1,0 0-16,25 24 16,-50 1-1,26 0 1,-1 0-16,25 0 16,-25-1-1,0 26 1,0-25 15,1 24-15,-1-24-1,25 0 1,-25 25 0,25-1 15,0-24 16,25 0-16,0 0-15,-1-25 30,1 0-30,0 0 0,0 0 62,0 0-16,24-50-46,-49 25-16,0-24 16,25-1-16,0-49 15,24 0 1,-24 24 15,-25 50-31,25-74 16,0 25-1,-25-1 1,25 1 0,-25-1-1,0 1 1,0-25-1,0 49 1,0-24 0,0 24-1,0-49 1,0 0 0,0 49 15,0 1-16,0-1 1,0 25 15,0 75 157,0-1-173,0-24-15,0 50 16,0-26 0,0 50-1,0-74 1,0 25 0,0-1-16,0-24 15,0 50 1,0-26-1,0 1 1,0-1 15,0-24-15,0 0 15,-25 0-31,25 0 31,0-1-15,0 1 0,0 0-1,0 25 1,0-26 0,0 26-1,0-25 1,0 0-1,0 24 1,0 1 15,0-25-15,0 0 0,0-1-16,0 1 15,0 25 1,0-25-1,0 24 1,0-24 0,25 25-1,-1-26 1,-24 51 0,25-75-1,0 25 1,0-25 15,0 0-31,24 0 31,-24 0-15,25 0 0,-26 0 15,1 0-16</inkml:trace>
  <inkml:trace contextRef="#ctx0" brushRef="#br1" timeOffset="14437.07">7293 17735 0,'-25'0'32,"25"-49"46,49 49 15,-24 0-77,0 0 0,0 0-1,0 25 1,-25-1 31,0 1-16,0 0-31,0 0 16,0 0-1,0-1 1,0 1 0,-25 0-1,0-25 1,0 50-16,0-26 31,1-24 0,48 0 126,1 0-142,25 0 1,-25 50 15,-1-50-15,-24 25 15,0 0-15,0-1-1,0 1 1,0 0-1,0 0 1,0 0 0,0-1-1,0 1 1,0 25 0,0-25-1,-24 24 1,-1-24-1,0 0 1,0-25 15,0 0-31,1 0 32,-26 49-17,25-49 1,0 0-1,1 0 1</inkml:trace>
  <inkml:trace contextRef="#ctx0" brushRef="#br1" timeOffset="16124.53">7888 18033 0,'-25'0'547,"25"-25"-500,25 25 156,0 0-171,-1 0-1,-24 25 47,0 0-62,0 0-1,0-1 1,0 1 31,0 25-32,0-25 32,-24-1-31,-1 1 15</inkml:trace>
  <inkml:trace contextRef="#ctx0" brushRef="#br1" timeOffset="36936.39">8558 17636 0,'-25'0'93,"0"0"-93,0 0 16,0 0 0,1 0-1,-1 0-15,25 25 16,-25 0-1,0 49 1,0-49-16,1 0 16,-1 74-1,0-49 1,0-26 0,25 26-1,0-25 1,0 0 15,0-1 0,25-24 1,0 0-17,0 0 1,-1 0-1,1 0 1,0 0 0,0 0-1,0 0 63,-1 0-62,-24-24 0,0-26-1,0-24 1,0-1 0,0 26-1,0-1 1,0 0-1,0-24 1,0 24 0,25-49-1,-25 49 1,0 1 0,25-1-16,-25 1 31,0 24-16,0 0 1,25-25 0,-25 26-1,0-26 1,25 25 0,-25-49-1,0 49 1,0 0-1,0-49 1,0 49-16,0-49 16,0-26-1,0 26 1,0 24 15,0 26 0,0-1-15,0 0 0,0 50 218,0 0-234,0 24 16,0-24-16,0 25 15,0 24 1,-25 0 0,25 1-1,0-50 1,-25 24-1,25 1 1,-25-1 0,25-24-1,0 0 1,0 0 15,0 0-31,0-1 31,0 26-15,0-25 0,0 0-1,0-1 1,0 1 0,0 25-1,0-25 1,0-1-1,0 1 1,0 0 0,0 0-1,0 0 1,0 0 0,25-1-1,0 26 16,-25 0-15,0-26 15,0 1-15,0 0 0,0 0-1,0 0-15,0-1 16,0 26-1,25-25 1,-25 24 0,0-24-1,49 50 1,-24-51 31,0-24-32,0 0 1,-1 0 0,26 0-1,-25 0 1,0 0 15,-1 0-15,1 0-1</inkml:trace>
  <inkml:trace contextRef="#ctx0" brushRef="#br1" timeOffset="39014.46">9451 18479 0,'0'-49'109,"0"24"-93,0 0-16,-25-24 16,25 24-1,0 0 1,-25-49-16,0-1 31,0 50-15,25 1-1,0-1 1,0-25 15,0 25-15,0 1-1,0-1-15,0 0 16,0-25 0,0 26 234,-24 24-250,24 24 15,0 1 1,-50 25 0,25-25-1,0 24-15,1 1 31,-1-1-15,25 1-16,0-25 16,0 0-1,0-1-15,-25 1 16,0 50 0,-24-26 15,49-24 16,24 0 78,1-25-110,25 0 1,-25 0 0,-1 0-16,26 0 15,0 0 1,-1 0-1,-24 0 17,0 0-17,24 0 1,-24 0 0,25 0-1,-25 0 16,24 0 16,-24 0-31,0 0 15,0 0 0,-1 0-15,-24-25 31</inkml:trace>
  <inkml:trace contextRef="#ctx0" brushRef="#br1" timeOffset="40045.67">9426 18331 0,'0'49'125,"0"-24"-125,0 0 15,0 0 1,0-1 0,0 26 15,0-25 0,0 25 32,0-26-17,0 1-14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7:10.1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25549 11237 0,'25'0'31,"-1"0"0,1 0 32,0 0-47,-25 24 30,0 1-30,0 0 0,0 25-1,0-26 17,0 1-17,0 25 16,0-1-15,0-24 0,-74 50-1,49-51 1,25 1 0,-25-25-1,25 25 1,-25 0-1,0 24 1,1-24 0,24 0-1,-25 0 1,25 0 15,0-1-15,0 1-1,25 0 1,24 25 0,-49-26 15,0 1-15,0 0-1,-25 25 1,-74 24-1,50-24-15,-1-25 16,25-1-16,-74 51 16,74-75-1,-24 49 1,24-49-16,0 25 16,0 25-1,25-25 16,0-1-15,0 26 0,0-25-1,25 24 17,-25-24-17,0 0-15,0 49 16,0 1-1,0-26 1,-25 1 0,0 24-1,-74 1 17,25-50-17,-1 24 1,50-24-1,1 0 1,-51 0 0,75 24-1,0 26 1,0-50 0,0-1-1,0 1 1,50 25-1,-25-50 1,-1 25 0,-24-1-1,0 1 1,0 0 0,0 25 15,-24 24-16,-76-24 1,26-1 0,-50-24-1,50 25 1,24-26 0,25 1-1,25 0 16,0 0-15,0 24 0,0 1-1,0-25 1,50 49 0,-50-49-1,0 49 1,0-24-1,-75 49 1,51-74 0,-76 25-1,76-25 1,-1-25 0,-25 49-1,25-24 1,1 0 15,24 24-15,0-24-1,0 25 17,0-25-17,0-1 1,0 1-1,0 25 1,0-25 0,-25-1-16,-50 1 15,50-25 1,1 0 0,-1 25-1</inkml:trace>
  <inkml:trace contextRef="#ctx0" brushRef="#br0" timeOffset="3687.38">25549 11237 0,'49'0'94,"-24"0"-63,0 0-15,0 24-16,-25 1 15,25 25 1,-25 24-1,0-24 1,0-1 0,0 26-1,0-26 1,0 26 0,0-26-1,0 1 16,0-25-15,0 0 15,0-1-15,74-24 0,0 25-1,-49-25 1,0 0-1,0 25 1,-25 25 0,0 24-1,0 0-15,0 1 32,-25 99-17,25-150 1,0 51-1,0-1 1,0-49 0,0 25-1,0-26 1,25 1 0,49 0-1,-24 0 1,-25-25-16,24 49 15,-24-49 1,25 75 0,-50-26-1,0 1 17,0 24-17,0 26 1,0-51-1,0 1 1,0-25 0,0 0-1,0-1 1,0 1 0,49 25-1,1-1 1,-25-24-1,-25 25 1,25-1 0,-25-24-1,0 25 17,0 24-17,0-24 1,-25 74-1,0-99 1,25-1 15,0 26-15,25 0 0,24-26-1,-24 1 1,25 25-1,-25-25 1,-25-1 0,74 51-1,-74-50 1,25 24-16,0 26 31,-1-1-15,-24-49-1,0 25 1,0-26 0,25 1-1,0-25 17,0 25-17,24 0 1,-24-25-1,0 0-15,0 0 16,0 25 15,-25 24-15,0 26 0,0-26-1,0 1 1,0-1-1,0-24 17,24-25 93,1 0-110,0 0 48,0 25-16,-25 0 0,25 0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8:19.8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12948 13717 0,'-25'0'31,"-24"0"78,49 25-93,-25-25 0,0 25-1,25-1 1,-25 1 0,0 0 15,25 0-16,-24 0 17,24-1-17,-25 1 1,0-25 0,25 50-1,0-25 48,25-25-16,0 0-32,-1 0 1,1 0 31,0 0-16,25 0 63,-50-25-79,0 0 1,0 0-16,0 0 16,0-24-1,24 24 1,-24-25-1,25 1 17,-25 24-17,0 0 1,0 0 0,0 1-1,25-26 1,-25 0-1,0 26 1,0-26 0,0 0-1,0 26 1,0-26 0,0 25-1,0-24 1,0 24-1,0-25 17,0 25-17,-25-24 1,25 24 0,0-25-1,0 25 1,0 75 218,0-25-218,0 0-16,0-1 15,0 1 1,0 0-16,0 25 31,0-25 1,0-1-32,0 1 15,0 0 1,0 25 15,0-1-15,0-24-1,0 0 1,0 24 0,25-49-1,-25 25 1,0 0-1,0 0 1,0 0 15,0-1 1,25 1-32,0 25 15,-25-25 1,0-1 15,0 1-15,24 0-1,-24 0 1,0 0 0,25 24-1,0-24 1,0 0-1,-25 0 1,25-1 0,-1 26 15,1-50 31,25 0 1,-25 0-32,0 0-15,-1 0-1,1 0 1,0 0 0,0 0 15</inkml:trace>
  <inkml:trace contextRef="#ctx0" brushRef="#br0" timeOffset="1406.22">13494 13866 0,'25'0'172,"-25"49"-140,0-24-1,0 25 0,0-25-15,0 24-1,0-24 1,0 25 15,0-26-31,0 1 31,0 0-15,0 0-16,0 0 31,-25-1-15,25 1 0,-25 25-1,25-25 1,-25 0-1,25-1 17</inkml:trace>
  <inkml:trace contextRef="#ctx0" brushRef="#br0" timeOffset="4406.13">10170 13618 0,'0'-25'63,"-25"25"-16,0 0-16,25 25-31,-24-25 16,24 25-16,-25-25 15,0 24-15,25 1 31,0 0-15,-25 0 0,0 0-1,0-25 1,25 24 0,-49 1-1,49 0 1,0 0 15,0 0-31,0-1 31,0 26-31,25-25 32,-1-25-1,1 0-16,0 0 1,0 0 0,0 0-1,24 0 1,-49-25 78,0-25-94,0 26 15,0-26 1,0 0 0,0 26-1,0-1-15,0 0 16,0-25-1,0-24 1,0 24 0,0 1-1,0-1 1,0 1 0,0 24-1,0-25 1,0 25-1,0-24 1,25 24 0,-25 0-1,0-25 17,0 26-17,0-1 1,25 0-1,-25 75 220,0-26-220,0 1 1,-25 0-16,25 0 16,0 0-1,0 0 1,0-1 0,0 26 15,0-25-31,0 24 31,0-24-15,0 25 15,0-25 0,0-1-15,0 1-1,0 0 1,0 0 0,0 0 15,0-1 0,0 1-15,25 25-1,0-50 1,0 0 0,-25 25-1,49-1 17,-24 1-17,0-25 1,24 25-1,1 25 1,-25-50 0,0 0-1,-1 0 17,1 0 46</inkml:trace>
  <inkml:trace contextRef="#ctx0" brushRef="#br0" timeOffset="6515.45">10815 13791 0,'-25'0'172,"0"0"-172,0 0 15,1 0 1,-1 0 15,0 0 32,25-24 156,25-26-188,-25 25-16,49 0 1,-49 1 0,25 24-1,-25-25 1,50-25 0,-50 25 15,0-24-16,25 24 17,-25 0-17,0 0 32,0 1-31,-25 24 15,0-25-15,0 25 62,0 0-78,1 0 78,-1 0 63,0 0-126,25 25 16,0-1-15,-25-24 0,0 25-1,25 25 17,-24-50-32,24 25 31,-25 24 16</inkml:trace>
  <inkml:trace contextRef="#ctx0" brushRef="#br1" timeOffset="16218.46">23887 13469 0,'-25'0'47,"-25"0"0,26 0-16,-26 0-15,25 25-1,25 0 1,0-1-1,-25-24-15,25 25 16,0 0 0,-24 0-1,-1 24 1,25-24 15,0 0 0,0 0-15,0 0 0,0-1-1,0 1 17,25-25 14,-1 0-14,1 0-32,0 0 31,0 0 0,0 0 0,-1 0 32,-24-25-47,0 1-1,0-1-15,50-50 16,-50 1-1,0 0 1,0 24 0,0 0 15,0-24-15,0 0-1,0-26 1,0 26-1,0 49-15,0-25 16,0 26 0,0-1-1,0-25 1,0 25 0,0 1-1,0-51 1,0 50-1,0 1 32,25-1 110,0 25-79,-25 25-63,0-1 1,25 1-16,-25 25 16,0-25-1,0 24 1,0-24 15,0 0-15,0 0-16,0-1 15,0 26 1,0-25-16,0 0 16,0 24-1,0 1 16,0-25 1,0 0-17,0-1 1,0 1 0,0 0-1,0 0 1,0 0-1,0-1 17,0 1-32,0 25 31,0-25-15,0-1-1,0 1 1,0 0-16,0 0 15,0 24 17,0-24-17,0 0 1,0 0 0,0 0-16,24-1 15,1 1 1,0-25-1,0 0 17,0 0-17,-1 0 1,1 0 31,0 0 0</inkml:trace>
  <inkml:trace contextRef="#ctx0" brushRef="#br1" timeOffset="18171.54">24209 13444 0,'0'0'0,"50"0"47,-25 0 15,0 0-46,-1 0 46,-24 25 126,0 0-141,0 0-32,-24-1 32,24 1 0,0 0-31,0 0 249,24-25-249,1 0-1,0 0 17,25 0-1,-26 0 78,-24 25-46,0-1-16,0 1-32,0 0 1,-24 0 15,24 0 47,0-1-62,-25-24 0,0 0-1,0 0 32,0 0-31,1 0 31,-1 0-1</inkml:trace>
  <inkml:trace contextRef="#ctx0" brushRef="#br1" timeOffset="20671.46">26938 13246 0,'-25'0'47,"0"0"-16,0 0-15,-24 25-1,24-1 1,0 1 0,0 0-1,1 0 1,-1 0 0,0 24-1,0 1 1,0-25-1,25-1 1,0 26 15,0-25-15,0 0 0,0-1-1,0 1 1,25-25 46,0 0-46,0 0 0,0 0 15,-1 0 16,1 0-32,-25-25 1,0 1 0,25-76-1,0 76 1,-25-26-16,0-24 15,49 24 1,-49 25 0,0-49-1,0 49 1,0-25 0,25 25-1,-25 1 16,0-1-15,0-25 0,0 1-1,0 24-15,0-25 16,0 25 0,50-24-1,-50 24 1,0-25-1,0 26 1,0-26 0,0 25 31,0 0-1,0 1-30,-25 24 125,25 24-141,0 1 15,0 0-15,0 25 16,-25-1-16,25 50 16,0-24 15,-25-1-16,1 1 1,24-51 0,0 26-1,0 0 1,0-25 0,0 24-1,-25 1 1,25-1-1,0-24 1,0 0 0,-25 0-1,25 49 1,0-49 31,0 0-32,25-25 48,0 0-47,-1 0 15,1 0-31,0 0 15,0 0 17,0 0-17,-1 0 1,1 0 15,25 0 0</inkml:trace>
  <inkml:trace contextRef="#ctx0" brushRef="#br1" timeOffset="22515.16">27533 13742 0,'0'-50'141,"0"-24"-125,0 24-16,-25 25 15,25 1-15,0-26 16,0 25 15,-24 0 16,-1 25 31,0 0-62,0 0 31,-24 0 78,49 25-78,0 0-16,0 0-16,0 24 1,0-24 0,0 0-1,0 0 1,0 0 0,24-25 187,1 0-188,0 0 1,0 0 15,0 0-15,-1 0-1,1 0 1,0 0 0,0 0-1,-25-25 1,25 25 0,-1 0-16,1-25 15,0 25 79</inkml:trace>
  <inkml:trace contextRef="#ctx0" brushRef="#br1" timeOffset="23952.6">27508 13295 0,'-24'0'203,"24"25"-187,0 0-1,0 0 1,0 0 15,0-1-15,0 1-1,0 0 48,24 0-32,-24 0-15,0-1 31,25-24-32,-25 50 32,25-25 0,0-25 0</inkml:trace>
  <inkml:trace contextRef="#ctx0" brushRef="#br1" timeOffset="25155.71">27484 13271 0,'-25'0'62,"0"24"-31,25 1 1,0 0-1,0 0 0,-25-25-15,25 49 15,0-24 31,-25-25-30,25 25-17,0 0 32,-24 0-16,-1-1 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0:01.8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3621 17611 0,'-24'0'63,"-1"0"-48,0 0 1,-25 0 0,1 0 15,-1 25-16,1 0 1,24-25 0,-25 25-1,1 0 1,-1-1 0,25 1-1,-49 0-15,49 0 31,25 0-31,-25-1 16,25 1 0,-25 25-1,25-25 32,0-1-31,0 1-1,0 0 1,0 0 0,25-25 15,0 0 16,0 0-32,0 0 1,-1 0 15,1 0-15,0 0 15,25 0-15,-26 0-1,51-25 1,-75 0 0,25 25-1,-1-25 1,1 1 0,0 24-1,0-25 1,0 0-1,-1-25 1,1 26 0,0 24-16,-25-50 15,50-24 17,-50 24-17,24 0 1,-24 1-1,0-26 1,0 26 0,0-1-1,0-99 1,0 25 0,0 50-16,0-25 15,-24 24 1,24 1-1,0 49 1,0 0 0,0 0-1,0 75 188,0-25-203,0 24 16,0-24-16,0 50 16,-25-1-1,25-24 1,-25-1 15,0 1-15,25-25-16,0 24 31,0-24-15,0 49-1,0-24 1,0-25 0,0 24-1,0-24 1,0 0-1,0 25 1,0-25 0,0-1 15,0 1-15,0 0-1,0 25 1,0-26-1,0 1 1,0 0 0,0 0-1,0 0 1,0-1 0,0 1-1,25 0-15,-25 0 16,50 24 15,-26-24 0,26-25-15,-25 25 0,25-25-1,-26 0 16,1 0-15,0 0 0,0 0 15,0 0-15,24 0-1,-24 0 16</inkml:trace>
  <inkml:trace contextRef="#ctx0" brushRef="#br0" timeOffset="828.11">4266 17835 0,'0'24'93,"0"1"-93,0 25 16,0-1-16,0 51 16,0-1-1,0-74 1,0 24-1,0-24 1,0 25 15,0-26-15</inkml:trace>
  <inkml:trace contextRef="#ctx0" brushRef="#br0" timeOffset="2765.56">4663 17140 0,'25'50'172,"49"24"-157,-74-49-15,75 49 31,-75-49-31,74 49 16,-24-24 0,0-25-1,-1 0 1,-24 0 0,25-1-1,-1 1 1,-24 0-1,25-25 17,-26 25-17,-24 0 79,0-1-47,0 1-31,-24 25-1,-1-25 1,-25 24-1,25-49 1,25 25-16,-74 25 16,49-26-1,-49 26 17,49-25-17,-49 49 1,24-74-1,0 50 1,25-25 0,1-25 15,-26 24-15,50 1-1,-25-25 1</inkml:trace>
  <inkml:trace contextRef="#ctx0" brushRef="#br1" timeOffset="12890.24">6524 17562 0,'-25'0'63,"0"0"-48,-25 0 1,26 25-1,-1-25 1,0 0-16,25 24 16,-50 1-1,26 0 1,-1 0-16,25 0 16,-25-1-1,0 26 1,0-25 15,1 24-15,-1-24-1,25 0 1,-25 25 0,25-1 15,0-24 16,25 0-16,0 0-15,-1-25 30,1 0-30,0 0 0,0 0 62,0 0-16,24-50-46,-49 25-16,0-24 16,25-1-16,0-49 15,24 0 1,-24 24 15,-25 50-31,25-74 16,0 25-1,-25-1 1,25 1 0,-25-1-1,0 1 1,0-25-1,0 49 1,0-24 0,0 24-1,0-49 1,0 0 0,0 49 15,0 1-16,0-1 1,0 25 15,0 75 157,0-1-173,0-24-15,0 50 16,0-26 0,0 50-1,0-74 1,0 25 0,0-1-16,0-24 15,0 50 1,0-26-1,0 1 1,0-1 15,0-24-15,0 0 15,-25 0-31,25 0 31,0-1-15,0 1 0,0 0-1,0 25 1,0-26 0,0 26-1,0-25 1,0 0-1,0 24 1,0 1 15,0-25-15,0 0 0,0-1-16,0 1 15,0 25 1,0-25-1,0 24 1,0-24 0,25 25-1,-1-26 1,-24 51 0,25-75-1,0 25 1,0-25 15,0 0-31,24 0 31,-24 0-15,25 0 0,-26 0 15,1 0-16</inkml:trace>
  <inkml:trace contextRef="#ctx0" brushRef="#br1" timeOffset="14437.07">7293 17735 0,'-25'0'32,"25"-49"46,49 49 15,-24 0-77,0 0 0,0 0-1,0 25 1,-25-1 31,0 1-16,0 0-31,0 0 16,0 0-1,0-1 1,0 1 0,-25 0-1,0-25 1,0 50-16,0-26 31,1-24 0,48 0 126,1 0-142,25 0 1,-25 50 15,-1-50-15,-24 25 15,0 0-15,0-1-1,0 1 1,0 0-1,0 0 1,0 0 0,0-1-1,0 1 1,0 25 0,0-25-1,-24 24 1,-1-24-1,0 0 1,0-25 15,0 0-31,1 0 32,-26 49-17,25-49 1,0 0-1,1 0 1</inkml:trace>
  <inkml:trace contextRef="#ctx0" brushRef="#br1" timeOffset="16124.53">7888 18033 0,'-25'0'547,"25"-25"-500,25 25 156,0 0-171,-1 0-1,-24 25 47,0 0-62,0 0-1,0-1 1,0 1 31,0 25-32,0-25 32,-24-1-31,-1 1 15</inkml:trace>
  <inkml:trace contextRef="#ctx0" brushRef="#br1" timeOffset="36936.39">8558 17636 0,'-25'0'93,"0"0"-93,0 0 16,0 0 0,1 0-1,-1 0-15,25 25 16,-25 0-1,0 49 1,0-49-16,1 0 16,-1 74-1,0-49 1,0-26 0,25 26-1,0-25 1,0 0 15,0-1 0,25-24 1,0 0-17,0 0 1,-1 0-1,1 0 1,0 0 0,0 0-1,0 0 63,-1 0-62,-24-24 0,0-26-1,0-24 1,0-1 0,0 26-1,0-1 1,0 0-1,0-24 1,0 24 0,25-49-1,-25 49 1,0 1 0,25-1-16,-25 1 31,0 24-16,0 0 1,25-25 0,-25 26-1,0-26 1,25 25 0,-25-49-1,0 49 1,0 0-1,0-49 1,0 49-16,0-49 16,0-26-1,0 26 1,0 24 15,0 26 0,0-1-15,0 0 0,0 50 218,0 0-234,0 24 16,0-24-16,0 25 15,0 24 1,-25 0 0,25 1-1,0-50 1,-25 24-1,25 1 1,-25-1 0,25-24-1,0 0 1,0 0 15,0 0-31,0-1 31,0 26-15,0-25 0,0 0-1,0-1 1,0 1 0,0 25-1,0-25 1,0-1-1,0 1 1,0 0 0,0 0-1,0 0 1,0 0 0,25-1-1,0 26 16,-25 0-15,0-26 15,0 1-15,0 0 0,0 0-1,0 0-15,0-1 16,0 26-1,25-25 1,-25 24 0,0-24-1,49 50 1,-24-51 31,0-24-32,0 0 1,-1 0 0,26 0-1,-25 0 1,0 0 15,-1 0-15,1 0-1</inkml:trace>
  <inkml:trace contextRef="#ctx0" brushRef="#br1" timeOffset="39014.46">9451 18479 0,'0'-49'109,"0"24"-93,0 0-16,-25-24 16,25 24-1,0 0 1,-25-49-16,0-1 31,0 50-15,25 1-1,0-1 1,0-25 15,0 25-15,0 1-1,0-1-15,0 0 16,0-25 0,0 26 234,-24 24-250,24 24 15,0 1 1,-50 25 0,25-25-1,0 24-15,1 1 31,-1-1-15,25 1-16,0-25 16,0 0-1,0-1-15,-25 1 16,0 50 0,-24-26 15,49-24 16,24 0 78,1-25-110,25 0 1,-25 0 0,-1 0-16,26 0 15,0 0 1,-1 0-1,-24 0 17,0 0-17,24 0 1,-24 0 0,25 0-1,-25 0 16,24 0 16,-24 0-31,0 0 15,0 0 0,-1 0-15,-24-25 31</inkml:trace>
  <inkml:trace contextRef="#ctx0" brushRef="#br1" timeOffset="40045.67">9426 18331 0,'0'49'125,"0"-24"-125,0 0 15,0 0 1,0-1 0,0 26 15,0-25 0,0 25 32,0-26-17,0 1-14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1:15.11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14238 17785 0,'0'0'0,"-25"0"0,0 0 16,0 0 0,-24 0-1,24 0 32,0 0-31,-24 0-1,49 25 1,-25 0 0,25 24-1,-25-24-15,0 25 16,0 24 0,25-49-1,0 0 1,0-1 15,0 26 0,0-25 1,0 0-17,0-1 1,0 1 15,25-25-15,0 0-1,0 0 1,0 0 0,-1 0-1,1 0 1,0 0 15,25 0-15,-26 0-1,1 0 1,0 0 0,-25-74-1,0-25 1,50-50-1,-50 25 1,0 25 0,49 24-1,-49 1 1,0-1 0,0 26-16,0-75 31,0 24-16,0 1 1,0 50 0,0-1-1,0 0 1,0 26 0,0-1-1,0 0 1,0 0 15,0 0-15,0 1 46,0 123 94,25 0-156,-25-25 16,0 1-16,0 74 16,0-25-1,0-25 1,0-49 0,0-26-1,0 51 16,0-26-15,0 1 0,0-25-16,0 0 15,0 24 1,0-24 0,0 25-1,0-26 1,0 26-1,0-25 1,0 0 0,0 24-1,0-24 1,0 25 15,0-26 0,25 1-15,0-25 0,0 0-1,24 0 1,-24 0 0,0 0-1,0 0 1,-1 0-1</inkml:trace>
  <inkml:trace contextRef="#ctx0" brushRef="#br0" timeOffset="1515.57">14883 17884 0,'0'-25'15,"25"1"17,-25-1-17,24 25-15,1-25 16,-25 0 15,50 25-15,-25 0-1,-1 0 1,26 0 31,-50 25-32,25 0-15,0 24 16,-25 1 0,0 0-1,0-1 1,0-24 0,0 25-1,0-26 1,0 26-1,0-25 17,-50 0-17,25-25 1,50 0 140,0 0-140,0 0-1,-1 0-15,1 0 16,0 0 0,0 0-1,0 0-15,-1 0 16,1 0 0,-25 24-1,25-24 1,-25 25-1,0 50 1,0-26 15,0-24-15,0 25 0,0-1-1,-25-24 1,0 25-1,1-50 1,-26 25 0,25-25-1,-49 0 1,24 0 0,25 0-1,1 24 1</inkml:trace>
  <inkml:trace contextRef="#ctx0" brushRef="#br0" timeOffset="2187.6">15577 17810 0,'25'0'31,"25"0"-31,-1 0 16,-24 0 0,25 0-1,74-50 1,-50 50 0,1-25-1,-1 25 1,-49 0-1,0 0-15,-1 0 16,1 0 0,25 0-1,-25 0 1,-1 0 0</inkml:trace>
  <inkml:trace contextRef="#ctx0" brushRef="#br0" timeOffset="3031.34">16049 17363 0,'0'25'15,"0"25"1,0-26 0,0 1-1,0 25 1,0 0-1,0-1-15,0 50 16,0 1 0,24-26-1,-24-24 1,0-1 0,0-24 15,0 25-16,25-1 1,0-24 15</inkml:trace>
  <inkml:trace contextRef="#ctx0" brushRef="#br0" timeOffset="69998.38">17115 17835 0,'-49'0'94,"24"0"-79,-25 0 1,50 24-16,-49-24 16,24 25-1,-25 25 1,1-25 0,24-1-1,0 1 1,0 0-1,-24 25 1,49-1 15,0-24 47,24 0-31,1-25-31,25 0 0,-25 0-1,24 0 16,-24 0 1,0 0-17,0 0 1,-1 0 15,1 0 0,0 0-15,0 0 15,0 0 16,24 0-31,-49-25-1,25 0-15,-25-49 16,25 74 0,-25-50-1,0 25-15,25-24 16,-25-1 0,0 1 15,0-51-16,0 26 1,0 24 0,0 1-1,0-1 1,0 0 0,0-49-1,0 74 1,0-24-16,0 24 15,0-25 1,0-24 0,0 49-1,0-24 1,0 24 15,0-25 0,0 25-15,0-24 0,0 24-1,0-25 1,0 75 265,0 0-265,0 0-16,0 0 15,0-1-15,0 1 16,0 0 0,0 0-1,0 0 1,0-1 0,0 1-1,0 25 1,0-1-1,0 1 17,0-25-17,0 24 1,-25-49 0,25 50-1,0-25 1,-25 0-1,25-1-15,0 1 16,-25 25 15,25-25-15,0 0 15,0-1-15,0 1-1,0 0 1,0 0 0,0 0-1,0-1 17,0 1-17,0 0 1,0 25-1,0-26 17,0 1-32,0 0 15,0 0 17,0 24-17,0-24 1,25 0 15,-25 0-15,0 0-1,0-1 1,25 26 0,-25 0-1,25-50 1,-25 24-1,24-24 1,1 25 15,0-25-15,0 0 0,0 0-1,-1 25 1,26-25-1,-25 0 1,24 0 93</inkml:trace>
  <inkml:trace contextRef="#ctx0" brushRef="#br0" timeOffset="72482.67">18207 18554 0,'0'-50'94,"0"-24"-78,0-25-16,0-1 15,0-24-15,0 100 16,-25-125 0,25 124-1,0-49 1,-25 24 0,25 25-1,-25-24 1,25 24 15,0 0-15,-25 25 234,1 0-250,24 25 15,0 0-15,-25 24 16,-25 26 0,25-51-1,1 26 1,-1 24-1,0-49 1,25 0 0,0 0-16,0 0 15,-25-25 1,25 24 0,-25-24 15,50 0 141,25 0-172,-1 0 15,-24 0 1,0 0 0,0 0-16,24 0 31,1 0-16,24 0 1,-24 0 0,-25 0-1,0 0-15,24 0 16,1 0 0</inkml:trace>
  <inkml:trace contextRef="#ctx0" brushRef="#br0" timeOffset="78107.73">19323 16991 0,'25'-25'78,"49"25"-62,-49 0-16,74 25 16,-49-25-16,49 75 31,-49-51-15,24 26-1,0-25 1,1 24-1,-50-24-15,49 50 16,-24-51 0,-1 26-1,1 0 1,-25-26 0,24 26-1,-24-25 1,0-25 15,-25 25 0,-25 24 172,-25-49-203,1 25 16,-1 0 0,-24 25-1,24-26 1,-24 26 0,-50 0-1,49 24 1,-24 0-1,-25 26 1,50-51 0,24 1-1,-49 49 1,74-74-16,-25 24 16,26-49-1,-1 25 16,0-25-15</inkml:trace>
  <inkml:trace contextRef="#ctx0" brushRef="#br1" timeOffset="86013.87">22076 17760 0,'-25'0'15,"-24"0"1,24 0 15,-25 0-15,26 0-1,-51 0 1,1 50 0,24-50 15,-24 49-15,24-24-1,25 25 1,-49-1-1,24-24 1,1 25 0,49-25-1,-25-1 1,25 1 0,0 0 15,0 0 47,25-25-78,-1 0 16,1 0-1,0 0 1,0 0-1,0 0 1,24 0 0,26 0-1,-26 0 1,1 0 0,24-75-1,-24 1 1,-25 24-1,24-49 1,-49 25 15,50-50-15,-50 25 0,50 24-1,-50 1 1,24 24-1,1 0 1,0-49 0,-25 50-1,0 24 1,0-50 0,0-24-1,0 25 1,0-1-1,0 1 1,0 49 0,0 0 15,0 1 31,0 73 126,0 1-172,0-25-1,0-1-15,0 26 16,0-25-1,0 0-15,0 24 16,0 1 0,0-25-1,0-1 1,0 26 0,-25-25-1,25 0 1,0-1-1,0 26 17,0-25-17,0 0 1,0-1 0,-25 1-1,25 0 16,0 25-15,0-26 0,0 1-1,0 0 17,0 0-32,0 0 15,0 0 16,0-1-15,0 1 0,0 0-1,0 0 1,0 0 0,0-1-1,0 1 1,0 0-1,-24 0 1,-1 0 0,25-1-1,0 26 1,0-25-16,0 0 16,0-1 15,0 1-16,0 25 1,0-1 15,25-49-15,-1 0 0,1 50-1,25-50 16,-25 0-31,-1 0 32,1 0-17,0 0 17,0 0-1,0 0-16,-1 0 17</inkml:trace>
  <inkml:trace contextRef="#ctx0" brushRef="#br1" timeOffset="86576.32">22647 18058 0,'24'0'62,"-24"25"-62,0 24 16,0 50 0,0-74-1,0 25 1</inkml:trace>
  <inkml:trace contextRef="#ctx0" brushRef="#br1" timeOffset="88076.28">23118 17711 0,'25'0'31,"0"0"-31,-1 0 15,1 0 1,25 0 0,-1 0-1,1 0 1,49 0 0,-49 0-1,-25 0-15,49 0 16,-49 0-1,0 0-15,49 0 16,-24 0 0,-26 0-1,26 0 1,-25 0 0</inkml:trace>
  <inkml:trace contextRef="#ctx0" brushRef="#br1" timeOffset="89170">23589 17438 0,'0'24'93,"0"1"-77,0 25-16,0-25 16,0 24-16,0-24 15,0 50 1,0-1-1,0-24 1,0-1 0,0 26-1,-25-51 1,25 1 0,-24 25-1,24-25 32,0-1 0</inkml:trace>
  <inkml:trace contextRef="#ctx0" brushRef="#br1" timeOffset="92123.06">24606 17711 0,'-25'0'141,"-24"0"-126,24 24-15,0 1 16,0 25 0,1-50-1,24 25 1,-25 24 0,0-24-1,25 25 16,0-26 32,0 1-16,0 0 31,50-25 63,-26 0-79,1 0 1,0 0-17,0-25-30,-25-24 15,0 24 1,25-25-32,-25 25 15,24-49 1,-24 49-1,25-24 1,-25-26 0,0 1 15,0-1-31,0 1 16,0 24-1,0 1 1,0-26-1,0 50 1,25-24 0,-25 24-1,25-49 1,0 49 0,-25-25-1,49-49 1,-49 49-1,0 26 17,0-26-1,0 25 31,0 50 188,0 0-234,0 0-16,0-1 16,-49 51-1,49-26 1,-25 1-16,0 24 16,0-49-1,25 0 1,0 25-1,0-26 1,0 1 15,-25 50-15,25-51 0,-24 1-1,24 0 1,0 25-1,0-26 1,0 1 0,-25 0-1,25 25 1,0-25 0,0-1-1,0 26 1,0-25 15,0 24-15,0-24 15,0 25-15,25-25-1,-25 24 16,0-24-15,24 0-16,-24 0 16,25-25-1,-25 24 1,25 1 0,0-25 15,0 0-31,-1 25 15,1-25 17,-25 25-17,25-25 1,0 0 0,0 0-1,-1 0 1</inkml:trace>
  <inkml:trace contextRef="#ctx0" brushRef="#br1" timeOffset="95107.34">25673 18306 0,'-25'0'109,"0"0"-93,-24 0-16,24 0 15,0 0 1,0 0-1,0 0 1,1 0 0,-1 0-1,0 0 32,0 0-31,50-25 265,0 25-281,0 0 16,-1-25-16,1 0 15,0 25 1,25-24 0,-50-1-1,24 0 1,1 0 15,25 0-31,-25 1 16,24-26-1,-24 25 17,0 25-17,0-25 1,-25 1-1,0-26 32,0 25 0,0 0-16,0 1-15,0-1-16,-25 25 16,0 0 15,0 0-15,-24-25-16,24 25 31,0-25-16,0 0 1,0 25 0,1 0-1,-51 0 17,50 0 30,1 0 63,-1 0-16,0 25 32,25 0-32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19T18:04:53.0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17686 9128 0,'25'0'172,"24"0"-156,-24 0-1,0 0 1,0 0 0,-1 0 15,1 0-31,0 0 31,0 0-15,0 0-1,-1 0 1,1 0 0,-25 25-1,50 25 17,-50-26-17,0 1 1,0 50-1,0-26 1,0-24 0,0 0 15,0 0-15,0 24-1,0 1 1,0-25-1,0-1 1,0 1 0,0 0-1,-25 25 17,0-50-1,0 24-31,1 1 31,-1-25-15,0 0-1,-25 0 17,26 0-1,-26 0-31,25 0 31,0 0-31,1 0 16,-26-25-1,50 1 1,-50-26-16,50 25 16,-24-24-1,-1-1 1,0 25-1,25 0 17,0 1-1,0-1-15,0 0-1,-25 0 1,25 0 15,0 1 47,0-1-31,0 0-16,25 0 47,-25 0 16,25 1-16,0 24 0,-25-25 16,24 25-47,26 0 31,-25 0 78,0 0-109,-25-25 0,24 25 31</inkml:trace>
  <inkml:trace contextRef="#ctx0" brushRef="#br0" timeOffset="2420.46">17562 10840 0,'25'0'110,"-1"0"-95,1 0-15,0 0 16,0 0 0,0 0-1,-1 0 1,1 0 0,0 0 30,0 0-14,0 0 15,-1 0-47,-24-50 15,0 25 16,0-24 1,0 24-1,0 0 16,0 0-32,-24 0 1,-1 1 0,-50-26-1,26 25 1,-26 25 0,1-49-1,49 24 1,-25 0-1,26 0 1,24 0 0,-25 25-1,25-24 17,0-1-17,0 0 1,0 0-16,0 0 47,0 1 15,0-1-46,0 0-1,25 0 17,-25 0-17,24 25-15,1 0 16,-25-24-16,25 24 31,25 0-15,-25 0 31,-1 0 0,1 0-32,0 0-15,0 0 47,0 0-31,-1 0 15,1 0-15,0 0 30</inkml:trace>
  <inkml:trace contextRef="#ctx0" brushRef="#br0" timeOffset="14590.14">17537 10864 0,'50'0'609,"-26"0"-390</inkml:trace>
  <inkml:trace contextRef="#ctx0" brushRef="#br0" timeOffset="19938.59">17487 10889 0,'0'-25'312,"25"25"-249,0-24-48,-25-1 32,25 25 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7:10.1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25549 11237 0,'25'0'31,"-1"0"0,1 0 32,0 0-47,-25 24 30,0 1-30,0 0 0,0 25-1,0-26 17,0 1-17,0 25 16,0-1-15,0-24 0,-74 50-1,49-51 1,25 1 0,-25-25-1,25 25 1,-25 0-1,0 24 1,1-24 0,24 0-1,-25 0 1,25 0 15,0-1-15,0 1-1,25 0 1,24 25 0,-49-26 15,0 1-15,0 0-1,-25 25 1,-74 24-1,50-24-15,-1-25 16,25-1-16,-74 51 16,74-75-1,-24 49 1,24-49-16,0 25 16,0 25-1,25-25 16,0-1-15,0 26 0,0-25-1,25 24 17,-25-24-17,0 0-15,0 49 16,0 1-1,0-26 1,-25 1 0,0 24-1,-74 1 17,25-50-17,-1 24 1,50-24-1,1 0 1,-51 0 0,75 24-1,0 26 1,0-50 0,0-1-1,0 1 1,50 25-1,-25-50 1,-1 25 0,-24-1-1,0 1 1,0 0 0,0 25 15,-24 24-16,-76-24 1,26-1 0,-50-24-1,50 25 1,24-26 0,25 1-1,25 0 16,0 0-15,0 24 0,0 1-1,0-25 1,50 49 0,-50-49-1,0 49 1,0-24-1,-75 49 1,51-74 0,-76 25-1,76-25 1,-1-25 0,-25 49-1,25-24 1,1 0 15,24 24-15,0-24-1,0 25 17,0-25-17,0-1 1,0 1-1,0 25 1,0-25 0,-25-1-16,-50 1 15,50-25 1,1 0 0,-1 25-1</inkml:trace>
  <inkml:trace contextRef="#ctx0" brushRef="#br0" timeOffset="3687.38">25549 11237 0,'49'0'94,"-24"0"-63,0 0-15,0 24-16,-25 1 15,25 25 1,-25 24-1,0-24 1,0-1 0,0 26-1,0-26 1,0 26 0,0-26-1,0 1 16,0-25-15,0 0 15,0-1-15,74-24 0,0 25-1,-49-25 1,0 0-1,0 25 1,-25 25 0,0 24-1,0 0-15,0 1 32,-25 99-17,25-150 1,0 51-1,0-1 1,0-49 0,0 25-1,0-26 1,25 1 0,49 0-1,-24 0 1,-25-25-16,24 49 15,-24-49 1,25 75 0,-50-26-1,0 1 17,0 24-17,0 26 1,0-51-1,0 1 1,0-25 0,0 0-1,0-1 1,0 1 0,49 25-1,1-1 1,-25-24-1,-25 25 1,25-1 0,-25-24-1,0 25 17,0 24-17,0-24 1,-25 74-1,0-99 1,25-1 15,0 26-15,25 0 0,24-26-1,-24 1 1,25 25-1,-25-25 1,-25-1 0,74 51-1,-74-50 1,25 24-16,0 26 31,-1-1-15,-24-49-1,0 25 1,0-26 0,25 1-1,0-25 17,0 25-17,24 0 1,-24-25-1,0 0-15,0 0 16,0 25 15,-25 24-15,0 26 0,0-26-1,0 1 1,0-1-1,0-24 17,24-25 93,1 0-110,0 0 48,0 25-16,-25 0 0,25 0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8:19.8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12948 13717 0,'-25'0'31,"-24"0"78,49 25-93,-25-25 0,0 25-1,25-1 1,-25 1 0,0 0 15,25 0-16,-24 0 17,24-1-17,-25 1 1,0-25 0,25 50-1,0-25 48,25-25-16,0 0-32,-1 0 1,1 0 31,0 0-16,25 0 63,-50-25-79,0 0 1,0 0-16,0 0 16,0-24-1,24 24 1,-24-25-1,25 1 17,-25 24-17,0 0 1,0 0 0,0 1-1,25-26 1,-25 0-1,0 26 1,0-26 0,0 0-1,0 26 1,0-26 0,0 25-1,0-24 1,0 24-1,0-25 17,0 25-17,-25-24 1,25 24 0,0-25-1,0 25 1,0 75 218,0-25-218,0 0-16,0-1 15,0 1 1,0 0-16,0 25 31,0-25 1,0-1-32,0 1 15,0 0 1,0 25 15,0-1-15,0-24-1,0 0 1,0 24 0,25-49-1,-25 25 1,0 0-1,0 0 1,0 0 15,0-1 1,25 1-32,0 25 15,-25-25 1,0-1 15,0 1-15,24 0-1,-24 0 1,0 0 0,25 24-1,0-24 1,0 0-1,-25 0 1,25-1 0,-1 26 15,1-50 31,25 0 1,-25 0-32,0 0-15,-1 0-1,1 0 1,0 0 0,0 0 15</inkml:trace>
  <inkml:trace contextRef="#ctx0" brushRef="#br0" timeOffset="1406.22">13494 13866 0,'25'0'172,"-25"49"-140,0-24-1,0 25 0,0-25-15,0 24-1,0-24 1,0 25 15,0-26-31,0 1 31,0 0-15,0 0-16,0 0 31,-25-1-15,25 1 0,-25 25-1,25-25 1,-25 0-1,25-1 17</inkml:trace>
  <inkml:trace contextRef="#ctx0" brushRef="#br0" timeOffset="4406.13">10170 13618 0,'0'-25'63,"-25"25"-16,0 0-16,25 25-31,-24-25 16,24 25-16,-25-25 15,0 24-15,25 1 31,0 0-15,-25 0 0,0 0-1,0-25 1,25 24 0,-49 1-1,49 0 1,0 0 15,0 0-31,0-1 31,0 26-31,25-25 32,-1-25-1,1 0-16,0 0 1,0 0 0,0 0-1,24 0 1,-49-25 78,0-25-94,0 26 15,0-26 1,0 0 0,0 26-1,0-1-15,0 0 16,0-25-1,0-24 1,0 24 0,0 1-1,0-1 1,0 1 0,0 24-1,0-25 1,0 25-1,0-24 1,25 24 0,-25 0-1,0-25 17,0 26-17,0-1 1,25 0-1,-25 75 220,0-26-220,0 1 1,-25 0-16,25 0 16,0 0-1,0 0 1,0-1 0,0 26 15,0-25-31,0 24 31,0-24-15,0 25 15,0-25 0,0-1-15,0 1-1,0 0 1,0 0 0,0 0 15,0-1 0,0 1-15,25 25-1,0-50 1,0 0 0,-25 25-1,49-1 17,-24 1-17,0-25 1,24 25-1,1 25 1,-25-50 0,0 0-1,-1 0 17,1 0 46</inkml:trace>
  <inkml:trace contextRef="#ctx0" brushRef="#br0" timeOffset="6515.45">10815 13791 0,'-25'0'172,"0"0"-172,0 0 15,1 0 1,-1 0 15,0 0 32,25-24 156,25-26-188,-25 25-16,49 0 1,-49 1 0,25 24-1,-25-25 1,50-25 0,-50 25 15,0-24-16,25 24 17,-25 0-17,0 0 32,0 1-31,-25 24 15,0-25-15,0 25 62,0 0-78,1 0 78,-1 0 63,0 0-126,25 25 16,0-1-15,-25-24 0,0 25-1,25 25 17,-24-50-32,24 25 31,-25 24 16</inkml:trace>
  <inkml:trace contextRef="#ctx0" brushRef="#br1" timeOffset="16218.46">23887 13469 0,'-25'0'47,"-25"0"0,26 0-16,-26 0-15,25 25-1,25 0 1,0-1-1,-25-24-15,25 25 16,0 0 0,-24 0-1,-1 24 1,25-24 15,0 0 0,0 0-15,0 0 0,0-1-1,0 1 17,25-25 14,-1 0-14,1 0-32,0 0 31,0 0 0,0 0 0,-1 0 32,-24-25-47,0 1-1,0-1-15,50-50 16,-50 1-1,0 0 1,0 24 0,0 0 15,0-24-15,0 0-1,0-26 1,0 26-1,0 49-15,0-25 16,0 26 0,0-1-1,0-25 1,0 25 0,0 1-1,0-51 1,0 50-1,0 1 32,25-1 110,0 25-79,-25 25-63,0-1 1,25 1-16,-25 25 16,0-25-1,0 24 1,0-24 15,0 0-15,0 0-16,0-1 15,0 26 1,0-25-16,0 0 16,0 24-1,0 1 16,0-25 1,0 0-17,0-1 1,0 1 0,0 0-1,0 0 1,0 0-1,0-1 17,0 1-32,0 25 31,0-25-15,0-1-1,0 1 1,0 0-16,0 0 15,0 24 17,0-24-17,0 0 1,0 0 0,0 0-16,24-1 15,1 1 1,0-25-1,0 0 17,0 0-17,-1 0 1,1 0 31,0 0 0</inkml:trace>
  <inkml:trace contextRef="#ctx0" brushRef="#br1" timeOffset="18171.54">24209 13444 0,'0'0'0,"50"0"47,-25 0 15,0 0-46,-1 0 46,-24 25 126,0 0-141,0 0-32,-24-1 32,24 1 0,0 0-31,0 0 249,24-25-249,1 0-1,0 0 17,25 0-1,-26 0 78,-24 25-46,0-1-16,0 1-32,0 0 1,-24 0 15,24 0 47,0-1-62,-25-24 0,0 0-1,0 0 32,0 0-31,1 0 31,-1 0-1</inkml:trace>
  <inkml:trace contextRef="#ctx0" brushRef="#br1" timeOffset="20671.46">26938 13246 0,'-25'0'47,"0"0"-16,0 0-15,-24 25-1,24-1 1,0 1 0,0 0-1,1 0 1,-1 0 0,0 24-1,0 1 1,0-25-1,25-1 1,0 26 15,0-25-15,0 0 0,0-1-1,0 1 1,25-25 46,0 0-46,0 0 0,0 0 15,-1 0 16,1 0-32,-25-25 1,0 1 0,25-76-1,0 76 1,-25-26-16,0-24 15,49 24 1,-49 25 0,0-49-1,0 49 1,0-25 0,25 25-1,-25 1 16,0-1-15,0-25 0,0 1-1,0 24-15,0-25 16,0 25 0,50-24-1,-50 24 1,0-25-1,0 26 1,0-26 0,0 25 31,0 0-1,0 1-30,-25 24 125,25 24-141,0 1 15,0 0-15,0 25 16,-25-1-16,25 50 16,0-24 15,-25-1-16,1 1 1,24-51 0,0 26-1,0 0 1,0-25 0,0 24-1,-25 1 1,25-1-1,0-24 1,0 0 0,-25 0-1,25 49 1,0-49 31,0 0-32,25-25 48,0 0-47,-1 0 15,1 0-31,0 0 15,0 0 17,0 0-17,-1 0 1,1 0 15,25 0 0</inkml:trace>
  <inkml:trace contextRef="#ctx0" brushRef="#br1" timeOffset="22515.16">27533 13742 0,'0'-50'141,"0"-24"-125,0 24-16,-25 25 15,25 1-15,0-26 16,0 25 15,-24 0 16,-1 25 31,0 0-62,0 0 31,-24 0 78,49 25-78,0 0-16,0 0-16,0 24 1,0-24 0,0 0-1,0 0 1,0 0 0,24-25 187,1 0-188,0 0 1,0 0 15,0 0-15,-1 0-1,1 0 1,0 0 0,0 0-1,-25-25 1,25 25 0,-1 0-16,1-25 15,0 25 79</inkml:trace>
  <inkml:trace contextRef="#ctx0" brushRef="#br1" timeOffset="23952.6">27508 13295 0,'-24'0'203,"24"25"-187,0 0-1,0 0 1,0 0 15,0-1-15,0 1-1,0 0 48,24 0-32,-24 0-15,0-1 31,25-24-32,-25 50 32,25-25 0,0-25 0</inkml:trace>
  <inkml:trace contextRef="#ctx0" brushRef="#br1" timeOffset="25155.71">27484 13271 0,'-25'0'62,"0"24"-31,25 1 1,0 0-1,0 0 0,-25-25-15,25 49 15,0-24 31,-25-25-30,25 25-17,0 0 32,-24 0-16,-1-1 63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0:01.8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3621 17611 0,'-24'0'63,"-1"0"-48,0 0 1,-25 0 0,1 0 15,-1 25-16,1 0 1,24-25 0,-25 25-1,1 0 1,-1-1 0,25 1-1,-49 0-15,49 0 31,25 0-31,-25-1 16,25 1 0,-25 25-1,25-25 32,0-1-31,0 1-1,0 0 1,0 0 0,25-25 15,0 0 16,0 0-32,0 0 1,-1 0 15,1 0-15,0 0 15,25 0-15,-26 0-1,51-25 1,-75 0 0,25 25-1,-1-25 1,1 1 0,0 24-1,0-25 1,0 0-1,-1-25 1,1 26 0,0 24-16,-25-50 15,50-24 17,-50 24-17,24 0 1,-24 1-1,0-26 1,0 26 0,0-1-1,0-99 1,0 25 0,0 50-16,0-25 15,-24 24 1,24 1-1,0 49 1,0 0 0,0 0-1,0 75 188,0-25-203,0 24 16,0-24-16,0 50 16,-25-1-1,25-24 1,-25-1 15,0 1-15,25-25-16,0 24 31,0-24-15,0 49-1,0-24 1,0-25 0,0 24-1,0-24 1,0 0-1,0 25 1,0-25 0,0-1 15,0 1-15,0 0-1,0 25 1,0-26-1,0 1 1,0 0 0,0 0-1,0 0 1,0-1 0,0 1-1,25 0-15,-25 0 16,50 24 15,-26-24 0,26-25-15,-25 25 0,25-25-1,-26 0 16,1 0-15,0 0 0,0 0 15,0 0-15,24 0-1,-24 0 16</inkml:trace>
  <inkml:trace contextRef="#ctx0" brushRef="#br0" timeOffset="828.11">4266 17835 0,'0'24'93,"0"1"-93,0 25 16,0-1-16,0 51 16,0-1-1,0-74 1,0 24-1,0-24 1,0 25 15,0-26-15</inkml:trace>
  <inkml:trace contextRef="#ctx0" brushRef="#br0" timeOffset="2765.56">4663 17140 0,'25'50'172,"49"24"-157,-74-49-15,75 49 31,-75-49-31,74 49 16,-24-24 0,0-25-1,-1 0 1,-24 0 0,25-1-1,-1 1 1,-24 0-1,25-25 17,-26 25-17,-24 0 79,0-1-47,0 1-31,-24 25-1,-1-25 1,-25 24-1,25-49 1,25 25-16,-74 25 16,49-26-1,-49 26 17,49-25-17,-49 49 1,24-74-1,0 50 1,25-25 0,1-25 15,-26 24-15,50 1-1,-25-25 1</inkml:trace>
  <inkml:trace contextRef="#ctx0" brushRef="#br1" timeOffset="12890.24">6524 17562 0,'-25'0'63,"0"0"-48,-25 0 1,26 25-1,-1-25 1,0 0-16,25 24 16,-50 1-1,26 0 1,-1 0-16,25 0 16,-25-1-1,0 26 1,0-25 15,1 24-15,-1-24-1,25 0 1,-25 25 0,25-1 15,0-24 16,25 0-16,0 0-15,-1-25 30,1 0-30,0 0 0,0 0 62,0 0-16,24-50-46,-49 25-16,0-24 16,25-1-16,0-49 15,24 0 1,-24 24 15,-25 50-31,25-74 16,0 25-1,-25-1 1,25 1 0,-25-1-1,0 1 1,0-25-1,0 49 1,0-24 0,0 24-1,0-49 1,0 0 0,0 49 15,0 1-16,0-1 1,0 25 15,0 75 157,0-1-173,0-24-15,0 50 16,0-26 0,0 50-1,0-74 1,0 25 0,0-1-16,0-24 15,0 50 1,0-26-1,0 1 1,0-1 15,0-24-15,0 0 15,-25 0-31,25 0 31,0-1-15,0 1 0,0 0-1,0 25 1,0-26 0,0 26-1,0-25 1,0 0-1,0 24 1,0 1 15,0-25-15,0 0 0,0-1-16,0 1 15,0 25 1,0-25-1,0 24 1,0-24 0,25 25-1,-1-26 1,-24 51 0,25-75-1,0 25 1,0-25 15,0 0-31,24 0 31,-24 0-15,25 0 0,-26 0 15,1 0-16</inkml:trace>
  <inkml:trace contextRef="#ctx0" brushRef="#br1" timeOffset="14437.07">7293 17735 0,'-25'0'32,"25"-49"46,49 49 15,-24 0-77,0 0 0,0 0-1,0 25 1,-25-1 31,0 1-16,0 0-31,0 0 16,0 0-1,0-1 1,0 1 0,-25 0-1,0-25 1,0 50-16,0-26 31,1-24 0,48 0 126,1 0-142,25 0 1,-25 50 15,-1-50-15,-24 25 15,0 0-15,0-1-1,0 1 1,0 0-1,0 0 1,0 0 0,0-1-1,0 1 1,0 25 0,0-25-1,-24 24 1,-1-24-1,0 0 1,0-25 15,0 0-31,1 0 32,-26 49-17,25-49 1,0 0-1,1 0 1</inkml:trace>
  <inkml:trace contextRef="#ctx0" brushRef="#br1" timeOffset="16124.53">7888 18033 0,'-25'0'547,"25"-25"-500,25 25 156,0 0-171,-1 0-1,-24 25 47,0 0-62,0 0-1,0-1 1,0 1 31,0 25-32,0-25 32,-24-1-31,-1 1 15</inkml:trace>
  <inkml:trace contextRef="#ctx0" brushRef="#br1" timeOffset="36936.39">8558 17636 0,'-25'0'93,"0"0"-93,0 0 16,0 0 0,1 0-1,-1 0-15,25 25 16,-25 0-1,0 49 1,0-49-16,1 0 16,-1 74-1,0-49 1,0-26 0,25 26-1,0-25 1,0 0 15,0-1 0,25-24 1,0 0-17,0 0 1,-1 0-1,1 0 1,0 0 0,0 0-1,0 0 63,-1 0-62,-24-24 0,0-26-1,0-24 1,0-1 0,0 26-1,0-1 1,0 0-1,0-24 1,0 24 0,25-49-1,-25 49 1,0 1 0,25-1-16,-25 1 31,0 24-16,0 0 1,25-25 0,-25 26-1,0-26 1,25 25 0,-25-49-1,0 49 1,0 0-1,0-49 1,0 49-16,0-49 16,0-26-1,0 26 1,0 24 15,0 26 0,0-1-15,0 0 0,0 50 218,0 0-234,0 24 16,0-24-16,0 25 15,0 24 1,-25 0 0,25 1-1,0-50 1,-25 24-1,25 1 1,-25-1 0,25-24-1,0 0 1,0 0 15,0 0-31,0-1 31,0 26-15,0-25 0,0 0-1,0-1 1,0 1 0,0 25-1,0-25 1,0-1-1,0 1 1,0 0 0,0 0-1,0 0 1,0 0 0,25-1-1,0 26 16,-25 0-15,0-26 15,0 1-15,0 0 0,0 0-1,0 0-15,0-1 16,0 26-1,25-25 1,-25 24 0,0-24-1,49 50 1,-24-51 31,0-24-32,0 0 1,-1 0 0,26 0-1,-25 0 1,0 0 15,-1 0-15,1 0-1</inkml:trace>
  <inkml:trace contextRef="#ctx0" brushRef="#br1" timeOffset="39014.46">9451 18479 0,'0'-49'109,"0"24"-93,0 0-16,-25-24 16,25 24-1,0 0 1,-25-49-16,0-1 31,0 50-15,25 1-1,0-1 1,0-25 15,0 25-15,0 1-1,0-1-15,0 0 16,0-25 0,0 26 234,-24 24-250,24 24 15,0 1 1,-50 25 0,25-25-1,0 24-15,1 1 31,-1-1-15,25 1-16,0-25 16,0 0-1,0-1-15,-25 1 16,0 50 0,-24-26 15,49-24 16,24 0 78,1-25-110,25 0 1,-25 0 0,-1 0-16,26 0 15,0 0 1,-1 0-1,-24 0 17,0 0-17,24 0 1,-24 0 0,25 0-1,-25 0 16,24 0 16,-24 0-31,0 0 15,0 0 0,-1 0-15,-24-25 31</inkml:trace>
  <inkml:trace contextRef="#ctx0" brushRef="#br1" timeOffset="40045.67">9426 18331 0,'0'49'125,"0"-24"-125,0 0 15,0 0 1,0-1 0,0 26 15,0-25 0,0 25 32,0-26-17,0 1-14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1:15.11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14238 17785 0,'0'0'0,"-25"0"0,0 0 16,0 0 0,-24 0-1,24 0 32,0 0-31,-24 0-1,49 25 1,-25 0 0,25 24-1,-25-24-15,0 25 16,0 24 0,25-49-1,0 0 1,0-1 15,0 26 0,0-25 1,0 0-17,0-1 1,0 1 15,25-25-15,0 0-1,0 0 1,0 0 0,-1 0-1,1 0 1,0 0 15,25 0-15,-26 0-1,1 0 1,0 0 0,-25-74-1,0-25 1,50-50-1,-50 25 1,0 25 0,49 24-1,-49 1 1,0-1 0,0 26-16,0-75 31,0 24-16,0 1 1,0 50 0,0-1-1,0 0 1,0 26 0,0-1-1,0 0 1,0 0 15,0 0-15,0 1 46,0 123 94,25 0-156,-25-25 16,0 1-16,0 74 16,0-25-1,0-25 1,0-49 0,0-26-1,0 51 16,0-26-15,0 1 0,0-25-16,0 0 15,0 24 1,0-24 0,0 25-1,0-26 1,0 26-1,0-25 1,0 0 0,0 24-1,0-24 1,0 25 15,0-26 0,25 1-15,0-25 0,0 0-1,24 0 1,-24 0 0,0 0-1,0 0 1,-1 0-1</inkml:trace>
  <inkml:trace contextRef="#ctx0" brushRef="#br0" timeOffset="1515.57">14883 17884 0,'0'-25'15,"25"1"17,-25-1-17,24 25-15,1-25 16,-25 0 15,50 25-15,-25 0-1,-1 0 1,26 0 31,-50 25-32,25 0-15,0 24 16,-25 1 0,0 0-1,0-1 1,0-24 0,0 25-1,0-26 1,0 26-1,0-25 17,-50 0-17,25-25 1,50 0 140,0 0-140,0 0-1,-1 0-15,1 0 16,0 0 0,0 0-1,0 0-15,-1 0 16,1 0 0,-25 24-1,25-24 1,-25 25-1,0 50 1,0-26 15,0-24-15,0 25 0,0-1-1,-25-24 1,0 25-1,1-50 1,-26 25 0,25-25-1,-49 0 1,24 0 0,25 0-1,1 24 1</inkml:trace>
  <inkml:trace contextRef="#ctx0" brushRef="#br0" timeOffset="2187.6">15577 17810 0,'25'0'31,"25"0"-31,-1 0 16,-24 0 0,25 0-1,74-50 1,-50 50 0,1-25-1,-1 25 1,-49 0-1,0 0-15,-1 0 16,1 0 0,25 0-1,-25 0 1,-1 0 0</inkml:trace>
  <inkml:trace contextRef="#ctx0" brushRef="#br0" timeOffset="3031.34">16049 17363 0,'0'25'15,"0"25"1,0-26 0,0 1-1,0 25 1,0 0-1,0-1-15,0 50 16,0 1 0,24-26-1,-24-24 1,0-1 0,0-24 15,0 25-16,25-1 1,0-24 15</inkml:trace>
  <inkml:trace contextRef="#ctx0" brushRef="#br0" timeOffset="69998.38">17115 17835 0,'-49'0'94,"24"0"-79,-25 0 1,50 24-16,-49-24 16,24 25-1,-25 25 1,1-25 0,24-1-1,0 1 1,0 0-1,-24 25 1,49-1 15,0-24 47,24 0-31,1-25-31,25 0 0,-25 0-1,24 0 16,-24 0 1,0 0-17,0 0 1,-1 0 15,1 0 0,0 0-15,0 0 15,0 0 16,24 0-31,-49-25-1,25 0-15,-25-49 16,25 74 0,-25-50-1,0 25-15,25-24 16,-25-1 0,0 1 15,0-51-16,0 26 1,0 24 0,0 1-1,0-1 1,0 0 0,0-49-1,0 74 1,0-24-16,0 24 15,0-25 1,0-24 0,0 49-1,0-24 1,0 24 15,0-25 0,0 25-15,0-24 0,0 24-1,0-25 1,0 75 265,0 0-265,0 0-16,0 0 15,0-1-15,0 1 16,0 0 0,0 0-1,0 0 1,0-1 0,0 1-1,0 25 1,0-1-1,0 1 17,0-25-17,0 24 1,-25-49 0,25 50-1,0-25 1,-25 0-1,25-1-15,0 1 16,-25 25 15,25-25-15,0 0 15,0-1-15,0 1-1,0 0 1,0 0 0,0 0-1,0-1 17,0 1-17,0 0 1,0 25-1,0-26 17,0 1-32,0 0 15,0 0 17,0 24-17,0-24 1,25 0 15,-25 0-15,0 0-1,0-1 1,25 26 0,-25 0-1,25-50 1,-25 24-1,24-24 1,1 25 15,0-25-15,0 0 0,0 0-1,-1 25 1,26-25-1,-25 0 1,24 0 93</inkml:trace>
  <inkml:trace contextRef="#ctx0" brushRef="#br0" timeOffset="72482.67">18207 18554 0,'0'-50'94,"0"-24"-78,0-25-16,0-1 15,0-24-15,0 100 16,-25-125 0,25 124-1,0-49 1,-25 24 0,25 25-1,-25-24 1,25 24 15,0 0-15,-25 25 234,1 0-250,24 25 15,0 0-15,-25 24 16,-25 26 0,25-51-1,1 26 1,-1 24-1,0-49 1,25 0 0,0 0-16,0 0 15,-25-25 1,25 24 0,-25-24 15,50 0 141,25 0-172,-1 0 15,-24 0 1,0 0 0,0 0-16,24 0 31,1 0-16,24 0 1,-24 0 0,-25 0-1,0 0-15,24 0 16,1 0 0</inkml:trace>
  <inkml:trace contextRef="#ctx0" brushRef="#br0" timeOffset="78107.73">19323 16991 0,'25'-25'78,"49"25"-62,-49 0-16,74 25 16,-49-25-16,49 75 31,-49-51-15,24 26-1,0-25 1,1 24-1,-50-24-15,49 50 16,-24-51 0,-1 26-1,1 0 1,-25-26 0,24 26-1,-24-25 1,0-25 15,-25 25 0,-25 24 172,-25-49-203,1 25 16,-1 0 0,-24 25-1,24-26 1,-24 26 0,-50 0-1,49 24 1,-24 0-1,-25 26 1,50-51 0,24 1-1,-49 49 1,74-74-16,-25 24 16,26-49-1,-1 25 16,0-25-15</inkml:trace>
  <inkml:trace contextRef="#ctx0" brushRef="#br1" timeOffset="86013.87">22076 17760 0,'-25'0'15,"-24"0"1,24 0 15,-25 0-15,26 0-1,-51 0 1,1 50 0,24-50 15,-24 49-15,24-24-1,25 25 1,-49-1-1,24-24 1,1 25 0,49-25-1,-25-1 1,25 1 0,0 0 15,0 0 47,25-25-78,-1 0 16,1 0-1,0 0 1,0 0-1,0 0 1,24 0 0,26 0-1,-26 0 1,1 0 0,24-75-1,-24 1 1,-25 24-1,24-49 1,-49 25 15,50-50-15,-50 25 0,50 24-1,-50 1 1,24 24-1,1 0 1,0-49 0,-25 50-1,0 24 1,0-50 0,0-24-1,0 25 1,0-1-1,0 1 1,0 49 0,0 0 15,0 1 31,0 73 126,0 1-172,0-25-1,0-1-15,0 26 16,0-25-1,0 0-15,0 24 16,0 1 0,0-25-1,0-1 1,0 26 0,-25-25-1,25 0 1,0-1-1,0 26 17,0-25-17,0 0 1,0-1 0,-25 1-1,25 0 16,0 25-15,0-26 0,0 1-1,0 0 17,0 0-32,0 0 15,0 0 16,0-1-15,0 1 0,0 0-1,0 0 1,0 0 0,0-1-1,0 1 1,0 0-1,-24 0 1,-1 0 0,25-1-1,0 26 1,0-25-16,0 0 16,0-1 15,0 1-16,0 25 1,0-1 15,25-49-15,-1 0 0,1 50-1,25-50 16,-25 0-31,-1 0 32,1 0-17,0 0 17,0 0-1,0 0-16,-1 0 17</inkml:trace>
  <inkml:trace contextRef="#ctx0" brushRef="#br1" timeOffset="86576.32">22647 18058 0,'24'0'62,"-24"25"-62,0 24 16,0 50 0,0-74-1,0 25 1</inkml:trace>
  <inkml:trace contextRef="#ctx0" brushRef="#br1" timeOffset="88076.28">23118 17711 0,'25'0'31,"0"0"-31,-1 0 15,1 0 1,25 0 0,-1 0-1,1 0 1,49 0 0,-49 0-1,-25 0-15,49 0 16,-49 0-1,0 0-15,49 0 16,-24 0 0,-26 0-1,26 0 1,-25 0 0</inkml:trace>
  <inkml:trace contextRef="#ctx0" brushRef="#br1" timeOffset="89170">23589 17438 0,'0'24'93,"0"1"-77,0 25-16,0-25 16,0 24-16,0-24 15,0 50 1,0-1-1,0-24 1,0-1 0,0 26-1,-25-51 1,25 1 0,-24 25-1,24-25 32,0-1 0</inkml:trace>
  <inkml:trace contextRef="#ctx0" brushRef="#br1" timeOffset="92123.06">24606 17711 0,'-25'0'141,"-24"0"-126,24 24-15,0 1 16,0 25 0,1-50-1,24 25 1,-25 24 0,0-24-1,25 25 16,0-26 32,0 1-16,0 0 31,50-25 63,-26 0-79,1 0 1,0 0-17,0-25-30,-25-24 15,0 24 1,25-25-32,-25 25 15,24-49 1,-24 49-1,25-24 1,-25-26 0,0 1 15,0-1-31,0 1 16,0 24-1,0 1 1,0-26-1,0 50 1,25-24 0,-25 24-1,25-49 1,0 49 0,-25-25-1,49-49 1,-49 49-1,0 26 17,0-26-1,0 25 31,0 50 188,0 0-234,0 0-16,0-1 16,-49 51-1,49-26 1,-25 1-16,0 24 16,0-49-1,25 0 1,0 25-1,0-26 1,0 1 15,-25 50-15,25-51 0,-24 1-1,24 0 1,0 25-1,0-26 1,0 1 0,-25 0-1,25 25 1,0-25 0,0-1-1,0 26 1,0-25 15,0 24-15,0-24 15,0 25-15,25-25-1,-25 24 16,0-24-15,24 0-16,-24 0 16,25-25-1,-25 24 1,25 1 0,0-25 15,0 0-31,-1 25 15,1-25 17,-25 25-17,25-25 1,0 0 0,0 0-1,-1 0 1</inkml:trace>
  <inkml:trace contextRef="#ctx0" brushRef="#br1" timeOffset="95107.34">25673 18306 0,'-25'0'109,"0"0"-93,-24 0-16,24 0 15,0 0 1,0 0-1,0 0 1,1 0 0,-1 0-1,0 0 32,0 0-31,50-25 265,0 25-281,0 0 16,-1-25-16,1 0 15,0 25 1,25-24 0,-50-1-1,24 0 1,1 0 15,25 0-31,-25 1 16,24-26-1,-24 25 17,0 25-17,0-25 1,-25 1-1,0-26 32,0 25 0,0 0-16,0 1-15,0-1-16,-25 25 16,0 0 15,0 0-15,-24-25-16,24 25 31,0-25-16,0 0 1,0 25 0,1 0-1,-51 0 17,50 0 30,1 0 63,-1 0-16,0 25 32,25 0-32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14:10.06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18901 17165 0,'25'0'63,"0"0"-48,24 0-15,1 0 16,0 0-1,24 49 1,25-24 0,-24 0-1,-1 25 1,0-1 0,51 1-1,-51-1 1,0 26-1,1-25 1,-1-1 0,-24 1 15,24-25-15,-74-1-1,25-24 1,-25 25-1,0 25 204,-25-50-203,0 25-16,25-1 15,-49 1-15,24 0 16,-25 25 0,26-26-1,-51 51 1,26-26 0,-51 51-1,-24-1 1,50-25-1,49-74 1,-25 50 0,26-25-1,-26 24 1,25-24 0,-24 0-1,24-25 16,0 25-15,25 0 15</inkml:trace>
  <inkml:trace contextRef="#ctx0" brushRef="#br0" timeOffset="6374.8">13320 17810 0,'-25'0'94,"-24"0"-79,24 0-15,25 25 16,-25-25-1,0 49 1,0-49 0,25 25-1,-24-25 1,-1 50 0,0-1-1,25-24 1,-25 25-16,25-26 15,-25 26 1,25-25 0,-24 24-1,24-24 1,0 0 0,0 25 15,0-26 0,24 26 0,1-50 16,0 0-16,0 0 1,0 0-17,-1 0 1,26 0 31,-50-25-32,25 0 1,0 1-16,-25-51 16,0 50-1,0-49 1,0 0 0,0-1-1,25 1 1,-25-25-1,0 49 1,0-49 0,0 49-16,0 1 15,0-26 17,24 1-17,-24-1 1,0 1-1,0-1 1,0 26 0,25-1-1,-25-24 1,0 24 0,0 25-1,0 1 16,0 48 188,0 26-219,0-25 16,0 49-16,0-49 15,0 49 1,0 1 0,0-1-1,0-49 17,0 0-17,0 0 1,0-1-1,0 26-15,0 0 32,0-1-17,0 1 1,0-25 0,0 0-1,0-1 1,0 51-1,0-26 1,0-24 0,0 25-1,0-25 1,0 24 0,0-24 15,0 0-16,0 0 1,-25-1 0,25 26-1,0 0 1,0-1 0,0-24-1,0 0 1,0 0-1,0-1 1,0 1 15,0 0 1,25-25 14,25 0 64,-25 0-95,24 0 1</inkml:trace>
  <inkml:trace contextRef="#ctx0" brushRef="#br0" timeOffset="7046.63">13767 18281 0,'0'25'78,"0"24"-78,0 1 16,0-25-16,0 49 15,0 26 1,0-51-16,0-24 16,0 0-1</inkml:trace>
  <inkml:trace contextRef="#ctx0" brushRef="#br0" timeOffset="8359.12">13965 18058 0,'0'-25'109,"50"25"-109,-26 0 32,1 0-17,0 0 1,0 0-1,0 0 1,-1 0 0,26 0-1,-25 0 1,24 0 0,-24 0-16,0 0 15,0 0 1,0 0-1,24 0 1,1 0 15,-25 0-15,0 0 31,-1 0-16,1 0 0</inkml:trace>
  <inkml:trace contextRef="#ctx0" brushRef="#br0" timeOffset="10202.81">14287 17785 0,'25'0'141,"-50"74"-141,25-49 16,0 25-16,-24 24 15,24 25 1,0-49 0,0-25-1,0 0 1,0 24 15,0-24 0,0 0-15,0 0 0,0-1-1,0 1 1,0 0-1,0 0 17</inkml:trace>
  <inkml:trace contextRef="#ctx0" brushRef="#br0" timeOffset="55326.73">15255 17983 0,'0'-24'78,"-25"24"-47,0 0-15,-24 24 0,24 1-1,-25 25 1,50-25-1,-25-1 1,1-24-16,24 25 16,-25 25-1,0-25 1,25-1 0,-25 1-1,25 25 16,0-25-15,0-1 0,0 1-1,0 0 63,25 0-62,0-25 0,24 0 31,-24 0-32,0 0 1,0 0-1,0 0 17,-1 0-1,26 0-15,-25 0 15,0 0 16,-1-25-47,-24 0 15,0-49 1,0 24 0,0 25-16,0-49 15,0 24 1,0 1-1,0-1 1,0-24 0,0-1-1,0 1 17,-24 24-17,-1-24 1,-25 0-1,50 24 17,0 25-17,0-25 1,0 26 0,0-51-1,0 26 1,0-1-1,0-24 1,0 24 0,0 0-1,0 26 1,0-1 15,0 0-15,0 0-1,0 0 1,0 1 0,0 48 374,0 1-390,0 25 16,0-1-16,0 1 16,0-25-1,0 24 1,0-24-1,0 25 1,0-25 0,0 24-1,0-24 1,0 25 0,0-26-1,0 51 1,0-25 15,25-26-15,-25 1 31,0 0-32,0 0 1,0 24-1,0-24 1,0 25 0,0-25-1,0 24 1,0-24 0,0 25 15,0-26-16,50 1 1,-50 0 0,0 0-1,0 0 17,0-1-17,0 1 1,0 0-1,0 0 1,0 0 0,0-1-1,24 26 1,-24-25 0,0 0-1,50-1 1,-25 1 31,-25 0-32,25-25 17,0 0-17,-25 25 1,24-25-1,1 0 1,0 0 0,0 0-1,0 0 1,-1 0 15,1 0 0,0 0-15</inkml:trace>
  <inkml:trace contextRef="#ctx0" brushRef="#br0" timeOffset="57123.55">15726 18058 0,'25'0'94,"0"0"-63,0 0-15,-1 0 31,1 0-16,0 0-31,0 25 31,0-25-15,-25 49-1,0-24 1,49 49 0,-49-49-1,0 25 1,0-25 0,0-1-1,0 1 1,0 0 31,-25 0-16,1-25-15,-1 0-1,0 0 1,-25 0-1,75 0 173,0 0-188,25 0 16,-26 0-1,1 0 16,0 0-15,0 0 0,0 25 46,-25-1-46,24-24-16,1 0 15,-25 25 1,0 0 0,0 25-1,25-25 1,-25-1 15,0 1-15,-25 25 31,0-50 15,1 0-62,-1 0 16,-25 25-1,25-25 17,1 0-1,-1 0-15,0 0-1,0 0 16,0 0 1,25 24-17</inkml:trace>
  <inkml:trace contextRef="#ctx0" brushRef="#br0" timeOffset="88310.42">11261 11857 0,'-24'0'156,"24"-75"-140,0-24-16,0 25 15,24-50 1,1 49-16,-25 50 16,0 1-1,25-1 157,-25 0-172,0-74 16,0 24-16,50-98 15,24-51 1,50 51 0,-25 74-1,0 49 1,-24 50 0,-1 0 15,25 0-16,-49 0 1,24 0 0,-74-50 62,0 26-63,0-51 1,0 26-16,0-75 16,75-1-1,24 1 1,0 100 15,1-26-31,-51 25 16,26 25-1,-26 0 1,-24 0 15,0 0-15,0 0 0,24-49 30,1-26-30,-1 26-16,1-1 16,24-24-16,125-26 31,-50 26-15,49 24-1,25-24 1,1 74-1,-76 0 1,-48 0 0,-51 0-1,-24 0 17,0 0 61,74 0-77,-24-99-16,73-1 16,-24 51-1,224-150 1,49 51-1,-199 98 1,0-24 0,-173 74-16,50 0 15,-26 0 1,1 0 0,-1 24-1,-24-24 1,25 0 46,-1 0-46,51-24 0,73-100-1,-148 99-15,174-74 16,-150 74-1,-24 0 1,25 25 31,-26 0-31,26 25-1,-25-25 16,0 0 32,24 25-47,-24-25-1,25 0 1,49 24-1,-25 1 1,-24-25 0,-1 25-1,26-25 1,-1 25 0,-49-25-1,25 0 32,49 0-16,25 0-15,0 0 0,-25 0-1,0 25 1,-49-1-1,24-24 1,-24 50 0,-25-50-1,0 0 1,-1 0 0,1 0 46,0 0-46,0 0 109,0 0-125,24 50 15,-24-50 1,0 0-16,74 49 16,0-49-1,100 25 1,-26-25-1,-49 50 17,0-50-17,-49 24-15,99 1 16,-100-25 0,-49 0-1,24 0 1,-24 50-1,99 24 1,0 1 0,-25-1-1,25 0 1,-49-49 0,74-25-1,-50 0 1,199 75-1,74 24 1,-25-49 0,-25 49-1,-222-50 1,-76-49 0,1 25-1,0 0 16,0-25 16,49-25-31,1 0-16,197 25 16,76-24-1,-150 24 1,-123 0 15,-26 0-15,-24 0-1,25 24 1,24 76 0,-49-100-1,0 24 1,24-24 15,50 50-15,25-25-1,50-25 1,-50 74 0,-49-49-1,-26 0 1,-24 0 15,49-1-15,-24 26-1,-25-25 1,0 0-16,49 24 16,-49-49-1,0 0 1,24 25-1,50 0 1,75 24 0,-75-24-1,25 25 1,-49 0 0,-26-26 15,-24 26-31,50 0 15,-75-26 1,24 26 0,-24-25-1,0 24 1,0-24 0,0 50-1,25-26 1,-25-24-1,25 0 64,0-25-48,0 49-16,-25-24 1,24 25-16,1-25 16,25 49-1,-25-74 1,24 25 0,-24-25-1,0 49 1,0-49-16,-1 0 15,26 25 1,-25-25 15,-25 25-15,0 0 0,0 24 15,0-24 16,0 0-32,-25-25 1,0 25 31,25 0-32,-25-1-15,1-24 16,24 25 0,0 0 15,0 0-15,0 0-1,0 0 63,0 24-31,0-24 16,0 0-32,0 0-15,0-1-1,-25 1 16,25 0 16</inkml:trace>
  <inkml:trace contextRef="#ctx0" brushRef="#br0" timeOffset="102231.97">16173 17909 0,'24'0'79,"26"0"-64,-25 0-15,24 0 16,1 0-16,25 0 15,-1 0 1,25 0 0,-24 0-1,24 0 1,-25 0 0,-49 0-1,49 0 1,-24 0-1,-25 0 1,24 0 0,-24 0-1</inkml:trace>
  <inkml:trace contextRef="#ctx0" brushRef="#br0" timeOffset="103310.08">16694 17587 0,'0'24'94,"0"51"-79,0-50-15,0 24 16,0 1 0,0 24-1,0 1 1,0-1 0,0-24-1,0-26 1,0 1-1,0 25 1,0-25 0,0 24-1,0-24-15,0 0 16,0 0 0,0-1-1,0 1 1,0 0-1</inkml:trace>
  <inkml:trace contextRef="#ctx0" brushRef="#br0" timeOffset="105778.86">17462 17239 0,'0'50'78,"0"49"-62,0-25-16,0-24 16,0 0-16,0 24 15,0 25 1,0-49 0,0 74-1,0-25 1,0 0-1,0 1 1,-24-1 0,-1-25-1,25 1 1,-25-26 0,25-24-1,0 0 16,0 0 32,0-50 109,0-25-172,0-24 15,25 24 1,24 1-16,-49-1 16,0 0-1,25 26 1,-25-1 15,25 0-15,-25-25-1,0-24 1,25 49-16,0-24 16,0 24-1,-1-50 1,1 75 0,-25-49-1,0 24 1,50-49 15,-50 49-15,25 0-1,-25 0 1,24 0 15,1-24-15,0 24-1,25 0 1,-26 25 0,26-74-1,0 49 1,-1 0 0,1-25-1,-25 50 1,-1-24-1,26-1 1,-50 0 0,25 25 31</inkml:trace>
  <inkml:trace contextRef="#ctx0" brushRef="#br0" timeOffset="107466.42">17562 17884 0,'0'25'93,"0"0"-77,0 0-16,49 24 16,-24-24-1,0 49 1,0-24-1,24 0 17,-24-1-17,0 1 1,0-25 0,0-1-1,-1-24-15,1 25 16,0 0-1,0 0 1,0 0 0,24-25-1,-49 24 1,25 1 15,0-25-15,0 25 31,-25 0 62,24-25-93,-24 50 15,25-26 78</inkml:trace>
  <inkml:trace contextRef="#ctx0" brushRef="#br0" timeOffset="112013.12">20762 8062 0,'0'49'125,"49"1"-125,-24 24 16,-25-49-16,0 25 16,0 49-1,0-74 1,0-1 0,0 1-1,0 0 1,0 25 15,0-26-15,0 26-1,50-75 267,-50 0-282,0-49 15,24 24-15,1 1 16,-25-26-1,25 51 1,0-1 0,0-25-1,-1 1 17,1 24-17,0 0 1,0 0-1,0-24 1,-1-1 0,1 25-1,25-25 1,-50 1 0,49-1-1,1 1 1,-25 24-1,0 0-15,-1 0 16,26 0 0</inkml:trace>
  <inkml:trace contextRef="#ctx0" brushRef="#br0" timeOffset="112966.25">21059 8310 0,'25'0'78,"0"0"-62,24 0-1,1 49-15,-25-24 16,24 99 0,-24-50-1,25 26 1,-1-51 0,-49-24-1,50 0-15,-50 0 16</inkml:trace>
  <inkml:trace contextRef="#ctx0" brushRef="#br0" timeOffset="114481.83">20786 7863 0,'0'25'94,"0"24"-78,0-24-16,25 25 15,0 0-15,-25-26 32,25 26-17,-25 0 1,0-26 0,0 26-1,25-50-15,-25 50 16,0-1-1,0-24 1,0 0 0,0 24 15,0-24-15,0 0-1,24 0 1,-24 0 15,0-1-15,0 1-1,0 0-15,0 0 32,0 0-17,0-1 16,0 1-15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3:05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16694 7937 0,'24'0'31,"1"0"-15,-25-24-1,50 24-15,-25 0 32,-1 0-1,1 0-31,0 0 15,49 0 1,-49 24 0,-25 51 15,25-50-15,0 0-1,-25-1 1,0 1-1,0 0 1,0 25 0,0-26-1,0 1 1,-25-25 31,0 0-32,0 0-15,1 0 16,-1 0 15,0 0-15,-25 0 0,26 0 15,-1 0-16,0 0 1,0 0 0,0-25 46,25-24-31,-24 24-15,24-25 62,0 26-62,0-1 15,0 0 47,0 0-78,24 25 63,1 0-16,0 0-16,0 0-16,0 0 1,-1 0 47,1 0-1</inkml:trace>
  <inkml:trace contextRef="#ctx0" brushRef="#br0" timeOffset="2953.95">17041 7739 0,'49'0'94,"-24"0"-63,-25 25-15,25-25 62,0 0-16,0 0-46,-1 0 15,1 0 0,0 0 16,0 0-31,0 0-1,-1 0 1,1 0 0,0 0-1,0 0 1,24 0 15,-24 0 16,0-25-16,0 25-15,-25-25-16,25 0 16,-25-24 15,0 24 0,0-25 32,0 26-32,0-1 0,-25 0-15,0 0-1,0 25 1,-24-25 15,24 25 0,0-24-15,25-1 0,-25 25-1,0 0 1,1 0 0,-1 0 15,0 0-16,0-25 1,0 25 0,1 0-1,-1-25 1,0 25 0,25-25-1,-25 1 1,25-1-1,-49 0 1,24-25 15,25 26-15,0-1 0,0 0-1,-25-25 1,25 26-1,0-51 1,0 50 0,0-24-1,0 24 17,0-25-17,0 25 1,0 1 15,0-1-15,0 0-1,25 25 1,0-25 0,-1 25-1,1 0 1,0-25-1,25 25 1,-26 0 15,1 0-31,0 0 32,0 0-17,0 0 1,24 0-1,-24 0 1,0 0 15,0 0-31,-1 0 16,1 0 31,0 0-32,0 0 1,0 0 0,0 0 93,-1 0-109,1 0 109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6:58:34.51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16743 8111 0,'0'25'94,"-25"-25"-78,1 0-1,-1 0-15,0 0 16,-25 0 0,26 25-16,-51-25 15,26 25 1,-26-25 0,25 24-1,-74 26 16,-24-25-15,-26 49 0,-49 1-1,24 24 1,1 0 0,-149 75-1,123-125 1,26 50-1,-1-24 1,-24-1 0,74 1-1,-123 49 1,98-50 0,-49 25 15,24 1-16,1-1 1,99-74 0,-1 49-16,-48-49 15,48 0 1,1 24 0,50-24-1,-51 25 1,26-26-1,-1 1 1,1 0 0,0 25-1,-1-1 1,1-49 15,24 25-31,-49 25 16,99-25 15</inkml:trace>
  <inkml:trace contextRef="#ctx0" brushRef="#br0" timeOffset="6452.92">11559 10244 0,'25'0'218,"24"25"-202,-49 0-16,25 25 16,25-1-1,-50 1 1,25-25 0,-25 24-16,49 26 15,-49-51 1,25 51-1,0-1 1,0 1 0,-1-26-1,-24 1 1,25 24 0,0-24-1,25 74 1,-50-50-1,49-24 17,1 49-17,-25 0 1,-1-49 0,26 74-1,0-25 1,-25 0-1,49 25 1,25 0 0,-74 1-1,25-76-15,24 75 16,-24-25 0,24 25-1,-49-24 1,49 24-1,25 0 17,-24 24-17,24 51 1,0-50 0,1 24-1,-26-73 1,-74-26-16,74 25 15,1 50 1,24-25 0,0 75-1,-24-26 1,-1-49 0,25 25-1,-49-50 1,-25 0 15,74 25-15,-99-74-1,49 24-15,-24 1 16,25-1 0,-1-24-1,-49 24 1,50 1-1,-50-26 1,50 26 0,-1-26-1,-24 26 1,0-26 0,0-24 15,-25 25-16,25-25 17,-25 24-17,0-24 1,0 0 15,-25-25 47,-25 0-78,1 0 16,-1 0 0,-25 0-16,51 0 15,-1 0-15,-50 0 16,26 0 15,24 0-15,-25 0-1,26 0 1,-26 0 0,25 0-1,-24 0 1,-26 0-1,1 0-15,-25 0 16,-1 0 0,-48 0-1,48 0 1,-24 0 0,-49 0 15,-1 0-16,-49 0 1,49 0 0,-24 0-1,-26 0 1,-73 0 0,74 0-1,24 0 1,-24 0-1,49 0 1,25 0 0,-24 0-1,-1 0 1,-24 0 0,74 0 15,-25 0-16,99 0-15,-99 0 16,-24 0 0,24 0-1,25 0 1,25 0 0,74 0-1,-25 25 1,-24-25-1,49 0 1,-25 0 0,-49 0-1,50 0 1,-51 0-16,26 0 31,24 0-15,1 0-1,-50 0 1,49 0 0,-49 0-1,49 0 1,-49 0 0,74 0 15,75 0 172,-25 0-187,24-50-16,26-74 15,24-25 1,-99 100-1,74-75 1,-24 0 0,-1 24-1,-24-24 1,0 0 15,0 50-15,24-1-1,1 1-15,-25 0 16,24-26 0,-24 1-1,0-25 1,49 25 0,-24 0-1,-25 74 1,0-50-1,-25 26 1,0-1 0,25 1-1,24-75 17,26 0-17,-75 49 1,24 50-1,1-49 1,0 24 0,-25 1-1,74-50 1,-24 24 0,-25 26-1,0-26 1,24 26-1,-24-26-15,25 25 16,-26 1 0,1-1 15,0 1-15,-25-51-1,50 51 1,-50-1-1,24 1 1,26-1 0,-25 0-1,0 1 1,-25-1-16,49-24 16,26 24-1,-51 1 1,26-51-1,-25 51 1,25-26 0,24-24 15,-24 49-15,-50 1-1,49-26 1,-24 26-1,49-50 1,-24 24 0,0 26-1,-26-26 1,26 26 0,0-51-1,-26 51 1,26-1-1,-25 1 1,24-1 15,-24 25-15,-25 0 0,50-24-1,-25 24 1,-1-25-1,-24 25 1,25-24 0,0 24-1,0 0 1,-25 0 0,49-24-1,-49 24 1,25 25-1,-25-25 17,50 0-17,-50 1 1,25-1 15,-1 25 0,1-25-31,0 0 32,-25 0-17,25 25 1,-25-49 0,50 24-16,-50 0 15,24 0 16,1 1-15,-25-1 15,25 0-15,0 25 0,0-25 15,-1-24-16,-24 24 32,25 0-15,-25 0-17,25 25 63,-25-25-46,25 1 30,0 24 79,-1 0-126,1-25 17,0 25 202,0 0-218</inkml:trace>
  <inkml:trace contextRef="#ctx0" brushRef="#br0" timeOffset="21671.21">16842 8235 0,'25'0'156,"-25"75"-156,-25-26 16,25-24 15,-24 25-31,-1-1 16,0 1 0,25-1-1,-25-24 1,25 0-16,-49 49 15,24-24 1,25 0 0,-25-1-1,0-24 1,0 25 0,1 24 15,-1-74-16,0 50 1,25-25-16,-50 49 16,26-49-1,-1 24 17,25-24-17,-25 0 1,0 0-1,0 74 1,0-74 0,-24 24-1,-1 1 1,25 0 0,1-26-16,24 26 15,-25-25 1,0 24-1,-25 1 1,26 0 15,-1-26-15,0 1 15,0 25-15,0-25-1,1-25 1,24 24 0,-25 1-16,25 0 15,-25-25 48,0 25-63,25 0 15,-25 0 17</inkml:trace>
  <inkml:trace contextRef="#ctx0" brushRef="#br0" timeOffset="26046.07">15825 10046 0,'0'-25'78,"25"25"-62,25 25 0,-50 25-16,49-26 15,-24 1-15,50 99 16,24 50 0,-74-75-1,49 25 1,-49 0 15,24-25-15,1 25-1,0-25 1,49 100 0,-49-75-1,-26-25-15,51-24 16,-1 24-1,-24 25 1,-1 0 0,26-50-1,-1 25 1,-24 26 0,24-26-1,-24 50 16,-1-50-15,1 0 0,-25-49-1,0 24-15,49 0 16,0 26 0,-49-26-1,-25-49 1,50 24-1,0 26 1,-26-25 0,1-1-1,0 26 1,-25-26 0,50 26 15,-26-26-31,1 1 15,0-1 1,0-24 0,-25 0-1,0 0 1,0 0 31,25-1-32,-25 1 1,24 0 15,1 0-15,-25 0 0,-49-25 124,-1 0-140,0 0 16,26 0-16,-26 0 15,25 0-15,-124 0 16,50 0 0,25 0-1,-26 0 1,1 0 0,0 0 15,0 0-16,-50 0 1,25 0 0,-74 0-1,98 0-15,-73 0 16,98 0 0,-49 0-1,25 0 1,-50 0-1,50-25 1,-25 0 0,0 25-1,25-50 1,24 50 15,26-24-15,-1-1-16,-24 25 15,24 0 1,-24 0 0,24 0-1,-24 0 1,24 0 0,0 0-1,-74 0 1,25 0-1,0 0 1,49 0 0,25 0-1,-24 0 1,-1 0 0,25 0-1,1 0 1,-1-50-1,0 50 17,0 0-17,0 0 1,1 0 125,24-25-110,0 1-16,0-1 1,0-25 0,24-24-1,1 24-15,-25 1 16,25-75 0,25 49-1,-26 1 1,51-75-1,-26 74 1,26-49 0,-75 25 15,50 50-15,-1-51-1,1 51 1,49-75-1,-49 49 1,-26 26 0,26-1-1,0 0 1,-1-24 0,1 24-1,-25-24 1,24 24-1,1-24 1,-1 0 0,-24 49 15,-25-25-31,25 25 16,0-49-1,0 24 1,-25 26-1,24-26 1,26-24 0,-25 24-1,-25 0 1,25 26 0,-1-26-1,1 0 1,-25 1-16,50-26 15,0 1 1,-50 49 15,49-74-15,-24 74 0,0 25-1,-25-25 1,25 0-1,-25-24 1,0 24 15,24 0-15,-24 0 0,0-24-1,25 24 1,0 0-1,-25-24 1,25-1 0,24-24 15,-49 49-15,25 0-1,-25 0 1,25 0-1,-25 1 1,25 24-16,0-50 16,-1 25-1</inkml:trace>
  <inkml:trace contextRef="#ctx0" brushRef="#br0" timeOffset="63343.17">17090 8086 0,'0'25'125,"25"25"-125,0-1 16,25 26-16,-26-26 16,26 51-1,49 24 1,-24-25 0,24 25-1,0 0 1,-74-75-16,74 76 15,-24-26 1,49 50 0,-25-50 15,0 0-15,50 25-1,-75-25 1,25 25-1,1 25 1,24-50 0,-25 25-1,0 0 1,-74-74 0,25-25-1,-50 0 1</inkml:trace>
  <inkml:trace contextRef="#ctx0" brushRef="#br0" timeOffset="65014.99">16966 8086 0,'25'0'47,"25"25"-31,-1 0-16,1 0 15,0 24-15,-26-49 16,100 75 0,50 24-1,-99-49 1,98 74-1,-123-75 1,148 75 0,-74-25-1,0-24 1,25 49 0,-25-25-1,-25 0 1,50 25-1,-25-24 1,-25-1 0,25 0-1,-24-25 1,-51-24-16,50 24 16,1 26-1,-1-1 16,0-25-15,0 26 0,-24-51-1,24 26 1,25-1 0,-25-49-1,0 24 1,-49-24-1,-25-25 1</inkml:trace>
  <inkml:trace contextRef="#ctx0" brushRef="#br0" timeOffset="68311.98">17140 8161 0,'74'0'16,"-49"0"0,25 0-1,-25 25-15,49-1 16,25 26 0,-24 0-1,49 24 1,-75 0-1,100 1 17,-50-75-17,1 74 1,-26-49 0,-24 0-1,-1 0-15,50-1 16,-24 26-1,49-25 1,-74 0 0,49-1-1,0 26 1,25-50 0,-25 74-1,25-49 1,0 50-1,-25-26 17,50 51-17,-99-76-15,148 100 16,1-24 0,-75-26-1,0 25 1,49 0-1,-98-49 1,49 24 0,-25 1-1,-24-50 1,-1 24 0,-24 1-1,-26-25 1,26 0-1,24 49 1,-24-49 0,0-25-1,-1 49 1,26 26 0,-1-50-1,-74-1 16</inkml:trace>
  <inkml:trace contextRef="#ctx0" brushRef="#br0" timeOffset="68874.45">19000 11534 0,'0'25'62</inkml:trace>
  <inkml:trace contextRef="#ctx0" brushRef="#br0" timeOffset="69108.83">20365 11584 0,'0'0'16,"24"0"-16,1 0 0,0 0 47</inkml:trace>
  <inkml:trace contextRef="#ctx0" brushRef="#br0" timeOffset="69296.34">21010 11633 0,'0'0'15,"24"0"-15,26 0 0,-50 25 16,50-25-16,-26 0 15</inkml:trace>
  <inkml:trace contextRef="#ctx0" brushRef="#br0" timeOffset="69686.92">22299 11733 0,'50'24'47</inkml:trace>
  <inkml:trace contextRef="#ctx0" brushRef="#br0" timeOffset="69968.19">22994 11757 0,'0'0'0,"25"0"15</inkml:trace>
  <inkml:trace contextRef="#ctx0" brushRef="#br0" timeOffset="73093.09">16917 8037 0,'0'-25'47,"49"25"-32,-24 0-15,0 0 16,49 25 15,-24-25-15,-25 0-16,24 25 15,51-1 17,-51 1-17,75 0 1,-49 0 0,-26-25-1,75 74 1,-24-74-1,-26 25-15,75 25 16,0-26 0,-25 51-1,0-75 1,-50 49 0,75-24-1,-25 0 16,25 25-15,24-1 0,-24-24-1,-25 0 1,50-25 0,-124 25-16,74 24 15,24 1 1,26-25-1,0-1 1,-1 26 0,-49 0-1,50-1 1,-50 1 0,25 0 15,-50-26-16,0 1 1,-49 0-16,74 0 16,-50 0-1,75 24 1,-75-24 0,51 0-1,-1 24 1,0 1-1,49 24 1,-24 1 0,49-1-1,-49-24 1,75-1 0,-125 1 15,74 24-16,-49-24 1,25 24 0,25 26-1,-1-75 1,-48 74 0,73-25-1,-49-24 1,24 49-1,-49-49 1,-24-1-16,24 26 16,25-26-1,-25 26 1,-50-26 15,0-24-15,1 25-1,-1-26 1,-24 1 0,24 25-1,-24-25 1,-1-1 0,-24 1-16,25 0 15,24 49 1,-24-49-1,-25 0 1,-1 0 0</inkml:trace>
  <inkml:trace contextRef="#ctx0" brushRef="#br0" timeOffset="77436.7">25846 11187 0,'0'50'109,"50"49"-109,25 25 16,-51-75-16,-24 26 15,75 49 1,-26 0 0,26-25-1,-26-25 1,51 50-1,-26 1 1,-24-26 0,49 50-1,0-25 17,0 49-17,-99-123-15,124 123 16,-49-49-1,24 50 1,-49 0 0,49-25-1,-25 24 1,25-74 0,-24 25-1,-1-24 1,1-1-1,-26 0 1,-24-49 0,49 49-1,1 0 1,-50 0 0,-1-49-1,26 24 1,-25-24-1,0 24 1,-1-49 0,-24 0-1,25 0 1,0 0 0,-25-1-1,25-24-15,-25 25 16,50 25-1,-26-50 32,-24 49 0,-49-49 94,-26 0-141,-24 0 15,49 0-15,-24 0 16,0 0-16,-100 0 31,50 0-15,-25 0 0,25 0-1,50 0-15,-75 0 16,99 0-1,-74 0 1,25 0 0,49 0-1,1-24 1,-26 24 0,1 0-1,0 0 1,-1-25 15,50 25-15,1 0-16,-26 0 15,-24 0 1,24 0 0,25 0-1,-49 0 1,49 0-1,-25 0 1,1 0 0,24 0-1,-50 0 1,26 0 0,-1 0-1,1 0 1,-26 0-1,-24 0 1,25 0 0,-26 0-1,1 0 1,0 0 0,-25 0-1,25 0 1,49 0-1,-49 0 1,-25 0 0,49 0-16,1 0 15,-25 0 1,0 0 0,24 0-1,1 0 16,-25 0-15,-26 0 0,51 0-1,-25 0 1,74 0 0,-74 0-1,49 0 1,1 0-1,-26 0 1,1 0 0,-1 0-1,1 0 1,24 0 0,1 0-1,24 0 16,0 0-15,-49 0 0,49 0-1,0 0-15,-24 0 16,24 0 15,0 0-15,0 0 124,-25-25-124,26 25 0,-1-25-1,0 0 1,25 1 0,0-1-1,0-25 1,0-49-1,0 49 1,0-24 0,0 24-1,0 1-15,0-1 16,50-24 15,-26 49-15,1-49-1,25-1 1,-25 25 0,24-49-1,-49 74 1,50-24 0,-25-1-1,0 1 1,-1 24-16,26-50 15,0 26 1,-1-1 0,1 1-1,-50 24 1,99-25 15,-49 1-15,-1-1-1,26-24 1,-26 24 0,1 0-1,-1 1 1,26-26 0,-26 26-1,1-1 1,24-24-1,-24 49 1,-25-50 0,25 51-1,24-51 17,-24 50-17,-1-24 1,-24-1-16,25 1 15,24-1 1,-24-24 0,-1 24-1,26 0 1,-26-49 0,1 50-1,-25-26 1,24 26-1,26-51 1,-1 26 0,25-50 15,-49 25-15,0 24-1,49-49 1,-74 75-1,49-26 1,-49 1 0,49-1-1,1-24 1,-51 50 0,1 24-1,0-25 1,0 25-16,24-49 15,-24 24 17,0 25-17,0 1 17</inkml:trace>
  <inkml:trace contextRef="#ctx0" brushRef="#br0" timeOffset="132735.37">19645 11609 0</inkml:trace>
  <inkml:trace contextRef="#ctx0" brushRef="#br0" timeOffset="133219.74">19918 11633 0</inkml:trace>
  <inkml:trace contextRef="#ctx0" brushRef="#br0" timeOffset="133719.73">20067 11633 0</inkml:trace>
  <inkml:trace contextRef="#ctx0" brushRef="#br0" timeOffset="134375.96">19323 11609 0</inkml:trace>
  <inkml:trace contextRef="#ctx0" brushRef="#br0" timeOffset="135391.54">21307 11609 0,'25'0'0,"0"0"16,0 0-1,-1 0 1,1 0 0,25 0-1</inkml:trace>
  <inkml:trace contextRef="#ctx0" brushRef="#br0" timeOffset="135766.53">21803 11658 0,'0'0'0,"50"0"16,0 25 15,-26-25-15,1 0 15</inkml:trace>
  <inkml:trace contextRef="#ctx0" brushRef="#br0" timeOffset="136141.51">22299 11708 0,'25'0'63</inkml:trace>
  <inkml:trace contextRef="#ctx0" brushRef="#br0" timeOffset="137125.84">22671 11633 0,'25'0'63,"0"0"-63,0 0 16</inkml:trace>
  <inkml:trace contextRef="#ctx0" brushRef="#br0" timeOffset="137578.94">23341 11584 0,'0'0'15,"25"0"1,25 0-1,-26 0 1,26 0 0</inkml:trace>
  <inkml:trace contextRef="#ctx0" brushRef="#br0" timeOffset="138500.81">19769 11534 0,'25'0'79</inkml:trace>
  <inkml:trace contextRef="#ctx0" brushRef="#br0" timeOffset="139063.31">19199 11534 0</inkml:trace>
  <inkml:trace contextRef="#ctx0" brushRef="#br0" timeOffset="139563.29">19943 11658 0,'25'0'31</inkml:trace>
  <inkml:trace contextRef="#ctx0" brushRef="#br0" timeOffset="140063.28">19546 11658 0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5:5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11956 0,'24'0'125,"1"0"-109,-25 25-16,50-1 15,0 1-15,-1 0 16,1 25 15,-1-1-15,1-24-1,-50 0 1,0 25 0,50-1-1,-50 1 1,0-1-1,0-24-15,0 25 16,-25-25 0,50 49 31,-1-74-32,1 0 1,0 0-1,0 25 1,24-25 0,1 0-1,0 25 1,-50-1-16,24 1 16,-24 50 15,0-51-16,0 76 1,0-51 0,0 1-1,25 24 1,0-49 0,-25 25-1,50-26 16,-26-24-31,51 75 16,24-25 0,0 49-1,25 25 1,-24-25 0,-26 0-1,-49 0 1,0-24-1,-25 49 1,0 0 0,0-50-1,0 1-15,0-26 16,24 1 15,1 0-15,25-1 15,-1-49-15,1 25-1,0 0 1,24 0 0,-24 24-1,-1 26 1,-24-1-1,-25-49-15,0 24 16,0 1 0,50-25-1,-50 24 1,0 26 15,0-26-15,0 1-1,24 0 1,1-26 0,0 26-1,25-25 1,-1 24 0,1-24-1,-25 0 1,0 0 15,-1 0-15,1 49-1,-25 1 1,0-26 0,0-24 15,0 0-16,0 0-15,0-1 16,0 26 0,0-25 15,25-25-15,0 0-1,-25 25 1,25-25-1,-1 24 1,1-24 0,0 25-1,0-25 17,0 25-17,-25 0 1,0 0 15,0-1 16,0 1-16</inkml:trace>
  <inkml:trace contextRef="#ctx0" brushRef="#br0" timeOffset="2718.67">11063 11906 0,'0'-25'62,"25"25"-46,-1 0 0,-24 25-1,0 50 1,25-26 0,-25-24-16,0 0 15,0 24 1,0-24 15,0 25-15,-25-25-1,1 0 1,-1-1 0,25 1-1,0 0 1,0 25-1,0-1 17,25 1-32,24-1 15,1 51 1,-25-76 0,0 51-1,-25 24 1,0 50-1,0-50 1,0-25 0,0 1-1,-50-25 1,50-26 0,0 1-1,-25-25 32,25 50-31,0-25-1,0-1 1,0 1 0,0 0-1,0 25 1,0-1-1,0 1 1,-50-1 0,26-24-1,-26 0 1,25 0 0,0-25-1,25 25 1,0 24 15,0-24-15,0 25-1,0-26 1,0 51 0,-49-26-1,49-24 1,0 25-1,0-25 1,0 24 0,0-24-1,-50 25 17,50-26-1,-25 1-16,1-25 1,-1 0 0,0 0-1,0 0 1,-49 0 0,49 0-1,0 0 1,25 25 46,0 0-15,25 25-31,-25-26-1,0 26 1,0-25 0,0 0-1,0-1 1,0 1 0,-25 0-1,0 0 1,1-25-1</inkml:trace>
  <inkml:trace contextRef="#ctx0" brushRef="#br0" timeOffset="11734.02">11013 11881 0,'25'0'282,"0"0"-235,0 0-16,-1 0 0,1 0 0,0 0 1,0 25 46,-25 25-47,0-25-31,0-1 16,0 1-1,0 25 16,-25-25 1,0-25-1,0 0 0,1 0 0,-1 0 16,25-25-31,25 0 0,-25 0 62,49 0-63,-24 25 235,-50 0-125,0 0-109,25-24 31,0-26-32,0 25 1,0-24 15,0 24 32,25 25-16,0 0-16,-25 25 16,0-1-16,0 1-15,0 0-1,0 0 1,0 0 0,0-1 30,25-24 251,0 0-203,-25 25-94,0 0 16,-25-25 15,0 0-15,0 0 15,0 0 0,25-50 63,0 26-63,25 24 32,0 0-48,0 0 1,0 0 31,-25 24 46,0 1-77,-25-25 31,0 0-47,0 0 31,0 0-15,1 0-1,-1 0 1,25-25 15,0 1-15,0-26 0,0 25 30,25 25-14,-1 0-17,1 0 1,0 0 15,-25 25 47,0 25-62,0-26-16,0 1 47,0 25-16,-25-50 0,0 0 16,25-25 0,0 0-47,0 0 16,25 25-16,-25-24 15,25 24 1,-25-25 0,25 0-1,0 25 63,0 0-62,-25 25 93,-25-25-93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6-20T07:07:10.1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25549 11237 0,'25'0'31,"-1"0"0,1 0 32,0 0-47,-25 24 30,0 1-30,0 0 0,0 25-1,0-26 17,0 1-17,0 25 16,0-1-15,0-24 0,-74 50-1,49-51 1,25 1 0,-25-25-1,25 25 1,-25 0-1,0 24 1,1-24 0,24 0-1,-25 0 1,25 0 15,0-1-15,0 1-1,25 0 1,24 25 0,-49-26 15,0 1-15,0 0-1,-25 25 1,-74 24-1,50-24-15,-1-25 16,25-1-16,-74 51 16,74-75-1,-24 49 1,24-49-16,0 25 16,0 25-1,25-25 16,0-1-15,0 26 0,0-25-1,25 24 17,-25-24-17,0 0-15,0 49 16,0 1-1,0-26 1,-25 1 0,0 24-1,-74 1 17,25-50-17,-1 24 1,50-24-1,1 0 1,-51 0 0,75 24-1,0 26 1,0-50 0,0-1-1,0 1 1,50 25-1,-25-50 1,-1 25 0,-24-1-1,0 1 1,0 0 0,0 25 15,-24 24-16,-76-24 1,26-1 0,-50-24-1,50 25 1,24-26 0,25 1-1,25 0 16,0 0-15,0 24 0,0 1-1,0-25 1,50 49 0,-50-49-1,0 49 1,0-24-1,-75 49 1,51-74 0,-76 25-1,76-25 1,-1-25 0,-25 49-1,25-24 1,1 0 15,24 24-15,0-24-1,0 25 17,0-25-17,0-1 1,0 1-1,0 25 1,0-25 0,-25-1-16,-50 1 15,50-25 1,1 0 0,-1 25-1</inkml:trace>
  <inkml:trace contextRef="#ctx0" brushRef="#br0" timeOffset="3687.38">25549 11237 0,'49'0'94,"-24"0"-63,0 0-15,0 24-16,-25 1 15,25 25 1,-25 24-1,0-24 1,0-1 0,0 26-1,0-26 1,0 26 0,0-26-1,0 1 16,0-25-15,0 0 15,0-1-15,74-24 0,0 25-1,-49-25 1,0 0-1,0 25 1,-25 25 0,0 24-1,0 0-15,0 1 32,-25 99-17,25-150 1,0 51-1,0-1 1,0-49 0,0 25-1,0-26 1,25 1 0,49 0-1,-24 0 1,-25-25-16,24 49 15,-24-49 1,25 75 0,-50-26-1,0 1 17,0 24-17,0 26 1,0-51-1,0 1 1,0-25 0,0 0-1,0-1 1,0 1 0,49 25-1,1-1 1,-25-24-1,-25 25 1,25-1 0,-25-24-1,0 25 17,0 24-17,0-24 1,-25 74-1,0-99 1,25-1 15,0 26-15,25 0 0,24-26-1,-24 1 1,25 25-1,-25-25 1,-25-1 0,74 51-1,-74-50 1,25 24-16,0 26 31,-1-1-15,-24-49-1,0 25 1,0-26 0,25 1-1,0-25 17,0 25-17,24 0 1,-24-25-1,0 0-15,0 0 16,0 25 15,-25 24-15,0 26 0,0-26-1,0 1 1,0-1-1,0-24 17,24-25 93,1 0-110,0 0 48,0 25-16,-25 0 0,25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9132A-28A5-4231-9666-8CA118F4476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D1545-7312-495C-A874-E6EEFDC0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D1545-7312-495C-A874-E6EEFDC07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7829-36BC-49CD-BD8C-1F10D9D6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57F0B-69B9-4953-B3BC-1026638C9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E970-2DA7-4B7A-8788-F3A23DE3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EFEF-641B-4AF6-9E55-C48A76B8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DD89-9261-424A-8008-035768DE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4CBD-6696-40F9-B5EF-DC29BF40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D7D67-BB6E-4A1A-9BE5-6C1458DFC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BCE1-FF1B-4696-8B88-CAA706C0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8D6D-544E-467C-A4A9-BC0EB217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25971-0A65-4027-A715-49707E13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AFF16-C7FF-4EC2-B673-33270858E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A1E45-95B9-47D8-A98D-BA9A33F75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46B7-8594-4EE6-9116-DCDFD8B2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7AB4F-0633-4D23-A474-105C4752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28A4-0AA5-4C39-9A90-4BFB4BB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0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CFD-3C18-4CFA-91AA-46EC373C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A666-A1DD-408B-94EE-267BFBAF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5F74-8BCF-45EA-81D0-0CD1E308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EE06-6CD1-448F-BE51-1F481BA1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754E-F25B-49E2-9D37-A28EAD9C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1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AC2C-39E4-4F6D-9AEB-E467D9FA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F9B36-29D1-4C1A-9976-E767CC30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6E5E-6681-49C6-8703-9CBF5B0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4B87-2730-4553-B8EE-74094FEB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B742-0F5C-4104-B807-0BABE81A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6C27-2186-4FF7-8EC2-81E9DA8A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DEBF-1C73-4FE2-8C4B-B9194585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2242B-E713-4DC8-A0C4-778A511A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ACED-A5FF-4409-AFD8-A6702A0C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A23B1-9574-4C3B-8EFC-2F56FE8D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7B325-D58C-4552-8BD1-0F0345C2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03E3-6216-4328-ADE0-B79E4A56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2828E-5F1E-4BEE-95D5-F9EA461F4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0424-C843-42CF-B97D-8A4CAE06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20665-8C28-4A1B-8708-C10DD045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C8E96-E6FF-4A7C-9F78-C56E8C5E7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9038-9FEC-4B00-9D75-2B843412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B115F-F9BD-42F1-8332-2FAFCE9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FCA06-4574-4254-8C9A-E23C3DF8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A757-69E0-473D-A6BB-DA2FDCC1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3D429-7D89-47FB-A395-DF22BBBB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2A14F-84C1-4031-8139-9FC35F0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E91BB-BF55-48B0-BD2D-952D6F11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3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1A16E-C4B8-4797-AE1C-96E8F1E1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76CA6-469B-4C2E-AB82-CB4DB1A0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CA25-4FE6-43C1-8FF3-4954F240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6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6C34-7CFE-409B-A6D2-BE2FB421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6F74-B9FA-4334-9985-E1E1BFBA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5E22-9E73-4A52-AF5B-9E0728CA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70DE-29C2-4D8B-8DA9-52D07864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01DA-3E85-4689-BF7C-7B498558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E29DA-D236-419B-B326-2352F58A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9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8C2E-FEE6-47BC-8934-AF356034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995B5-78BD-43B3-87FE-0CBCECD6C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8F5F0-C2BB-4789-BA07-D29A39E5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FC1A1-814F-4C3D-9E0F-E628102E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82B2-AD91-4F01-9FAD-F1181B54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2B2C-06F4-4FEA-9735-A4E2EBC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111D2-6904-4CAD-B2C4-D5E76B9A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67AC-BDB5-46F9-8A0A-E5FC9FDD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1F08-F0EB-4B35-864A-E23BB9E63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7512-8F6D-4C8F-B35D-9B0E5620B095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7849-8DBF-48FA-87AD-7DA56BA70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76C3-8896-436E-A892-6EEAF5CED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A724-80E2-4637-B858-F96F0D5196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5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0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9.xml"/><Relationship Id="rId11" Type="http://schemas.openxmlformats.org/officeDocument/2006/relationships/image" Target="../media/image60.png"/><Relationship Id="rId5" Type="http://schemas.openxmlformats.org/officeDocument/2006/relationships/image" Target="../media/image44.png"/><Relationship Id="rId10" Type="http://schemas.openxmlformats.org/officeDocument/2006/relationships/customXml" Target="../ink/ink141.xml"/><Relationship Id="rId4" Type="http://schemas.openxmlformats.org/officeDocument/2006/relationships/customXml" Target="../ink/ink138.xml"/><Relationship Id="rId9" Type="http://schemas.openxmlformats.org/officeDocument/2006/relationships/image" Target="../media/image59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customXml" Target="../ink/ink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34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34.png"/><Relationship Id="rId4" Type="http://schemas.openxmlformats.org/officeDocument/2006/relationships/customXml" Target="../ink/ink8.xml"/><Relationship Id="rId9" Type="http://schemas.openxmlformats.org/officeDocument/2006/relationships/image" Target="../media/image3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5" Type="http://schemas.openxmlformats.org/officeDocument/2006/relationships/image" Target="../media/image34.png"/><Relationship Id="rId4" Type="http://schemas.openxmlformats.org/officeDocument/2006/relationships/customXml" Target="../ink/ink23.xml"/><Relationship Id="rId9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0.png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12" Type="http://schemas.openxmlformats.org/officeDocument/2006/relationships/customXml" Target="../ink/ink36.xml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3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0.png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12" Type="http://schemas.openxmlformats.org/officeDocument/2006/relationships/customXml" Target="../ink/ink42.xml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41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36.png"/><Relationship Id="rId14" Type="http://schemas.openxmlformats.org/officeDocument/2006/relationships/customXml" Target="../ink/ink4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3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42.png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12" Type="http://schemas.openxmlformats.org/officeDocument/2006/relationships/customXml" Target="../ink/ink54.xml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customXml" Target="../ink/ink5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.xml"/><Relationship Id="rId5" Type="http://schemas.openxmlformats.org/officeDocument/2006/relationships/image" Target="../media/image44.png"/><Relationship Id="rId4" Type="http://schemas.openxmlformats.org/officeDocument/2006/relationships/customXml" Target="../ink/ink5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customXml" Target="../ink/ink6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.xml"/><Relationship Id="rId5" Type="http://schemas.openxmlformats.org/officeDocument/2006/relationships/image" Target="../media/image47.png"/><Relationship Id="rId4" Type="http://schemas.openxmlformats.org/officeDocument/2006/relationships/customXml" Target="../ink/ink6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.xml"/><Relationship Id="rId5" Type="http://schemas.openxmlformats.org/officeDocument/2006/relationships/image" Target="../media/image47.png"/><Relationship Id="rId4" Type="http://schemas.openxmlformats.org/officeDocument/2006/relationships/customXml" Target="../ink/ink67.xml"/><Relationship Id="rId9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customXml" Target="../ink/ink74.xml"/><Relationship Id="rId4" Type="http://schemas.openxmlformats.org/officeDocument/2006/relationships/customXml" Target="../ink/ink71.xml"/><Relationship Id="rId9" Type="http://schemas.openxmlformats.org/officeDocument/2006/relationships/image" Target="../media/image49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customXml" Target="../ink/ink80.xml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customXml" Target="../ink/ink79.xml"/><Relationship Id="rId4" Type="http://schemas.openxmlformats.org/officeDocument/2006/relationships/customXml" Target="../ink/ink76.xml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customXml" Target="../ink/ink86.xml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customXml" Target="../ink/ink85.xml"/><Relationship Id="rId4" Type="http://schemas.openxmlformats.org/officeDocument/2006/relationships/customXml" Target="../ink/ink82.xml"/><Relationship Id="rId9" Type="http://schemas.openxmlformats.org/officeDocument/2006/relationships/image" Target="../media/image49.png"/><Relationship Id="rId14" Type="http://schemas.openxmlformats.org/officeDocument/2006/relationships/customXml" Target="../ink/ink87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customXml" Target="../ink/ink93.xml"/><Relationship Id="rId17" Type="http://schemas.openxmlformats.org/officeDocument/2006/relationships/image" Target="../media/image53.png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customXml" Target="../ink/ink92.xml"/><Relationship Id="rId4" Type="http://schemas.openxmlformats.org/officeDocument/2006/relationships/customXml" Target="../ink/ink89.xml"/><Relationship Id="rId9" Type="http://schemas.openxmlformats.org/officeDocument/2006/relationships/image" Target="../media/image49.png"/><Relationship Id="rId14" Type="http://schemas.openxmlformats.org/officeDocument/2006/relationships/customXml" Target="../ink/ink94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.xml"/><Relationship Id="rId13" Type="http://schemas.openxmlformats.org/officeDocument/2006/relationships/image" Target="../media/image51.png"/><Relationship Id="rId18" Type="http://schemas.openxmlformats.org/officeDocument/2006/relationships/customXml" Target="../ink/ink104.xm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customXml" Target="../ink/ink101.xml"/><Relationship Id="rId17" Type="http://schemas.openxmlformats.org/officeDocument/2006/relationships/image" Target="../media/image53.png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8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customXml" Target="../ink/ink100.xml"/><Relationship Id="rId19" Type="http://schemas.openxmlformats.org/officeDocument/2006/relationships/image" Target="../media/image54.png"/><Relationship Id="rId4" Type="http://schemas.openxmlformats.org/officeDocument/2006/relationships/customXml" Target="../ink/ink97.xml"/><Relationship Id="rId9" Type="http://schemas.openxmlformats.org/officeDocument/2006/relationships/image" Target="../media/image49.png"/><Relationship Id="rId14" Type="http://schemas.openxmlformats.org/officeDocument/2006/relationships/customXml" Target="../ink/ink10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.xml"/><Relationship Id="rId5" Type="http://schemas.openxmlformats.org/officeDocument/2006/relationships/image" Target="../media/image47.png"/><Relationship Id="rId4" Type="http://schemas.openxmlformats.org/officeDocument/2006/relationships/customXml" Target="../ink/ink106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.xml"/><Relationship Id="rId5" Type="http://schemas.openxmlformats.org/officeDocument/2006/relationships/image" Target="../media/image47.png"/><Relationship Id="rId4" Type="http://schemas.openxmlformats.org/officeDocument/2006/relationships/customXml" Target="../ink/ink109.xml"/><Relationship Id="rId9" Type="http://schemas.openxmlformats.org/officeDocument/2006/relationships/image" Target="../media/image5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.xm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customXml" Target="../ink/ink1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4.xml"/><Relationship Id="rId11" Type="http://schemas.openxmlformats.org/officeDocument/2006/relationships/image" Target="../media/image56.png"/><Relationship Id="rId5" Type="http://schemas.openxmlformats.org/officeDocument/2006/relationships/image" Target="../media/image47.png"/><Relationship Id="rId10" Type="http://schemas.openxmlformats.org/officeDocument/2006/relationships/customXml" Target="../ink/ink116.xml"/><Relationship Id="rId4" Type="http://schemas.openxmlformats.org/officeDocument/2006/relationships/customXml" Target="../ink/ink113.xml"/><Relationship Id="rId9" Type="http://schemas.openxmlformats.org/officeDocument/2006/relationships/image" Target="../media/image5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57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customXml" Target="../ink/ink122.xml"/><Relationship Id="rId2" Type="http://schemas.openxmlformats.org/officeDocument/2006/relationships/customXml" Target="../ink/ink1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9.xml"/><Relationship Id="rId11" Type="http://schemas.openxmlformats.org/officeDocument/2006/relationships/image" Target="../media/image56.png"/><Relationship Id="rId5" Type="http://schemas.openxmlformats.org/officeDocument/2006/relationships/image" Target="../media/image47.png"/><Relationship Id="rId10" Type="http://schemas.openxmlformats.org/officeDocument/2006/relationships/customXml" Target="../ink/ink121.xml"/><Relationship Id="rId4" Type="http://schemas.openxmlformats.org/officeDocument/2006/relationships/customXml" Target="../ink/ink118.xml"/><Relationship Id="rId9" Type="http://schemas.openxmlformats.org/officeDocument/2006/relationships/image" Target="../media/image55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13" Type="http://schemas.openxmlformats.org/officeDocument/2006/relationships/image" Target="../media/image57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customXml" Target="../ink/ink128.xml"/><Relationship Id="rId2" Type="http://schemas.openxmlformats.org/officeDocument/2006/relationships/customXml" Target="../ink/ink1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5.xml"/><Relationship Id="rId11" Type="http://schemas.openxmlformats.org/officeDocument/2006/relationships/image" Target="../media/image56.png"/><Relationship Id="rId5" Type="http://schemas.openxmlformats.org/officeDocument/2006/relationships/image" Target="../media/image47.png"/><Relationship Id="rId15" Type="http://schemas.openxmlformats.org/officeDocument/2006/relationships/image" Target="../media/image58.png"/><Relationship Id="rId10" Type="http://schemas.openxmlformats.org/officeDocument/2006/relationships/customXml" Target="../ink/ink127.xml"/><Relationship Id="rId4" Type="http://schemas.openxmlformats.org/officeDocument/2006/relationships/customXml" Target="../ink/ink124.xml"/><Relationship Id="rId9" Type="http://schemas.openxmlformats.org/officeDocument/2006/relationships/image" Target="../media/image55.png"/><Relationship Id="rId14" Type="http://schemas.openxmlformats.org/officeDocument/2006/relationships/customXml" Target="../ink/ink12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1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.xml"/><Relationship Id="rId5" Type="http://schemas.openxmlformats.org/officeDocument/2006/relationships/image" Target="../media/image44.png"/><Relationship Id="rId4" Type="http://schemas.openxmlformats.org/officeDocument/2006/relationships/customXml" Target="../ink/ink131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5" Type="http://schemas.openxmlformats.org/officeDocument/2006/relationships/image" Target="../media/image44.png"/><Relationship Id="rId4" Type="http://schemas.openxmlformats.org/officeDocument/2006/relationships/customXml" Target="../ink/ink134.xml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DD419F-FA45-44C1-81BB-AADBDA04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2549B-EB3F-4295-804D-9535491DB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588958"/>
            <a:ext cx="9253928" cy="1229194"/>
          </a:xfrm>
        </p:spPr>
        <p:txBody>
          <a:bodyPr>
            <a:noAutofit/>
          </a:bodyPr>
          <a:lstStyle/>
          <a:p>
            <a:pPr algn="r" rtl="1"/>
            <a:r>
              <a:rPr lang="en-US" sz="3200" dirty="0">
                <a:solidFill>
                  <a:srgbClr val="FF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n-lt"/>
                <a:cs typeface="A Iranian Sans" panose="01000500000000020002" pitchFamily="2" charset="-78"/>
              </a:rPr>
              <a:t>https://szkopul.edu.pl/problemset/problem/5g0vDW-MvMGHfWQqh56jQKx1/site/?key=statement</a:t>
            </a:r>
          </a:p>
        </p:txBody>
      </p:sp>
    </p:spTree>
    <p:extLst>
      <p:ext uri="{BB962C8B-B14F-4D97-AF65-F5344CB8AC3E}">
        <p14:creationId xmlns:p14="http://schemas.microsoft.com/office/powerpoint/2010/main" val="220506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B8D4-7AD4-4DEF-B548-993F158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69" y="2483049"/>
            <a:ext cx="1122314" cy="56302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CF54D-0F35-4DE9-8F10-CDBA6B0E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684233"/>
            <a:ext cx="424114" cy="341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8E511-C83D-4179-B5EE-D4C1F3B68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683" y="3001107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313D7-6A2F-4057-B6BA-CD19C0FEE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5754188"/>
            <a:ext cx="424114" cy="341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B5248-2137-4D53-A048-138F8EF13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9865" y="3046076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515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5B7D48-B7C2-412D-B924-670D34BF4F8A}"/>
                  </a:ext>
                </a:extLst>
              </p14:cNvPr>
              <p14:cNvContentPartPr/>
              <p14:nvPr/>
            </p14:nvContentPartPr>
            <p14:xfrm>
              <a:off x="5822280" y="2401920"/>
              <a:ext cx="375120" cy="19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5B7D48-B7C2-412D-B924-670D34BF4F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2920" y="2392560"/>
                <a:ext cx="39384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D7C60E-9F43-41DD-834E-287E5C05C26A}"/>
                  </a:ext>
                </a:extLst>
              </p14:cNvPr>
              <p14:cNvContentPartPr/>
              <p14:nvPr/>
            </p14:nvContentPartPr>
            <p14:xfrm>
              <a:off x="1482480" y="3080880"/>
              <a:ext cx="178920" cy="500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D7C60E-9F43-41DD-834E-287E5C05C2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3120" y="3071520"/>
                <a:ext cx="1976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ACE2D8-3805-4024-8808-203E3B57DA61}"/>
                  </a:ext>
                </a:extLst>
              </p14:cNvPr>
              <p14:cNvContentPartPr/>
              <p14:nvPr/>
            </p14:nvContentPartPr>
            <p14:xfrm>
              <a:off x="10537200" y="3027240"/>
              <a:ext cx="22356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ACE2D8-3805-4024-8808-203E3B57DA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27840" y="3017880"/>
                <a:ext cx="24228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8122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C09FB-6451-4545-9676-7958D552097B}"/>
              </a:ext>
            </a:extLst>
          </p:cNvPr>
          <p:cNvSpPr txBox="1">
            <a:spLocks/>
          </p:cNvSpPr>
          <p:nvPr/>
        </p:nvSpPr>
        <p:spPr>
          <a:xfrm>
            <a:off x="389746" y="356765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p</a:t>
            </a:r>
            <a:r>
              <a:rPr kumimoji="0" lang="en-US" sz="4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icked </a:t>
            </a:r>
            <a:r>
              <a:rPr kumimoji="0" lang="en-US" sz="47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9E7426-5541-4E05-8F93-CDCE45731B4C}"/>
              </a:ext>
            </a:extLst>
          </p:cNvPr>
          <p:cNvCxnSpPr/>
          <p:nvPr/>
        </p:nvCxnSpPr>
        <p:spPr>
          <a:xfrm flipV="1">
            <a:off x="2503360" y="2203436"/>
            <a:ext cx="2743200" cy="17238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74BC1F-9AA7-4FCC-ADF2-3E5959C14BF1}"/>
              </a:ext>
            </a:extLst>
          </p:cNvPr>
          <p:cNvCxnSpPr>
            <a:cxnSpLocks/>
          </p:cNvCxnSpPr>
          <p:nvPr/>
        </p:nvCxnSpPr>
        <p:spPr>
          <a:xfrm>
            <a:off x="2503360" y="3927304"/>
            <a:ext cx="2743200" cy="17238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AA79A40-C565-4C3C-9C4B-878BA3BF2D22}"/>
              </a:ext>
            </a:extLst>
          </p:cNvPr>
          <p:cNvSpPr txBox="1">
            <a:spLocks/>
          </p:cNvSpPr>
          <p:nvPr/>
        </p:nvSpPr>
        <p:spPr>
          <a:xfrm>
            <a:off x="5343996" y="1843789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947184-68E2-49F8-97BE-1ECC392CAAEA}"/>
              </a:ext>
            </a:extLst>
          </p:cNvPr>
          <p:cNvSpPr txBox="1">
            <a:spLocks/>
          </p:cNvSpPr>
          <p:nvPr/>
        </p:nvSpPr>
        <p:spPr>
          <a:xfrm>
            <a:off x="5366480" y="5291525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687AD7-1F1C-4BEB-B1BE-D723B4BA78F1}"/>
              </a:ext>
            </a:extLst>
          </p:cNvPr>
          <p:cNvSpPr txBox="1">
            <a:spLocks/>
          </p:cNvSpPr>
          <p:nvPr/>
        </p:nvSpPr>
        <p:spPr>
          <a:xfrm>
            <a:off x="7105338" y="1843788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30F955-ADC9-4CDF-98DC-FF9C5664C595}"/>
              </a:ext>
            </a:extLst>
          </p:cNvPr>
          <p:cNvSpPr txBox="1">
            <a:spLocks/>
          </p:cNvSpPr>
          <p:nvPr/>
        </p:nvSpPr>
        <p:spPr>
          <a:xfrm>
            <a:off x="7105338" y="5291524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5D420-0663-4D28-A670-3A50B69B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260" y="2563081"/>
            <a:ext cx="424114" cy="3411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6C93141-FACA-4C4D-B82B-2110995128CD}"/>
              </a:ext>
            </a:extLst>
          </p:cNvPr>
          <p:cNvSpPr txBox="1">
            <a:spLocks/>
          </p:cNvSpPr>
          <p:nvPr/>
        </p:nvSpPr>
        <p:spPr>
          <a:xfrm>
            <a:off x="8369439" y="2401324"/>
            <a:ext cx="1918742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00B050"/>
                </a:solidFill>
                <a:latin typeface="Calibri Light" panose="020F0302020204030204"/>
              </a:rPr>
              <a:t>proved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565E9-6091-455A-BDFE-F1F324C7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260" y="6015977"/>
            <a:ext cx="424114" cy="34112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992A1D4-23B5-4ADD-87AE-690C7AAF12C8}"/>
              </a:ext>
            </a:extLst>
          </p:cNvPr>
          <p:cNvSpPr txBox="1">
            <a:spLocks/>
          </p:cNvSpPr>
          <p:nvPr/>
        </p:nvSpPr>
        <p:spPr>
          <a:xfrm>
            <a:off x="8369439" y="5854220"/>
            <a:ext cx="1918742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00B050"/>
                </a:solidFill>
                <a:latin typeface="Calibri Light" panose="020F0302020204030204"/>
              </a:rPr>
              <a:t>proved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08596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C09FB-6451-4545-9676-7958D552097B}"/>
              </a:ext>
            </a:extLst>
          </p:cNvPr>
          <p:cNvSpPr txBox="1">
            <a:spLocks/>
          </p:cNvSpPr>
          <p:nvPr/>
        </p:nvSpPr>
        <p:spPr>
          <a:xfrm>
            <a:off x="389746" y="356765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p</a:t>
            </a:r>
            <a:r>
              <a:rPr kumimoji="0" lang="en-US" sz="4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icked </a:t>
            </a:r>
            <a:r>
              <a:rPr kumimoji="0" lang="en-US" sz="47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9E7426-5541-4E05-8F93-CDCE45731B4C}"/>
              </a:ext>
            </a:extLst>
          </p:cNvPr>
          <p:cNvCxnSpPr/>
          <p:nvPr/>
        </p:nvCxnSpPr>
        <p:spPr>
          <a:xfrm flipV="1">
            <a:off x="2503360" y="2203436"/>
            <a:ext cx="2743200" cy="17238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74BC1F-9AA7-4FCC-ADF2-3E5959C14BF1}"/>
              </a:ext>
            </a:extLst>
          </p:cNvPr>
          <p:cNvCxnSpPr>
            <a:cxnSpLocks/>
          </p:cNvCxnSpPr>
          <p:nvPr/>
        </p:nvCxnSpPr>
        <p:spPr>
          <a:xfrm>
            <a:off x="2503360" y="3927304"/>
            <a:ext cx="2743200" cy="17238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AA79A40-C565-4C3C-9C4B-878BA3BF2D22}"/>
              </a:ext>
            </a:extLst>
          </p:cNvPr>
          <p:cNvSpPr txBox="1">
            <a:spLocks/>
          </p:cNvSpPr>
          <p:nvPr/>
        </p:nvSpPr>
        <p:spPr>
          <a:xfrm>
            <a:off x="5343996" y="1843789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947184-68E2-49F8-97BE-1ECC392CAAEA}"/>
              </a:ext>
            </a:extLst>
          </p:cNvPr>
          <p:cNvSpPr txBox="1">
            <a:spLocks/>
          </p:cNvSpPr>
          <p:nvPr/>
        </p:nvSpPr>
        <p:spPr>
          <a:xfrm>
            <a:off x="5366480" y="5291525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687AD7-1F1C-4BEB-B1BE-D723B4BA78F1}"/>
              </a:ext>
            </a:extLst>
          </p:cNvPr>
          <p:cNvSpPr txBox="1">
            <a:spLocks/>
          </p:cNvSpPr>
          <p:nvPr/>
        </p:nvSpPr>
        <p:spPr>
          <a:xfrm>
            <a:off x="7105338" y="1843788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30F955-ADC9-4CDF-98DC-FF9C5664C595}"/>
              </a:ext>
            </a:extLst>
          </p:cNvPr>
          <p:cNvSpPr txBox="1">
            <a:spLocks/>
          </p:cNvSpPr>
          <p:nvPr/>
        </p:nvSpPr>
        <p:spPr>
          <a:xfrm>
            <a:off x="7105338" y="5291524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5D420-0663-4D28-A670-3A50B69B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260" y="2563081"/>
            <a:ext cx="424114" cy="3411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6C93141-FACA-4C4D-B82B-2110995128CD}"/>
              </a:ext>
            </a:extLst>
          </p:cNvPr>
          <p:cNvSpPr txBox="1">
            <a:spLocks/>
          </p:cNvSpPr>
          <p:nvPr/>
        </p:nvSpPr>
        <p:spPr>
          <a:xfrm>
            <a:off x="8369439" y="2401324"/>
            <a:ext cx="1918742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00B050"/>
                </a:solidFill>
                <a:latin typeface="Calibri Light" panose="020F0302020204030204"/>
              </a:rPr>
              <a:t>proved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565E9-6091-455A-BDFE-F1F324C7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260" y="6015977"/>
            <a:ext cx="424114" cy="34112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992A1D4-23B5-4ADD-87AE-690C7AAF12C8}"/>
              </a:ext>
            </a:extLst>
          </p:cNvPr>
          <p:cNvSpPr txBox="1">
            <a:spLocks/>
          </p:cNvSpPr>
          <p:nvPr/>
        </p:nvSpPr>
        <p:spPr>
          <a:xfrm>
            <a:off x="8369439" y="5854220"/>
            <a:ext cx="1918742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00B050"/>
                </a:solidFill>
                <a:latin typeface="Calibri Light" panose="020F0302020204030204"/>
              </a:rPr>
              <a:t>proved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B187FA-2F9D-4217-B023-4A74DC7E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739" y="3739263"/>
            <a:ext cx="10668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747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265CF6-B642-48A6-AB23-0EC7F1CF5B00}"/>
              </a:ext>
            </a:extLst>
          </p:cNvPr>
          <p:cNvSpPr txBox="1">
            <a:spLocks/>
          </p:cNvSpPr>
          <p:nvPr/>
        </p:nvSpPr>
        <p:spPr>
          <a:xfrm>
            <a:off x="674010" y="341026"/>
            <a:ext cx="10947816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https://github.com/AmiriShavaki/Task-Fuel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35498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188876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you!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40A807-BC37-49EF-A330-28D640DD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43" y="3185878"/>
            <a:ext cx="1297117" cy="12971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2FB7E8-4A93-4A43-B132-B8398455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60" y="3185877"/>
            <a:ext cx="1297117" cy="12971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8B5234-1AF1-4DA4-AD03-D6844924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77" y="3185877"/>
            <a:ext cx="1297117" cy="12971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5FE6A5-C627-4921-A63E-82487F20A065}"/>
              </a:ext>
            </a:extLst>
          </p:cNvPr>
          <p:cNvSpPr txBox="1">
            <a:spLocks/>
          </p:cNvSpPr>
          <p:nvPr/>
        </p:nvSpPr>
        <p:spPr>
          <a:xfrm>
            <a:off x="674010" y="341026"/>
            <a:ext cx="10947816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https://github.com/AmiriShavaki/Task-Fuel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516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B8D4-7AD4-4DEF-B548-993F158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72" y="3046076"/>
            <a:ext cx="1122314" cy="56302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m=0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CF54D-0F35-4DE9-8F10-CDBA6B0E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684233"/>
            <a:ext cx="424114" cy="341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8E511-C83D-4179-B5EE-D4C1F3B68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683" y="3001107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313D7-6A2F-4057-B6BA-CD19C0FEE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5754188"/>
            <a:ext cx="424114" cy="341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B5248-2137-4D53-A048-138F8EF13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9865" y="3046076"/>
            <a:ext cx="424114" cy="341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05B84D-14F4-418E-A189-A09FA728D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438" y="2854277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74EB3-B3BC-43CD-84AF-91F77EE5B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3" y="1289348"/>
            <a:ext cx="2132543" cy="10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8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E3-061D-4BC9-910B-7034E6351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43" y="56213"/>
            <a:ext cx="1122314" cy="563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E1AC3-FF77-477E-8E7F-0D59CC54D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801" y="684233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E3-061D-4BC9-910B-7034E6351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43" y="3046077"/>
            <a:ext cx="1122314" cy="563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E1AC3-FF77-477E-8E7F-0D59CC54D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801" y="684233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06AC1-FF90-4AF1-B33B-171988D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37" y="2875516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5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E3-061D-4BC9-910B-7034E6351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43" y="5639376"/>
            <a:ext cx="1122314" cy="563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E1AC3-FF77-477E-8E7F-0D59CC54D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801" y="684233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06AC1-FF90-4AF1-B33B-171988D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37" y="2875516"/>
            <a:ext cx="424114" cy="341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66E30-6BF2-4B72-8641-D235DF4D4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943" y="5672430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E3-061D-4BC9-910B-7034E6351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13" y="3016096"/>
            <a:ext cx="1122314" cy="563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E1AC3-FF77-477E-8E7F-0D59CC54D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801" y="684233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06AC1-FF90-4AF1-B33B-171988D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37" y="2875516"/>
            <a:ext cx="424114" cy="341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66E30-6BF2-4B72-8641-D235DF4D4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943" y="5672430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E3-061D-4BC9-910B-7034E6351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0" y="2519052"/>
            <a:ext cx="1122314" cy="563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E1AC3-FF77-477E-8E7F-0D59CC54D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801" y="684233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06AC1-FF90-4AF1-B33B-171988D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37" y="2875516"/>
            <a:ext cx="424114" cy="341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66E30-6BF2-4B72-8641-D235DF4D4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943" y="5672430"/>
            <a:ext cx="424114" cy="341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3F671-8352-420F-BDBB-2279B9450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574" y="2974553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3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E3-061D-4BC9-910B-7034E6351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97" y="2483048"/>
            <a:ext cx="1122314" cy="563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E1AC3-FF77-477E-8E7F-0D59CC54D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801" y="684233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06AC1-FF90-4AF1-B33B-171988D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37" y="2875516"/>
            <a:ext cx="424114" cy="341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66E30-6BF2-4B72-8641-D235DF4D4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943" y="5672430"/>
            <a:ext cx="424114" cy="341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3F671-8352-420F-BDBB-2279B9450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574" y="2974553"/>
            <a:ext cx="424114" cy="341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30882-1C3F-40E7-821C-3D1C3E348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9865" y="3145113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m=0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E3-061D-4BC9-910B-7034E6351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0" y="2519052"/>
            <a:ext cx="1122314" cy="563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E1AC3-FF77-477E-8E7F-0D59CC54D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801" y="684233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06AC1-FF90-4AF1-B33B-171988D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37" y="2875516"/>
            <a:ext cx="424114" cy="341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66E30-6BF2-4B72-8641-D235DF4D4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943" y="5672430"/>
            <a:ext cx="424114" cy="341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3F671-8352-420F-BDBB-2279B9450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574" y="2974553"/>
            <a:ext cx="424114" cy="341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6BCEF0-A015-42E9-8ABC-5A3F93A0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9865" y="3145113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7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C2549B-EB3F-4295-804D-9535491DBCED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940552" y="1841890"/>
                <a:ext cx="9144000" cy="2387600"/>
              </a:xfrm>
            </p:spPr>
            <p:txBody>
              <a:bodyPr>
                <a:noAutofit/>
              </a:bodyPr>
              <a:lstStyle/>
              <a:p>
                <a:pPr algn="just" rtl="1"/>
                <a:r>
                  <a:rPr lang="fa-IR" sz="3200" dirty="0"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سامان</a:t>
                </a:r>
                <a:r>
                  <a:rPr lang="ar-IQ" sz="3200" dirty="0"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 قصد گشتن کشوری را دارد که شهرها و جاده‌های آن به شکل </a:t>
                </a:r>
                <a:r>
                  <a:rPr lang="ar-IQ" sz="3200" i="1" dirty="0">
                    <a:solidFill>
                      <a:srgbClr val="7030A0"/>
                    </a:solidFill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یک درخت </a:t>
                </a:r>
                <a:r>
                  <a:rPr lang="en-US" sz="3200" i="1" dirty="0">
                    <a:solidFill>
                      <a:srgbClr val="7030A0"/>
                    </a:solidFill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 Iranian Sans" panose="01000500000000020002" pitchFamily="2" charset="-78"/>
                      </a:rPr>
                      <m:t>𝑛</m:t>
                    </m:r>
                  </m:oMath>
                </a14:m>
                <a:r>
                  <a:rPr lang="ar-IQ" sz="3200" i="1" dirty="0">
                    <a:solidFill>
                      <a:srgbClr val="7030A0"/>
                    </a:solidFill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راسی </a:t>
                </a:r>
                <a:r>
                  <a:rPr lang="ar-IQ" sz="3200" dirty="0"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است. برنامه‌ی سامان این است که با هواپیما به شهری دلخواه از این کشور سفر کند، سپس ماشینی کرایه کند و شروع به گشتن بکند و در نهایت در هر شهری که گشت و گذارش (یا بنزین ماشینش) تمام شد، با هواپیما به خانه بازگردد. بودجه‌ی او به اندازه‌ی خرید مقداری بنزین است که با آن می</a:t>
                </a:r>
                <a:r>
                  <a:rPr lang="fa-IR" sz="3200" dirty="0"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‌</a:t>
                </a:r>
                <a:r>
                  <a:rPr lang="ar-IQ" sz="3200" dirty="0"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تواند </a:t>
                </a:r>
                <a:r>
                  <a:rPr lang="ar-IQ" sz="3200" i="1" dirty="0">
                    <a:solidFill>
                      <a:srgbClr val="7030A0"/>
                    </a:solidFill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حداکثر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 Iranian Sans" panose="01000500000000020002" pitchFamily="2" charset="-78"/>
                      </a:rPr>
                      <m:t>𝑚</m:t>
                    </m:r>
                  </m:oMath>
                </a14:m>
                <a:r>
                  <a:rPr lang="en-US" sz="3200" i="1" dirty="0">
                    <a:solidFill>
                      <a:srgbClr val="7030A0"/>
                    </a:solidFill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 </a:t>
                </a:r>
                <a:r>
                  <a:rPr lang="fa-IR" sz="3200" i="1" dirty="0">
                    <a:solidFill>
                      <a:srgbClr val="7030A0"/>
                    </a:solidFill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 </a:t>
                </a:r>
                <a:r>
                  <a:rPr lang="ar-IQ" sz="3200" i="1" dirty="0">
                    <a:solidFill>
                      <a:srgbClr val="7030A0"/>
                    </a:solidFill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جاده </a:t>
                </a:r>
                <a:r>
                  <a:rPr lang="ar-IQ" sz="3200" dirty="0">
                    <a:latin typeface="A Iranian Sans" panose="01000500000000020002" pitchFamily="2" charset="-78"/>
                    <a:cs typeface="A Iranian Sans" panose="01000500000000020002" pitchFamily="2" charset="-78"/>
                  </a:rPr>
                  <a:t>را بپیماید.</a:t>
                </a:r>
                <a:endParaRPr lang="en-US" sz="3200" dirty="0">
                  <a:latin typeface="A Iranian Sans" panose="01000500000000020002" pitchFamily="2" charset="-78"/>
                  <a:cs typeface="A Iranian Sans" panose="01000500000000020002" pitchFamily="2" charset="-78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C2549B-EB3F-4295-804D-9535491DB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940552" y="1841890"/>
                <a:ext cx="9144000" cy="2387600"/>
              </a:xfrm>
              <a:blipFill>
                <a:blip r:embed="rId2"/>
                <a:stretch>
                  <a:fillRect l="-3133" t="-74490" r="-1733" b="-8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AA6F06-2725-4DB5-BF14-FED5B68FA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3" y="2232672"/>
            <a:ext cx="2132543" cy="1069826"/>
          </a:xfrm>
          <a:prstGeom prst="rect">
            <a:avLst/>
          </a:prstGeom>
        </p:spPr>
      </p:pic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5F916DBD-F018-4926-870E-193C5DFF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3369283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6AC077-66A9-451D-B94C-0BADFB098476}"/>
              </a:ext>
            </a:extLst>
          </p:cNvPr>
          <p:cNvSpPr txBox="1">
            <a:spLocks/>
          </p:cNvSpPr>
          <p:nvPr/>
        </p:nvSpPr>
        <p:spPr>
          <a:xfrm>
            <a:off x="1700315" y="3606481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74B7E0-FBCF-4658-9438-C5BF0727BBE6}"/>
              </a:ext>
            </a:extLst>
          </p:cNvPr>
          <p:cNvSpPr txBox="1">
            <a:spLocks/>
          </p:cNvSpPr>
          <p:nvPr/>
        </p:nvSpPr>
        <p:spPr>
          <a:xfrm>
            <a:off x="2940552" y="41690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3200" dirty="0">
                <a:latin typeface="A Iranian Sans" panose="01000500000000020002" pitchFamily="2" charset="-78"/>
                <a:cs typeface="A Iranian Sans" panose="01000500000000020002" pitchFamily="2" charset="-78"/>
              </a:rPr>
              <a:t>سامان می‌خواهد طوری مسیر گشت و گذارش را انتخاب کند که تعداد شهرهایی که از آن‌ها حداقل یک بار بازدید کرده </a:t>
            </a:r>
            <a:r>
              <a:rPr lang="fa-IR" sz="3200" i="1" dirty="0">
                <a:solidFill>
                  <a:srgbClr val="7030A0"/>
                </a:solidFill>
                <a:latin typeface="A Iranian Sans" panose="01000500000000020002" pitchFamily="2" charset="-78"/>
                <a:cs typeface="A Iranian Sans" panose="01000500000000020002" pitchFamily="2" charset="-78"/>
              </a:rPr>
              <a:t>بیشینه</a:t>
            </a:r>
            <a:r>
              <a:rPr lang="fa-IR" sz="3200" dirty="0">
                <a:latin typeface="A Iranian Sans" panose="01000500000000020002" pitchFamily="2" charset="-78"/>
                <a:cs typeface="A Iranian Sans" panose="01000500000000020002" pitchFamily="2" charset="-78"/>
              </a:rPr>
              <a:t> شود. الگوریتمی بهینه ارائه دهید که این بیشینه تعداد شهرهای ممکن را بدست آورد.</a:t>
            </a:r>
            <a:endParaRPr lang="en-US" sz="3200" dirty="0">
              <a:latin typeface="A Iranian Sans" panose="01000500000000020002" pitchFamily="2" charset="-78"/>
              <a:cs typeface="A Iranian Sans" panose="01000500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626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62276-070B-4D25-9C5B-595C233B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D36403-DCE8-401A-972D-DC38F1082F24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max length=?</a:t>
            </a:r>
          </a:p>
        </p:txBody>
      </p:sp>
    </p:spTree>
    <p:extLst>
      <p:ext uri="{BB962C8B-B14F-4D97-AF65-F5344CB8AC3E}">
        <p14:creationId xmlns:p14="http://schemas.microsoft.com/office/powerpoint/2010/main" val="310039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max length=7</a:t>
            </a:r>
          </a:p>
        </p:txBody>
      </p:sp>
    </p:spTree>
    <p:extLst>
      <p:ext uri="{BB962C8B-B14F-4D97-AF65-F5344CB8AC3E}">
        <p14:creationId xmlns:p14="http://schemas.microsoft.com/office/powerpoint/2010/main" val="212528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diameter=7</a:t>
            </a:r>
          </a:p>
        </p:txBody>
      </p:sp>
    </p:spTree>
    <p:extLst>
      <p:ext uri="{BB962C8B-B14F-4D97-AF65-F5344CB8AC3E}">
        <p14:creationId xmlns:p14="http://schemas.microsoft.com/office/powerpoint/2010/main" val="1701877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diameter=7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E90E41-FE93-44CB-8696-90BEAB39A5FC}"/>
              </a:ext>
            </a:extLst>
          </p:cNvPr>
          <p:cNvSpPr txBox="1">
            <a:spLocks/>
          </p:cNvSpPr>
          <p:nvPr/>
        </p:nvSpPr>
        <p:spPr>
          <a:xfrm>
            <a:off x="1214203" y="3969799"/>
            <a:ext cx="2278505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67750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 ≤ d</a:t>
            </a:r>
          </a:p>
        </p:txBody>
      </p:sp>
    </p:spTree>
    <p:extLst>
      <p:ext uri="{BB962C8B-B14F-4D97-AF65-F5344CB8AC3E}">
        <p14:creationId xmlns:p14="http://schemas.microsoft.com/office/powerpoint/2010/main" val="376187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FAAE0883-9F74-4FC2-BBD3-5CB2E5FF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8525A5-3FC3-4BEF-9D8A-91F8D45FF4AC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A89BA-CDE0-496F-AC1B-0766D987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5E5EC-1143-40B4-A2E4-789833DBE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97" y="0"/>
            <a:ext cx="1122314" cy="5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56 0.0463 L 0.02656 0.0463 C 0.05026 0.04445 0.07266 0.04144 0.09662 0.0463 C 0.09961 0.04699 0.10169 0.05209 0.10404 0.05509 C 0.11263 0.06644 0.11732 0.0713 0.12253 0.08797 C 0.12461 0.09468 0.12578 0.10255 0.12734 0.10972 C 0.13646 0.2706 0.12734 0.10324 0.13112 0.54699 C 0.13112 0.55648 0.13203 0.56597 0.13229 0.57547 C 0.13281 0.59352 0.13307 0.61181 0.13359 0.63009 C 0.13268 0.66366 0.13216 0.69699 0.13112 0.73056 C 0.13086 0.73727 0.13086 0.74398 0.12982 0.75023 C 0.12878 0.75648 0.12643 0.76181 0.12487 0.76783 C 0.12357 0.77269 0.12318 0.77871 0.12123 0.7831 C 0.11745 0.79144 0.11029 0.79074 0.10521 0.7919 C 0.09662 0.79028 0.08776 0.7919 0.07943 0.7875 C 0.075 0.78496 0.07123 0.77871 0.06836 0.77222 C 0.06328 0.76019 0.06081 0.74514 0.05612 0.73287 C 0.05 0.71667 0.04974 0.71505 0.04128 0.69769 C 0.03594 0.68681 0.03151 0.68195 0.02539 0.67153 C 0.01901 0.66088 0.01341 0.64908 0.0069 0.63866 C 0.00326 0.63287 -0.00065 0.62732 -0.00417 0.6213 C -0.00794 0.61482 -0.01133 0.60764 -0.01523 0.60162 C -0.02239 0.59074 -0.03008 0.58125 -0.03737 0.57107 C -0.0431 0.56297 -0.04909 0.55556 -0.05456 0.54699 C -0.06159 0.53611 -0.06914 0.52616 -0.07552 0.51412 C -0.08346 0.49908 -0.08945 0.48102 -0.09766 0.46597 C -0.10312 0.45602 -0.11016 0.44908 -0.11601 0.43982 C -0.11875 0.43588 -0.12109 0.43125 -0.12344 0.42685 C -0.12682 0.42037 -0.12995 0.41343 -0.13333 0.40718 C -0.13529 0.40324 -0.1375 0.4 -0.13945 0.39607 C -0.14206 0.39051 -0.14674 0.37871 -0.14674 0.37871 L -0.13945 0.3831 L -0.14674 0.38519 " pathEditMode="relative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9AE-1660-4839-B350-3D597AF98D9C}"/>
              </a:ext>
            </a:extLst>
          </p:cNvPr>
          <p:cNvSpPr txBox="1">
            <a:spLocks/>
          </p:cNvSpPr>
          <p:nvPr/>
        </p:nvSpPr>
        <p:spPr>
          <a:xfrm>
            <a:off x="1580392" y="1544040"/>
            <a:ext cx="9512329" cy="3852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 ≤ d            </a:t>
            </a:r>
            <a:r>
              <a:rPr lang="en-US" dirty="0">
                <a:solidFill>
                  <a:srgbClr val="7030A0"/>
                </a:solidFill>
              </a:rPr>
              <a:t>Answer: m+1</a:t>
            </a: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r>
              <a:rPr lang="en-US" dirty="0">
                <a:solidFill>
                  <a:srgbClr val="F7941D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9D38-543D-4D2D-B0F9-300320C7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533" y="1461541"/>
            <a:ext cx="1200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9AE-1660-4839-B350-3D597AF98D9C}"/>
              </a:ext>
            </a:extLst>
          </p:cNvPr>
          <p:cNvSpPr txBox="1">
            <a:spLocks/>
          </p:cNvSpPr>
          <p:nvPr/>
        </p:nvSpPr>
        <p:spPr>
          <a:xfrm>
            <a:off x="1580392" y="1544040"/>
            <a:ext cx="9512329" cy="3852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 ≤ d            </a:t>
            </a:r>
            <a:r>
              <a:rPr lang="en-US" dirty="0">
                <a:solidFill>
                  <a:srgbClr val="7030A0"/>
                </a:solidFill>
              </a:rPr>
              <a:t>Answer: m+1</a:t>
            </a: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r>
              <a:rPr lang="en-US" dirty="0">
                <a:solidFill>
                  <a:srgbClr val="F7941D"/>
                </a:solidFill>
              </a:rPr>
              <a:t>m &gt; d</a:t>
            </a:r>
            <a:r>
              <a:rPr lang="en-US" dirty="0">
                <a:solidFill>
                  <a:srgbClr val="7030A0"/>
                </a:solidFill>
              </a:rPr>
              <a:t>            Answer: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9D38-543D-4D2D-B0F9-300320C7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533" y="1461541"/>
            <a:ext cx="1200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0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9AE-1660-4839-B350-3D597AF98D9C}"/>
              </a:ext>
            </a:extLst>
          </p:cNvPr>
          <p:cNvSpPr txBox="1">
            <a:spLocks/>
          </p:cNvSpPr>
          <p:nvPr/>
        </p:nvSpPr>
        <p:spPr>
          <a:xfrm>
            <a:off x="1580392" y="1544040"/>
            <a:ext cx="9512329" cy="3852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 ≤ d            </a:t>
            </a:r>
            <a:r>
              <a:rPr lang="en-US" dirty="0">
                <a:solidFill>
                  <a:srgbClr val="7030A0"/>
                </a:solidFill>
              </a:rPr>
              <a:t>Answer: m+1</a:t>
            </a: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r>
              <a:rPr lang="en-US" dirty="0">
                <a:solidFill>
                  <a:srgbClr val="F7941D"/>
                </a:solidFill>
              </a:rPr>
              <a:t>m &gt; d</a:t>
            </a:r>
            <a:r>
              <a:rPr lang="en-US" dirty="0">
                <a:solidFill>
                  <a:srgbClr val="7030A0"/>
                </a:solidFill>
              </a:rPr>
              <a:t>            Answer: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9D38-543D-4D2D-B0F9-300320C7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533" y="1461541"/>
            <a:ext cx="1200150" cy="120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711C8-F92F-4477-A7E2-8C4DCB3E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736" y="4355008"/>
            <a:ext cx="1143000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D7BD8-D928-4478-A223-F7F954BB5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856" y="4383583"/>
            <a:ext cx="110490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CBAA1-3F1F-443D-8FDB-CBF62B26F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4766" y="4383583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3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</p:spTree>
    <p:extLst>
      <p:ext uri="{BB962C8B-B14F-4D97-AF65-F5344CB8AC3E}">
        <p14:creationId xmlns:p14="http://schemas.microsoft.com/office/powerpoint/2010/main" val="35407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B8D4-7AD4-4DEF-B548-993F158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3" y="1289348"/>
            <a:ext cx="2132543" cy="1069826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807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52873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Answer ≥ 8</a:t>
            </a:r>
          </a:p>
        </p:txBody>
      </p:sp>
    </p:spTree>
    <p:extLst>
      <p:ext uri="{BB962C8B-B14F-4D97-AF65-F5344CB8AC3E}">
        <p14:creationId xmlns:p14="http://schemas.microsoft.com/office/powerpoint/2010/main" val="239685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</p:spTree>
    <p:extLst>
      <p:ext uri="{BB962C8B-B14F-4D97-AF65-F5344CB8AC3E}">
        <p14:creationId xmlns:p14="http://schemas.microsoft.com/office/powerpoint/2010/main" val="303689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</p:spTree>
    <p:extLst>
      <p:ext uri="{BB962C8B-B14F-4D97-AF65-F5344CB8AC3E}">
        <p14:creationId xmlns:p14="http://schemas.microsoft.com/office/powerpoint/2010/main" val="4012487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A11DB-DEC0-4044-94ED-47967C94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03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A85F1-757D-4FB6-9C10-AD7818BF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71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33F37-F1DE-403A-94C7-FF41216C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9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414CB-35B2-4F00-8173-0E005F81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24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2A57D-E8BC-4023-A96C-4B3A50E1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4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FAE97-F4A6-4090-AC47-2B3F7DE28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01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A2319-86D3-4E8B-8511-2D939C57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74EB3-B3BC-43CD-84AF-91F77EE5B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3" y="1289348"/>
            <a:ext cx="2132543" cy="10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5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0050B-30E2-4835-9A58-355DADFD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87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0050B-30E2-4835-9A58-355DADFD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0F0ECE-2391-44A0-BCA2-01B525A9213A}"/>
              </a:ext>
            </a:extLst>
          </p:cNvPr>
          <p:cNvSpPr txBox="1">
            <a:spLocks/>
          </p:cNvSpPr>
          <p:nvPr/>
        </p:nvSpPr>
        <p:spPr>
          <a:xfrm>
            <a:off x="539646" y="325200"/>
            <a:ext cx="4362138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d+1</a:t>
            </a:r>
          </a:p>
        </p:txBody>
      </p:sp>
    </p:spTree>
    <p:extLst>
      <p:ext uri="{BB962C8B-B14F-4D97-AF65-F5344CB8AC3E}">
        <p14:creationId xmlns:p14="http://schemas.microsoft.com/office/powerpoint/2010/main" val="2607581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0050B-30E2-4835-9A58-355DADFD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0F0ECE-2391-44A0-BCA2-01B525A9213A}"/>
              </a:ext>
            </a:extLst>
          </p:cNvPr>
          <p:cNvSpPr txBox="1">
            <a:spLocks/>
          </p:cNvSpPr>
          <p:nvPr/>
        </p:nvSpPr>
        <p:spPr>
          <a:xfrm>
            <a:off x="539646" y="325200"/>
            <a:ext cx="4362138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d+1 + m-d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83267A-1645-4B2E-B0FB-3F415F042CE3}"/>
              </a:ext>
            </a:extLst>
          </p:cNvPr>
          <p:cNvCxnSpPr/>
          <p:nvPr/>
        </p:nvCxnSpPr>
        <p:spPr>
          <a:xfrm flipH="1">
            <a:off x="2503357" y="1192475"/>
            <a:ext cx="124418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41D37A5-E002-4C9F-AEBA-71840312030E}"/>
              </a:ext>
            </a:extLst>
          </p:cNvPr>
          <p:cNvSpPr txBox="1">
            <a:spLocks/>
          </p:cNvSpPr>
          <p:nvPr/>
        </p:nvSpPr>
        <p:spPr>
          <a:xfrm>
            <a:off x="2913343" y="1085122"/>
            <a:ext cx="653321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5593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0050B-30E2-4835-9A58-355DADFD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0F0ECE-2391-44A0-BCA2-01B525A9213A}"/>
              </a:ext>
            </a:extLst>
          </p:cNvPr>
          <p:cNvSpPr txBox="1">
            <a:spLocks/>
          </p:cNvSpPr>
          <p:nvPr/>
        </p:nvSpPr>
        <p:spPr>
          <a:xfrm>
            <a:off x="539646" y="325200"/>
            <a:ext cx="4362138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d+1 + m-d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83267A-1645-4B2E-B0FB-3F415F042CE3}"/>
              </a:ext>
            </a:extLst>
          </p:cNvPr>
          <p:cNvCxnSpPr/>
          <p:nvPr/>
        </p:nvCxnSpPr>
        <p:spPr>
          <a:xfrm flipH="1">
            <a:off x="2503357" y="1192475"/>
            <a:ext cx="124418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41D37A5-E002-4C9F-AEBA-71840312030E}"/>
              </a:ext>
            </a:extLst>
          </p:cNvPr>
          <p:cNvSpPr txBox="1">
            <a:spLocks/>
          </p:cNvSpPr>
          <p:nvPr/>
        </p:nvSpPr>
        <p:spPr>
          <a:xfrm>
            <a:off x="2913343" y="1085122"/>
            <a:ext cx="653321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7854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0050B-30E2-4835-9A58-355DADFD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0F0ECE-2391-44A0-BCA2-01B525A9213A}"/>
              </a:ext>
            </a:extLst>
          </p:cNvPr>
          <p:cNvSpPr txBox="1">
            <a:spLocks/>
          </p:cNvSpPr>
          <p:nvPr/>
        </p:nvSpPr>
        <p:spPr>
          <a:xfrm>
            <a:off x="539646" y="325200"/>
            <a:ext cx="4362138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d+1 + m-d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83267A-1645-4B2E-B0FB-3F415F042CE3}"/>
              </a:ext>
            </a:extLst>
          </p:cNvPr>
          <p:cNvCxnSpPr/>
          <p:nvPr/>
        </p:nvCxnSpPr>
        <p:spPr>
          <a:xfrm flipH="1">
            <a:off x="2503357" y="1192475"/>
            <a:ext cx="124418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41D37A5-E002-4C9F-AEBA-71840312030E}"/>
              </a:ext>
            </a:extLst>
          </p:cNvPr>
          <p:cNvSpPr txBox="1">
            <a:spLocks/>
          </p:cNvSpPr>
          <p:nvPr/>
        </p:nvSpPr>
        <p:spPr>
          <a:xfrm>
            <a:off x="2913343" y="1085122"/>
            <a:ext cx="653321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4F3155-DD27-4BF7-93BC-A3CB30E9B8D3}"/>
              </a:ext>
            </a:extLst>
          </p:cNvPr>
          <p:cNvCxnSpPr>
            <a:cxnSpLocks/>
          </p:cNvCxnSpPr>
          <p:nvPr/>
        </p:nvCxnSpPr>
        <p:spPr>
          <a:xfrm>
            <a:off x="2398426" y="434715"/>
            <a:ext cx="0" cy="14690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114050-580A-42C8-AAC9-484A657E0FA8}"/>
              </a:ext>
            </a:extLst>
          </p:cNvPr>
          <p:cNvCxnSpPr>
            <a:cxnSpLocks/>
          </p:cNvCxnSpPr>
          <p:nvPr/>
        </p:nvCxnSpPr>
        <p:spPr>
          <a:xfrm>
            <a:off x="3852471" y="427977"/>
            <a:ext cx="0" cy="14690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C2D5E0-DBE2-45EE-B814-7F1935CDF6A4}"/>
              </a:ext>
            </a:extLst>
          </p:cNvPr>
          <p:cNvCxnSpPr>
            <a:cxnSpLocks/>
          </p:cNvCxnSpPr>
          <p:nvPr/>
        </p:nvCxnSpPr>
        <p:spPr>
          <a:xfrm flipH="1">
            <a:off x="2398426" y="1897013"/>
            <a:ext cx="28481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368AAF-1F72-4818-BE75-12E07226AD41}"/>
              </a:ext>
            </a:extLst>
          </p:cNvPr>
          <p:cNvCxnSpPr>
            <a:cxnSpLocks/>
          </p:cNvCxnSpPr>
          <p:nvPr/>
        </p:nvCxnSpPr>
        <p:spPr>
          <a:xfrm flipH="1">
            <a:off x="3567658" y="1899512"/>
            <a:ext cx="28481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73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689666" y="2563318"/>
            <a:ext cx="5944668" cy="151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Any special case?</a:t>
            </a:r>
          </a:p>
        </p:txBody>
      </p:sp>
      <p:pic>
        <p:nvPicPr>
          <p:cNvPr id="2050" name="Picture 2" descr="data:image/jpeg;base64,/9j/4AAQSkZJRgABAQAAAQABAAD/2wCEAAkGBxAQEBUQEBEVFhUVEBUQFRYRFRUQFRUVFRUWFhUWFhUYHSggGBolHRUVITEhJSkrLi4uFx8zODMtNygtLisBCgoKDg0OGhAQGi0lHyUtLS0tLS0tLS0tLS0tLS0tLS0tLS0tLS0tLS0tLS0tLS0tLS0tLS0tLS0tLS0tLS0tLf/AABEIAOEA4QMBIgACEQEDEQH/xAAbAAEAAgMBAQAAAAAAAAAAAAAAAwQFBgcCAf/EAEgQAAEDAgMEBgcDCAcJAAAAAAEAAgMEEQUSIQYxQVETImFxgZEUMlJyobHBBzNCI2JjgpLR4fA0Q3OTssLSFRYkU1RVorPT/8QAGwEBAAIDAQEAAAAAAAAAAAAAAAQFAQIDBgf/xAA0EQACAQIDBAkDBAIDAAAAAAAAAQIDEQQhMQUSQYETIlFhcZGx0fAyoeEUIzPBkvFCUnL/2gAMAwEAAhEDEQA/AO4oiIAiIgCIiAIiw2KY9FDdvrv9lp3e87cPn2LSpUjTjvSdkbwpyqPdirszKxdbjdPDo6QF3ss657jbQeNlqtditRPoXZW+wy7RbtO8/JVY6cDgqXEbZisqS5v219PAs6WzUs6j5L3+eJnKnatx+6hHfIb/APiP3rHz4zVv3y5RyYA347/iomwKeOlJ3A+Sqqm08RUdt7ksvQmRoUKekVzz9So+WZ3rSyHve4/VQ+jc1mmYbIfwqQYRJyC5P9TPhJ8mbdPTjxRgPRgpmPkb6sjx7r3D5FZo4RJy+K8PwqQfhWbYmGdpLzMfqKb4oow4tVs3TE9jwH/Ei6vU+1cjfvYmu7WEtPkb3VWSjcN7SoXQLeG0cRTdt58/yYlSo1NYr53o2ijx+ml0D8h5SdT47j5rLrnElOOSmoq6en9R5t7Dus3y4eFla4fbSeVVc17e3kRKuzYvOm+T9/nidBRYDC9o4perIOjf2m7T3O4dx+Kz6uqVWFWO9B3RWVKU6btNWCIi6HMIiIAiIgCIiAIiIAiIgChnmbG0ve4NaBck6BeK2sZCwvkNgPMngAOJWj4liElU+7tGA9Vg3DtPM9qhYzGww8c83wXzh6krDYWVZ30jxf8AS7/QvYrtDJLdkN2M3Ztz3f6R8fksVDTgKWKFZGjoS7uXla2Jq4meeb4Iul0dGFo5IqQ05OgCydNhROrtFkqemDBoPFTG6mUdnxS3qrv3cCDUxcnlEghoY28L96sgAbgvOZMysYRhBWikiLJylqyS6XUeZMy6b7Nd0kuvl14zJmTfG6ezY71Wmoo3cPJTZkzLSajNWmk/E2V46GIqMKI1bqsZNTkaELasyimha8ahVtbZ8XnTdn2cCVTxUl9RqEsF+CuYXjUtP1XXfH7J9Zvun6bu5XKygLdRqFjJYVCp1quGn2P5yZOvCtG0s188jeKOsjmYHxuuD5g8iOBVlc6pKmSnf0kZ95p9Vw5H963bDMRZUMzs37nNO9p5H969TgsdHEK2kuz2+fbMp8VhHR6yzj6dz+ffIvoiKeQwiIgCIiAIiIAoaidsbS95s1ouSplpG0eJdNJ0TD+TYdbfjcN57huHio2LxMcPT33rw8SRhsO607cOLKuJVz6mTOdGjRjeQ5ntK+wxLzDGqW1mKuo6dnR6SzOcxjv+WxgGd4/O6zQOVyeAXkf3MXWs3m9X2L5ovBF3OUaUd2Ky4L593zGNbRQUhMdullG+Nps1h5SP1sfzQCedlqlftdXTadMY2+zT/kgP1h1z+0sNSU0kzxFCx0j3bmt6xPMk8BzJ8V0PBPs6iaA+ueXO39FE4tYOxzxq491h3q6o0IUY9RW73q+f9KxAqTu+tm/nA51UTl/3j3O4/lHF+v6xUlBiEkJvBM+M3v8Ak3lgPeAbHxXa6XCaOEWipIW9vRtLvFxFz5qSpoaaUWlpoXg+1G0nzsum/C/1eppvv/qaHgP2hyNIZWNzt3dLGAHjtcwaOHu2PYV0SnqGSMbJG4OY4BzXNNwQeIK51tJ9n0jLy0F5GbzC4/lGe4T647Dr7yrfZ5jMkFV6DIHBspOVjwWujlALr5TqA4Ag9tjzRwusv9mOq1dHUcyZlHdLqPvixJmX3MorpdN8WJcyZlFdQVddFCM00rIxzke1gPdmOqzvGLFvMvuZa1PtrhzNPSA7+zZJIPMNt8VWP2gUHOX+6P1K2tLsFjbbrG1tHxasIPtAoPalHfE76LM4XjtLVfcTNebXy+q8d8brO8bLjXodJG0lz7DpCTg7oxk0Sr01Q+nkEse/iODhyKzVbT21G5YuaNU8ZTo1O9FjCanGz0ZuuHVjJ4xIzcd44tPEHtVtaBhGIGml1+7do8cuTh2hb4x4IuDcEXBGtwvYYLFLEU78ePzvKXF4foZ5aPT25HtERTCKEREARF8QGE2oxEwxZGHryXaObW/id9PHsWqU0VlNiNX6RO6T8N8rPdG7z1PipIGLyG08V01V20WS+d56HD0ehpJcXm/ncSwxq5W4RTVMbY6qLOGOL2kOcwgnfq0g2PL9y80zde5W8y44Jum3U4vLkcKz3sj5QUsNMzJTQsiad+UdZ3a528ntN1LmUeZMylzrObu2cVC2hJdQ1dZFC3PNIyNu7NI4MBPIX3lQ4liDKaF88nqsbew3ucdGtHaSQPFcixSqmq5DNObuPqj8LG+ywcB895W9OLnnfIxY7Bh2KwT3NPOyS2/o3Akd43hX/Sndl+dtVwmnfJBI2aF2WRhu0j5EcQeI4rsmHVwqII52iwkjD7cj+Jvgbhbzc6SvGWTMOF3mXLpdR5kzKPvm9iS6XUeZMyb4saz9oG0E1HFEIeqZi8dKQCGBgbo2+mc5tL30adOI5m1kk7i8NlmeTq4NfO4951K7oHi1iARe9nAEAjce9QYnjkVK0OqJmxg+qDq51t+VgBJ8ApdPEQUUknfuNM0cfh2frn+rRz+MTmf4gFZbsliR3Ucni6MfNy6dhW0tLVuy09QHOsTkIdE8gbyGvALh3LIdKeZ80liVF2cWZTk/jOSf7m4n/wBG7+8g/wDoo3bI4iCD6HJcG4IdHcHmCHaFde6Q8z5r70p5nzWP1cez7met3Gr7EHEi2SOujf0bWjo5JtJM19WXvd7ba5juI3m+mVni4LJOkJ3lVqpvFV+OaqddK1jpRvFmFqI1n9ksRu0wPOrBdnazl4fI9ixc7FSbK6GRsrd7HX7xxHiLjxWNn4p0KifDR+HzMl1aarU3Djw8fmXM6Oihgma9rXtNw5ocO46qZezTPOBERAFh9pqvoqd1vWeeiHj63wB+CzC07a+fNOyPgxmY+84/uA81Ex1XoqEpcvP8XJWDp9JWinos/L82MTTsWRiaq1O1XAF4ebLuo7liHQKTMoWnRfbqTGVkkRWrslzJmUV0utt8bprP2hT9Sng4Pe+Z3b0YDWg/tny7FqhiC2X7QGEPpZOGWWMnkbsI8xm8lr6sqb/bic4FWSFb/sNcYdD789u7pn/W60WpeQLAXJ6rQN5J0AHbddKoKT0eCKDS8cYDrbi86vP7RK1xMrU+foHm0l8yLmZMyiul1X7503SXMmZRXS6b43SPE8QbTQPqHi4Y3Ru7M86Mb4khclrXy1Ejp53ZpHak8AODWjg0cAt32/l6lPDwfJJKe3IA0f8AsK1YxhWWH6sL8Wckru5iTG5hD2Ete0hzXN0LSNxC7Bg+I+k00VRoDIzrAbg9pLXgdmYFcwfCt72IFsOi7ZJiO7pXD5gpipJ079j9Q11kZ/MmZRXS6rN867pLmXl+oXi6+XTeCRXeNFQqGLIlVZ2qLB2ZJg8zNbH1WaJ0J3xu0911yPiHfBbGtF2en6OqbyeDGfmPiAPFb0vabNrdJh49qy8tPsVGPp7lZtcc/f7hERTyEFz7EZOkqZX/AKQtHc3qj5LfnvsCeQJ8lzimN9TvOp8VSbbnanGPa2/L/ZabMjnOXgvP/RfpwrKhgCmXlXqTpantpXtQgoXFdVUVszSxIXLznXlFq6jM2KuMYc2sgdA52V1xJE87mSC4F+wgkHsJWjyYTXRu6N1LITewMbTIw9oe3S3fZdCXoSOGgd8SpVDGunHdkro5Spu94mu7N7OPheKmrA6QaxQgh2Q+3IRpmHADdv37tgLidSvi+rhWxEqsrvLuNoQ3T7dfLoi43ZuLpmKIm8+0WNb29YbUsvAGWI97srh8GOWuroFdRx1EL6eUkNdYhw3seNWuH86jRabLsxiLDkbCJBwfG9mUjn1iCPJXWFqxnTSvmiPfdbTMZUONg1ou5xDWgby4mwA7yV0mipRTwxU979HGGuI3F51efEklYbZ3Zz0Z3pFQWvnF8jG9ZkV9MxP4n28rnfvWbJUfGYhZU4O/aZgt534EmYL0oUuoPSdx23SVfCV4zr4StnUXAxYKGcKZRyjRcUbrUxkjyxzXje1wf5G/0XR2m4uOOq51VjQre8JfmgiPOJl+/KLr02w55Tj4P1/BF2nG8YS8UXERFflQVcSdaGU8onnyaVz+kGgW/wCKC8Eo/Qv/AMJWhUp0C89tzWHP+i52b/HLxMjDuUqih3KVebJD1CIiwAiIgCIiAIiIAiIgCIiAICiIAiIgCIiAIiIAvEm5e14k3IEY6pW47NOvSRdxHk5w+i0+pW37Lj/hI/1j5vcvQ7Df7sv/AD/aOG0f4F4r0ZlkRF6UpSKoZmY5vNpHmFzqkOgXSlzmePo5ZGezI4DuubfCyo9tw6kJeK9C22Y/rXg/UvwqVV4CrC8s9SZLUIiLBgIiIAiIgCIiAIiIAiIgCIiAIiIAiIgCIiAKOTcpFFMVkIx9UdCt4wNmWmiH6Np8xf6rRKq50G86DvK6LTwhjGsG5rQ3yFl6XYcfrfgRtpvqRXe/T8kqIi9AU4Wj7TQZKonhI1r/ABAyn5A+K3ha9thS5omyjfG7X3XWB+IaoO0qXSYeXas/L8XJmAqbtZLty+c7GCgcrix1O9XmHReKmrFxNZniqkysJG+2nedAoqaKUtzZz46j4r5iR6luZHzWQom9Qdy7Ul1TnKVo3KdPPmuCLOG8fUKwqte3JI1452PirS5VIpPIzwuERFzBrm0dJisko9CnhjiyC4eBnz3OY6xu0tbisb/sLHD62JRj3Tb5RBbqikwxMopJKP8AjFvm2jm6d3qaV/u/jX/c2+b/APQvJwbHm+riETu8j6wlbui2/WT7I/4x9jHRI0kjaKMbqebu6Mf6F5O1mJQf0rDH24uhElh4gPb8Qt4QOI4p+pg/qpR5Xj6P+h0bWjNVw3b6gnsHPMR/TCzf22ktHiQtoY8OAc0ggi4IIII5gjeqGKYFS1Q/4iBjja2cDJIO57bH4rC4LsjLRVLX01WfRiSZIZdSdDYCwyk3I63VOnFYccPOLcG4vseafddL1Vu8xvSWqubWiIop2CIiAIiIAq07lO4qlUOW0VmbQWZ6wqLpKqJo3B+c9zOt9APFb+tU2MprmSY/2Tf8Tv8AKtrXstlUtzDpvjn89Sr2jU3qu72L8hERWRAChqYGvY5jtzmlp7iLKZEtfUaaHOOjdG90bt7HFp8OPcd/irsD1kNrqCxFQ0cmP+jvp5LDQSLxOPwzo1XHhw8PmXI9HTqKtTU1z8ePvzPeKO0aPzlkqN3UC1sz9NMbeqzqjv4/z2rPRCwXCX7SimaSV42I8YN2r7A67QexR1zbtVfDK5jm5CbOboQdCtJXnDe7wlaKRkURFxMhEXkmyA9Iqk2IxN3vF+Q1Pkq5xW/qsce/q/NdFSm9EYMmixXp0p3MA8SU9Jm7PL+Kz0Mu7zNrMyqLGMxFw9YeSyLHAi44rSUHHUw00ekRFqAiIgCIvLjZARzOWOqHE6DUk2AHEncFankVzZeg6SXpnDqxnq9r/wCA17yFNweHdaooI3lNUoOb4fLGzYVRiCFkfEDU83HVx81dRF7iMVFJLRHnJScm29WERFkwEREBFNE17S1wu1wLSDxBXNdomPo87dd12O9pvPv4HtXT1h9pMKjqoHNfoWgua72bDXwNv5soWNwqrxT4rNe3t3kvCYh0pNcH68H79xoezMJ6Jrjvd1z+tqPhbyWxAKjhbLNHcspGy68bVbq1Gy1m93Igc24WMrMIa83trzGh8ws+IVNHR3XSlQqp9TU5OrFamqx0crPVkfbkbH5hWA6bn8Fsn+zxzUUtBbcu1TDV7XlFPyCxEDAflj+LyAUbqFzvWJPeT8lmXR2UbtFEdSUdFY7KSehjIsOa3cAO4WViKFoOoUNVXtbvI8VF00jvVaVtacs2bWdjKGeNo0CpVNYDuVf0SZ3Id5v8ApI8IH9Y4u7BoP4+K3vFavyNVGK7ym28jsrdddeQ71m4mZWgcgkUTWizQAOxSLjUqb2S0MuVwiIuRgIi+EoASq00i9yyKhNKb2GpJsANSSdwAXSEW2dIQPrInzSCKP1nG3YBxJ7At9oaVsMbY2bmjxJ4k9pKx+z2E9AzM77xw635o9kfXt7gs0vYbNwX6eF5fU/suz3KjG4lVZbsfpX3fb4cEERFZEEIiIAiIgCp4q60Ep/Qvt35TZXFRxj+jy/2TvktKn0PwZvS+uPijUsPGiycKxtF6qvRPXgqckpF3VVy2pGSkKFrl6VhGTWcWRWif0jsXh8xKjXwlbyrTeTZruo8yNVGoGhVuSRU6h+ir67TeRJppmsNwxjKv0h1zmsCHagHcC3kOxbOFgjKJZejaQSNXAcB28lnQExDk93e1t9uB2aS0PqIijAIiIAi8krw+VAlc9l1lBLKopJlBGHyvEcbS5x4D5k8B2rtTpOTslmdYwtmz5NNwGpOgA1JPAALZ9n8E6L8rKLyHcN4YD/mU2C4G2DrPs6Tnwb2N/f8lm16jZ+zVR/cqfVwXZ+fQq8Xjd5dHT04vt8O718AiIrgrQiIgCIiAIiIAquIsvDIOcTx5tKtIsNXyMp2aaNCw912q5dUYo+ikdEfwOLfAHQ+VldXz2rFwk09T0Es3dErZF6EygRYVSS0NHBMs9Oo3SqJFl1ZPiYUEfSVFUNuFIoqmTK1aLNm6NepKAU8z5WOd13FzgbEa77aXWxtkBF1gfSBK4hp3HUq+yawspddSlZy1+WOm4noZDMF8zhUunXgzqPuMyqZfMgUbplRfVDmpIIJpfu4nu7QLN/aOi6woSm7RV2Z6NRV3oSvmVaWoWYpNmJX6zPDRyZ1nee4fFZ+hweCHVjOt7Tus7z4eFla4fY9WWc+qvv5EapjaNPTrPu9/a5rWHbPyy9aS8bORHXPc3h4+S2ugoI4G5Y225neXHmTxVtFf4fB0qC6iz7eJV18VUra6di0CIilEYIiIAiIgCIiAIiIAiIgNT2poyyRs7Ro6zX9jhuPiNPDtVWGQELcJ4WvaWPALSLEFanXYJNCSYwZGcLavHYRx7x8F5zauzpSm6tNXvr4/nXzLXC4iMoqEnZrTv7uQRURXW0doeR0KkFa1ed3GTXBrgWkVb0xq8Or2jiE3GY3WXFUrnC1l8jkkk+7Y53utJHnuCyFHs5LIbzuyN9lpDnHx3D4qZhsDWqtbsefDz9jWU4U85u3r5akezeFQTROMkerX5Q5rnNvoDrY20ussdlqb88dzv3hZWnp2RtDGABoFgB/OqnXraWCpKCjOKbXGxV1MZVc24SaXZcwQ2Xpuch/W/gpWbN0o/qyfee8/VZhF0WEoL/hHyRzeKrP/m/NlOHD4WasiYDzDRfz3q4iLukkrI4uTk7t3CIiyYCIiAIiIAiIgCIiAIiIAiIgCIiAIiIChi3qH3VomKev4Iiq9raFns8qLYdnfw9/0XxFXbP/AJiZi/4zdG7l9RF6eWpQIIiLUBERAEREAREQBERAEREAREQBERAEREB//9k=">
            <a:extLst>
              <a:ext uri="{FF2B5EF4-FFF2-40B4-BE49-F238E27FC236}">
                <a16:creationId xmlns:a16="http://schemas.microsoft.com/office/drawing/2014/main" id="{BF3F0FB5-EAFF-464D-914E-9D9CA6D4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71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19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m=100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93</a:t>
            </a:r>
          </a:p>
        </p:txBody>
      </p:sp>
    </p:spTree>
    <p:extLst>
      <p:ext uri="{BB962C8B-B14F-4D97-AF65-F5344CB8AC3E}">
        <p14:creationId xmlns:p14="http://schemas.microsoft.com/office/powerpoint/2010/main" val="1614497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m=100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93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BFF6DE-5A42-4FCC-A48D-0A8CC076A246}"/>
              </a:ext>
            </a:extLst>
          </p:cNvPr>
          <p:cNvSpPr txBox="1">
            <a:spLocks/>
          </p:cNvSpPr>
          <p:nvPr/>
        </p:nvSpPr>
        <p:spPr>
          <a:xfrm>
            <a:off x="539646" y="325200"/>
            <a:ext cx="4362138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d+1 + m-d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F71FD0-6730-4D4F-985F-BE71D72190D5}"/>
              </a:ext>
            </a:extLst>
          </p:cNvPr>
          <p:cNvCxnSpPr/>
          <p:nvPr/>
        </p:nvCxnSpPr>
        <p:spPr>
          <a:xfrm flipH="1">
            <a:off x="2503357" y="1192475"/>
            <a:ext cx="124418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4CF42DF-9382-4E7D-8863-79CB2F8C53D4}"/>
              </a:ext>
            </a:extLst>
          </p:cNvPr>
          <p:cNvSpPr txBox="1">
            <a:spLocks/>
          </p:cNvSpPr>
          <p:nvPr/>
        </p:nvSpPr>
        <p:spPr>
          <a:xfrm>
            <a:off x="2913343" y="1085122"/>
            <a:ext cx="653321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B6F57-6B78-4BB8-BD3E-47CC5372A5B6}"/>
              </a:ext>
            </a:extLst>
          </p:cNvPr>
          <p:cNvCxnSpPr>
            <a:cxnSpLocks/>
          </p:cNvCxnSpPr>
          <p:nvPr/>
        </p:nvCxnSpPr>
        <p:spPr>
          <a:xfrm>
            <a:off x="2398426" y="434715"/>
            <a:ext cx="0" cy="14690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B46F8-E89E-4580-9731-D25741DD3DCA}"/>
              </a:ext>
            </a:extLst>
          </p:cNvPr>
          <p:cNvCxnSpPr>
            <a:cxnSpLocks/>
          </p:cNvCxnSpPr>
          <p:nvPr/>
        </p:nvCxnSpPr>
        <p:spPr>
          <a:xfrm>
            <a:off x="3852471" y="427977"/>
            <a:ext cx="0" cy="14690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DB6798-A51C-4AD7-B906-605B91A81548}"/>
              </a:ext>
            </a:extLst>
          </p:cNvPr>
          <p:cNvCxnSpPr>
            <a:cxnSpLocks/>
          </p:cNvCxnSpPr>
          <p:nvPr/>
        </p:nvCxnSpPr>
        <p:spPr>
          <a:xfrm flipH="1">
            <a:off x="2398426" y="1897013"/>
            <a:ext cx="28481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7CD6A8-1A18-4610-8561-2DE287E6DE3F}"/>
              </a:ext>
            </a:extLst>
          </p:cNvPr>
          <p:cNvCxnSpPr>
            <a:cxnSpLocks/>
          </p:cNvCxnSpPr>
          <p:nvPr/>
        </p:nvCxnSpPr>
        <p:spPr>
          <a:xfrm flipH="1">
            <a:off x="3567658" y="1899512"/>
            <a:ext cx="28481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04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116CE-4695-4350-A1B9-09229D6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AB64A2-98B6-4261-8B57-D8BD57785FB1}"/>
              </a:ext>
            </a:extLst>
          </p:cNvPr>
          <p:cNvSpPr txBox="1">
            <a:spLocks/>
          </p:cNvSpPr>
          <p:nvPr/>
        </p:nvSpPr>
        <p:spPr>
          <a:xfrm>
            <a:off x="539646" y="2663157"/>
            <a:ext cx="4002374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diameter=7</a:t>
            </a:r>
          </a:p>
        </p:txBody>
      </p:sp>
      <p:pic>
        <p:nvPicPr>
          <p:cNvPr id="5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105380B1-5561-4C09-B291-5EFBAA55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" y="3495405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2135030" y="3732603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m=100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0EEB6-992B-41C3-8036-3D52BC3F85B3}"/>
              </a:ext>
            </a:extLst>
          </p:cNvPr>
          <p:cNvSpPr txBox="1">
            <a:spLocks/>
          </p:cNvSpPr>
          <p:nvPr/>
        </p:nvSpPr>
        <p:spPr>
          <a:xfrm>
            <a:off x="408813" y="4498446"/>
            <a:ext cx="3741295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m – d = 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DCC66-5476-40DE-9ADF-0BE8FBFE6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033" y="583681"/>
            <a:ext cx="2133600" cy="11334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E44A591-DBC2-45C2-8B18-64D3BCB10DFC}"/>
              </a:ext>
            </a:extLst>
          </p:cNvPr>
          <p:cNvSpPr txBox="1">
            <a:spLocks/>
          </p:cNvSpPr>
          <p:nvPr/>
        </p:nvSpPr>
        <p:spPr>
          <a:xfrm>
            <a:off x="0" y="393831"/>
            <a:ext cx="5111646" cy="1017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min(             ,  n)</a:t>
            </a:r>
          </a:p>
        </p:txBody>
      </p:sp>
    </p:spTree>
    <p:extLst>
      <p:ext uri="{BB962C8B-B14F-4D97-AF65-F5344CB8AC3E}">
        <p14:creationId xmlns:p14="http://schemas.microsoft.com/office/powerpoint/2010/main" val="3189213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C9AE-1660-4839-B350-3D597AF98D9C}"/>
              </a:ext>
            </a:extLst>
          </p:cNvPr>
          <p:cNvSpPr txBox="1">
            <a:spLocks/>
          </p:cNvSpPr>
          <p:nvPr/>
        </p:nvSpPr>
        <p:spPr>
          <a:xfrm>
            <a:off x="1580392" y="1544040"/>
            <a:ext cx="9512329" cy="3852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 ≤ d            </a:t>
            </a:r>
            <a:r>
              <a:rPr lang="en-US" dirty="0">
                <a:solidFill>
                  <a:srgbClr val="7030A0"/>
                </a:solidFill>
              </a:rPr>
              <a:t>Answer: m+1</a:t>
            </a: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r>
              <a:rPr lang="en-US" dirty="0">
                <a:solidFill>
                  <a:srgbClr val="F7941D"/>
                </a:solidFill>
              </a:rPr>
              <a:t>m &gt; d</a:t>
            </a:r>
            <a:r>
              <a:rPr lang="en-US" dirty="0">
                <a:solidFill>
                  <a:srgbClr val="7030A0"/>
                </a:solidFill>
              </a:rPr>
              <a:t>            Answer: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DE3DE-E35C-401F-A50B-AC33A978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40" y="4575623"/>
            <a:ext cx="4185380" cy="1175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CFFCC-AC06-4574-8C6F-25719FC9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152" y="5753100"/>
            <a:ext cx="1133475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F5E0A-884F-4FF2-91C7-B71F13DC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499" y="5753100"/>
            <a:ext cx="1133475" cy="1104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8AB115-469B-458F-98D2-DA6D76F1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805" y="5753100"/>
            <a:ext cx="1133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B8D4-7AD4-4DEF-B548-993F158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033" y="70212"/>
            <a:ext cx="1122314" cy="56302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CF54D-0F35-4DE9-8F10-CDBA6B0E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684233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61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1888761" y="2563318"/>
            <a:ext cx="6745573" cy="151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to get diameter?</a:t>
            </a:r>
          </a:p>
        </p:txBody>
      </p:sp>
      <p:pic>
        <p:nvPicPr>
          <p:cNvPr id="2050" name="Picture 2" descr="data:image/jpeg;base64,/9j/4AAQSkZJRgABAQAAAQABAAD/2wCEAAkGBxAQEBUQEBEVFhUVEBUQFRYRFRUQFRUVFRUWFhUWFhUYHSggGBolHRUVITEhJSkrLi4uFx8zODMtNygtLisBCgoKDg0OGhAQGi0lHyUtLS0tLS0tLS0tLS0tLS0tLS0tLS0tLS0tLS0tLS0tLS0tLS0tLS0tLS0tLS0tLS0tLf/AABEIAOEA4QMBIgACEQEDEQH/xAAbAAEAAgMBAQAAAAAAAAAAAAAAAwQFBgcCAf/EAEgQAAEDAgMEBgcDCAcJAAAAAAEAAgMEEQUSIQYxQVETImFxgZEUMlJyobHBBzNCI2JjgpLR4fA0Q3OTssLSFRYkU1RVorPT/8QAGwEBAAIDAQEAAAAAAAAAAAAAAAQFAQIDBgf/xAA0EQACAQIDBAkDBAIDAAAAAAAAAQIDEQQhMQUSQYETIlFhcZGx0fAyoeEUIzPBkvFCUnL/2gAMAwEAAhEDEQA/AO4oiIAiIgCIiAIiw2KY9FDdvrv9lp3e87cPn2LSpUjTjvSdkbwpyqPdirszKxdbjdPDo6QF3ss657jbQeNlqtditRPoXZW+wy7RbtO8/JVY6cDgqXEbZisqS5v219PAs6WzUs6j5L3+eJnKnatx+6hHfIb/APiP3rHz4zVv3y5RyYA347/iomwKeOlJ3A+Sqqm08RUdt7ksvQmRoUKekVzz9So+WZ3rSyHve4/VQ+jc1mmYbIfwqQYRJyC5P9TPhJ8mbdPTjxRgPRgpmPkb6sjx7r3D5FZo4RJy+K8PwqQfhWbYmGdpLzMfqKb4oow4tVs3TE9jwH/Ei6vU+1cjfvYmu7WEtPkb3VWSjcN7SoXQLeG0cRTdt58/yYlSo1NYr53o2ijx+ml0D8h5SdT47j5rLrnElOOSmoq6en9R5t7Dus3y4eFla4fbSeVVc17e3kRKuzYvOm+T9/nidBRYDC9o4perIOjf2m7T3O4dx+Kz6uqVWFWO9B3RWVKU6btNWCIi6HMIiIAiIgCIiAIiIAiIgChnmbG0ve4NaBck6BeK2sZCwvkNgPMngAOJWj4liElU+7tGA9Vg3DtPM9qhYzGww8c83wXzh6krDYWVZ30jxf8AS7/QvYrtDJLdkN2M3Ztz3f6R8fksVDTgKWKFZGjoS7uXla2Jq4meeb4Iul0dGFo5IqQ05OgCydNhROrtFkqemDBoPFTG6mUdnxS3qrv3cCDUxcnlEghoY28L96sgAbgvOZMysYRhBWikiLJylqyS6XUeZMy6b7Nd0kuvl14zJmTfG6ezY71Wmoo3cPJTZkzLSajNWmk/E2V46GIqMKI1bqsZNTkaELasyimha8ahVtbZ8XnTdn2cCVTxUl9RqEsF+CuYXjUtP1XXfH7J9Zvun6bu5XKygLdRqFjJYVCp1quGn2P5yZOvCtG0s188jeKOsjmYHxuuD5g8iOBVlc6pKmSnf0kZ95p9Vw5H963bDMRZUMzs37nNO9p5H969TgsdHEK2kuz2+fbMp8VhHR6yzj6dz+ffIvoiKeQwiIgCIiAIiIAoaidsbS95s1ouSplpG0eJdNJ0TD+TYdbfjcN57huHio2LxMcPT33rw8SRhsO607cOLKuJVz6mTOdGjRjeQ5ntK+wxLzDGqW1mKuo6dnR6SzOcxjv+WxgGd4/O6zQOVyeAXkf3MXWs3m9X2L5ovBF3OUaUd2Ky4L593zGNbRQUhMdullG+Nps1h5SP1sfzQCedlqlftdXTadMY2+zT/kgP1h1z+0sNSU0kzxFCx0j3bmt6xPMk8BzJ8V0PBPs6iaA+ueXO39FE4tYOxzxq491h3q6o0IUY9RW73q+f9KxAqTu+tm/nA51UTl/3j3O4/lHF+v6xUlBiEkJvBM+M3v8Ak3lgPeAbHxXa6XCaOEWipIW9vRtLvFxFz5qSpoaaUWlpoXg+1G0nzsum/C/1eppvv/qaHgP2hyNIZWNzt3dLGAHjtcwaOHu2PYV0SnqGSMbJG4OY4BzXNNwQeIK51tJ9n0jLy0F5GbzC4/lGe4T647Dr7yrfZ5jMkFV6DIHBspOVjwWujlALr5TqA4Ag9tjzRwusv9mOq1dHUcyZlHdLqPvixJmX3MorpdN8WJcyZlFdQVddFCM00rIxzke1gPdmOqzvGLFvMvuZa1PtrhzNPSA7+zZJIPMNt8VWP2gUHOX+6P1K2tLsFjbbrG1tHxasIPtAoPalHfE76LM4XjtLVfcTNebXy+q8d8brO8bLjXodJG0lz7DpCTg7oxk0Sr01Q+nkEse/iODhyKzVbT21G5YuaNU8ZTo1O9FjCanGz0ZuuHVjJ4xIzcd44tPEHtVtaBhGIGml1+7do8cuTh2hb4x4IuDcEXBGtwvYYLFLEU78ePzvKXF4foZ5aPT25HtERTCKEREARF8QGE2oxEwxZGHryXaObW/id9PHsWqU0VlNiNX6RO6T8N8rPdG7z1PipIGLyG08V01V20WS+d56HD0ehpJcXm/ncSwxq5W4RTVMbY6qLOGOL2kOcwgnfq0g2PL9y80zde5W8y44Jum3U4vLkcKz3sj5QUsNMzJTQsiad+UdZ3a528ntN1LmUeZMylzrObu2cVC2hJdQ1dZFC3PNIyNu7NI4MBPIX3lQ4liDKaF88nqsbew3ucdGtHaSQPFcixSqmq5DNObuPqj8LG+ywcB895W9OLnnfIxY7Bh2KwT3NPOyS2/o3Akd43hX/Sndl+dtVwmnfJBI2aF2WRhu0j5EcQeI4rsmHVwqII52iwkjD7cj+Jvgbhbzc6SvGWTMOF3mXLpdR5kzKPvm9iS6XUeZMyb4saz9oG0E1HFEIeqZi8dKQCGBgbo2+mc5tL30adOI5m1kk7i8NlmeTq4NfO4951K7oHi1iARe9nAEAjce9QYnjkVK0OqJmxg+qDq51t+VgBJ8ApdPEQUUknfuNM0cfh2frn+rRz+MTmf4gFZbsliR3Ucni6MfNy6dhW0tLVuy09QHOsTkIdE8gbyGvALh3LIdKeZ80liVF2cWZTk/jOSf7m4n/wBG7+8g/wDoo3bI4iCD6HJcG4IdHcHmCHaFde6Q8z5r70p5nzWP1cez7met3Gr7EHEi2SOujf0bWjo5JtJM19WXvd7ba5juI3m+mVni4LJOkJ3lVqpvFV+OaqddK1jpRvFmFqI1n9ksRu0wPOrBdnazl4fI9ixc7FSbK6GRsrd7HX7xxHiLjxWNn4p0KifDR+HzMl1aarU3Djw8fmXM6Oihgma9rXtNw5ocO46qZezTPOBERAFh9pqvoqd1vWeeiHj63wB+CzC07a+fNOyPgxmY+84/uA81Ex1XoqEpcvP8XJWDp9JWinos/L82MTTsWRiaq1O1XAF4ebLuo7liHQKTMoWnRfbqTGVkkRWrslzJmUV0utt8bprP2hT9Sng4Pe+Z3b0YDWg/tny7FqhiC2X7QGEPpZOGWWMnkbsI8xm8lr6sqb/bic4FWSFb/sNcYdD789u7pn/W60WpeQLAXJ6rQN5J0AHbddKoKT0eCKDS8cYDrbi86vP7RK1xMrU+foHm0l8yLmZMyiul1X7503SXMmZRXS6b43SPE8QbTQPqHi4Y3Ru7M86Mb4khclrXy1Ejp53ZpHak8AODWjg0cAt32/l6lPDwfJJKe3IA0f8AsK1YxhWWH6sL8Wckru5iTG5hD2Ete0hzXN0LSNxC7Bg+I+k00VRoDIzrAbg9pLXgdmYFcwfCt72IFsOi7ZJiO7pXD5gpipJ079j9Q11kZ/MmZRXS6rN867pLmXl+oXi6+XTeCRXeNFQqGLIlVZ2qLB2ZJg8zNbH1WaJ0J3xu0911yPiHfBbGtF2en6OqbyeDGfmPiAPFb0vabNrdJh49qy8tPsVGPp7lZtcc/f7hERTyEFz7EZOkqZX/AKQtHc3qj5LfnvsCeQJ8lzimN9TvOp8VSbbnanGPa2/L/ZabMjnOXgvP/RfpwrKhgCmXlXqTpantpXtQgoXFdVUVszSxIXLznXlFq6jM2KuMYc2sgdA52V1xJE87mSC4F+wgkHsJWjyYTXRu6N1LITewMbTIw9oe3S3fZdCXoSOGgd8SpVDGunHdkro5Spu94mu7N7OPheKmrA6QaxQgh2Q+3IRpmHADdv37tgLidSvi+rhWxEqsrvLuNoQ3T7dfLoi43ZuLpmKIm8+0WNb29YbUsvAGWI97srh8GOWuroFdRx1EL6eUkNdYhw3seNWuH86jRabLsxiLDkbCJBwfG9mUjn1iCPJXWFqxnTSvmiPfdbTMZUONg1ou5xDWgby4mwA7yV0mipRTwxU979HGGuI3F51efEklYbZ3Zz0Z3pFQWvnF8jG9ZkV9MxP4n28rnfvWbJUfGYhZU4O/aZgt534EmYL0oUuoPSdx23SVfCV4zr4StnUXAxYKGcKZRyjRcUbrUxkjyxzXje1wf5G/0XR2m4uOOq51VjQre8JfmgiPOJl+/KLr02w55Tj4P1/BF2nG8YS8UXERFflQVcSdaGU8onnyaVz+kGgW/wCKC8Eo/Qv/AMJWhUp0C89tzWHP+i52b/HLxMjDuUqih3KVebJD1CIiwAiIgCIiAIiIAiIgCIiAICiIAiIgCIiAIiIAvEm5e14k3IEY6pW47NOvSRdxHk5w+i0+pW37Lj/hI/1j5vcvQ7Df7sv/AD/aOG0f4F4r0ZlkRF6UpSKoZmY5vNpHmFzqkOgXSlzmePo5ZGezI4DuubfCyo9tw6kJeK9C22Y/rXg/UvwqVV4CrC8s9SZLUIiLBgIiIAiIgCIiAIiIAiIgCIiAIiIAiIgCIiAKOTcpFFMVkIx9UdCt4wNmWmiH6Np8xf6rRKq50G86DvK6LTwhjGsG5rQ3yFl6XYcfrfgRtpvqRXe/T8kqIi9AU4Wj7TQZKonhI1r/ABAyn5A+K3ha9thS5omyjfG7X3XWB+IaoO0qXSYeXas/L8XJmAqbtZLty+c7GCgcrix1O9XmHReKmrFxNZniqkysJG+2nedAoqaKUtzZz46j4r5iR6luZHzWQom9Qdy7Ul1TnKVo3KdPPmuCLOG8fUKwqte3JI1452PirS5VIpPIzwuERFzBrm0dJisko9CnhjiyC4eBnz3OY6xu0tbisb/sLHD62JRj3Tb5RBbqikwxMopJKP8AjFvm2jm6d3qaV/u/jX/c2+b/APQvJwbHm+riETu8j6wlbui2/WT7I/4x9jHRI0kjaKMbqebu6Mf6F5O1mJQf0rDH24uhElh4gPb8Qt4QOI4p+pg/qpR5Xj6P+h0bWjNVw3b6gnsHPMR/TCzf22ktHiQtoY8OAc0ggi4IIII5gjeqGKYFS1Q/4iBjja2cDJIO57bH4rC4LsjLRVLX01WfRiSZIZdSdDYCwyk3I63VOnFYccPOLcG4vseafddL1Vu8xvSWqubWiIop2CIiAIiIAq07lO4qlUOW0VmbQWZ6wqLpKqJo3B+c9zOt9APFb+tU2MprmSY/2Tf8Tv8AKtrXstlUtzDpvjn89Sr2jU3qu72L8hERWRAChqYGvY5jtzmlp7iLKZEtfUaaHOOjdG90bt7HFp8OPcd/irsD1kNrqCxFQ0cmP+jvp5LDQSLxOPwzo1XHhw8PmXI9HTqKtTU1z8ePvzPeKO0aPzlkqN3UC1sz9NMbeqzqjv4/z2rPRCwXCX7SimaSV42I8YN2r7A67QexR1zbtVfDK5jm5CbOboQdCtJXnDe7wlaKRkURFxMhEXkmyA9Iqk2IxN3vF+Q1Pkq5xW/qsce/q/NdFSm9EYMmixXp0p3MA8SU9Jm7PL+Kz0Mu7zNrMyqLGMxFw9YeSyLHAi44rSUHHUw00ekRFqAiIgCIvLjZARzOWOqHE6DUk2AHEncFankVzZeg6SXpnDqxnq9r/wCA17yFNweHdaooI3lNUoOb4fLGzYVRiCFkfEDU83HVx81dRF7iMVFJLRHnJScm29WERFkwEREBFNE17S1wu1wLSDxBXNdomPo87dd12O9pvPv4HtXT1h9pMKjqoHNfoWgua72bDXwNv5soWNwqrxT4rNe3t3kvCYh0pNcH68H79xoezMJ6Jrjvd1z+tqPhbyWxAKjhbLNHcspGy68bVbq1Gy1m93Igc24WMrMIa83trzGh8ws+IVNHR3XSlQqp9TU5OrFamqx0crPVkfbkbH5hWA6bn8Fsn+zxzUUtBbcu1TDV7XlFPyCxEDAflj+LyAUbqFzvWJPeT8lmXR2UbtFEdSUdFY7KSehjIsOa3cAO4WViKFoOoUNVXtbvI8VF00jvVaVtacs2bWdjKGeNo0CpVNYDuVf0SZ3Id5v8ApI8IH9Y4u7BoP4+K3vFavyNVGK7ym28jsrdddeQ71m4mZWgcgkUTWizQAOxSLjUqb2S0MuVwiIuRgIi+EoASq00i9yyKhNKb2GpJsANSSdwAXSEW2dIQPrInzSCKP1nG3YBxJ7At9oaVsMbY2bmjxJ4k9pKx+z2E9AzM77xw635o9kfXt7gs0vYbNwX6eF5fU/suz3KjG4lVZbsfpX3fb4cEERFZEEIiIAiIgCp4q60Ep/Qvt35TZXFRxj+jy/2TvktKn0PwZvS+uPijUsPGiycKxtF6qvRPXgqckpF3VVy2pGSkKFrl6VhGTWcWRWif0jsXh8xKjXwlbyrTeTZruo8yNVGoGhVuSRU6h+ir67TeRJppmsNwxjKv0h1zmsCHagHcC3kOxbOFgjKJZejaQSNXAcB28lnQExDk93e1t9uB2aS0PqIijAIiIAi8krw+VAlc9l1lBLKopJlBGHyvEcbS5x4D5k8B2rtTpOTslmdYwtmz5NNwGpOgA1JPAALZ9n8E6L8rKLyHcN4YD/mU2C4G2DrPs6Tnwb2N/f8lm16jZ+zVR/cqfVwXZ+fQq8Xjd5dHT04vt8O718AiIrgrQiIgCIiAIiIAquIsvDIOcTx5tKtIsNXyMp2aaNCw912q5dUYo+ikdEfwOLfAHQ+VldXz2rFwk09T0Es3dErZF6EygRYVSS0NHBMs9Oo3SqJFl1ZPiYUEfSVFUNuFIoqmTK1aLNm6NepKAU8z5WOd13FzgbEa77aXWxtkBF1gfSBK4hp3HUq+yawspddSlZy1+WOm4noZDMF8zhUunXgzqPuMyqZfMgUbplRfVDmpIIJpfu4nu7QLN/aOi6woSm7RV2Z6NRV3oSvmVaWoWYpNmJX6zPDRyZ1nee4fFZ+hweCHVjOt7Tus7z4eFla4fY9WWc+qvv5EapjaNPTrPu9/a5rWHbPyy9aS8bORHXPc3h4+S2ugoI4G5Y225neXHmTxVtFf4fB0qC6iz7eJV18VUra6di0CIilEYIiIAiIgCIiAIiIAiIgNT2poyyRs7Ro6zX9jhuPiNPDtVWGQELcJ4WvaWPALSLEFanXYJNCSYwZGcLavHYRx7x8F5zauzpSm6tNXvr4/nXzLXC4iMoqEnZrTv7uQRURXW0doeR0KkFa1ed3GTXBrgWkVb0xq8Or2jiE3GY3WXFUrnC1l8jkkk+7Y53utJHnuCyFHs5LIbzuyN9lpDnHx3D4qZhsDWqtbsefDz9jWU4U85u3r5akezeFQTROMkerX5Q5rnNvoDrY20ussdlqb88dzv3hZWnp2RtDGABoFgB/OqnXraWCpKCjOKbXGxV1MZVc24SaXZcwQ2Xpuch/W/gpWbN0o/qyfee8/VZhF0WEoL/hHyRzeKrP/m/NlOHD4WasiYDzDRfz3q4iLukkrI4uTk7t3CIiyYCIiAIiIAiIgCIiAIiIAiIgCIiAIiIChi3qH3VomKev4Iiq9raFns8qLYdnfw9/0XxFXbP/AJiZi/4zdG7l9RF6eWpQIIiLUBERAEREAREQBERAEREAREQBERAEREB//9k=">
            <a:extLst>
              <a:ext uri="{FF2B5EF4-FFF2-40B4-BE49-F238E27FC236}">
                <a16:creationId xmlns:a16="http://schemas.microsoft.com/office/drawing/2014/main" id="{BF3F0FB5-EAFF-464D-914E-9D9CA6D4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71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23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614597" y="652540"/>
            <a:ext cx="9653665" cy="2623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naïve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Run dfs/bfs from every node</a:t>
            </a:r>
          </a:p>
        </p:txBody>
      </p:sp>
    </p:spTree>
    <p:extLst>
      <p:ext uri="{BB962C8B-B14F-4D97-AF65-F5344CB8AC3E}">
        <p14:creationId xmlns:p14="http://schemas.microsoft.com/office/powerpoint/2010/main" val="899395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614597" y="652540"/>
            <a:ext cx="9653665" cy="2623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naïve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Run dfs/bfs from every node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7C2CD-B6C7-49BB-B011-5DC3CA0D0C9B}"/>
              </a:ext>
            </a:extLst>
          </p:cNvPr>
          <p:cNvSpPr txBox="1">
            <a:spLocks/>
          </p:cNvSpPr>
          <p:nvPr/>
        </p:nvSpPr>
        <p:spPr>
          <a:xfrm>
            <a:off x="1084287" y="3199260"/>
            <a:ext cx="10493116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O(n(V+E))=O(n(n+n-1))=O(n</a:t>
            </a:r>
            <a:r>
              <a:rPr lang="en-US" b="1" baseline="30000" dirty="0">
                <a:solidFill>
                  <a:srgbClr val="7030A0"/>
                </a:solidFill>
              </a:rPr>
              <a:t>2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1929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614597" y="652540"/>
            <a:ext cx="9653665" cy="2623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naïve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Run dfs/bfs from every node</a:t>
            </a:r>
          </a:p>
        </p:txBody>
      </p:sp>
      <p:pic>
        <p:nvPicPr>
          <p:cNvPr id="2050" name="Picture 2" descr="data:image/jpeg;base64,/9j/4AAQSkZJRgABAQAAAQABAAD/2wCEAAkGBxAQEBUQEBEVFhUVEBUQFRYRFRUQFRUVFRUWFhUWFhUYHSggGBolHRUVITEhJSkrLi4uFx8zODMtNygtLisBCgoKDg0OGhAQGi0lHyUtLS0tLS0tLS0tLS0tLS0tLS0tLS0tLS0tLS0tLS0tLS0tLS0tLS0tLS0tLS0tLS0tLf/AABEIAOEA4QMBIgACEQEDEQH/xAAbAAEAAgMBAQAAAAAAAAAAAAAAAwQFBgcCAf/EAEgQAAEDAgMEBgcDCAcJAAAAAAEAAgMEEQUSIQYxQVETImFxgZEUMlJyobHBBzNCI2JjgpLR4fA0Q3OTssLSFRYkU1RVorPT/8QAGwEBAAIDAQEAAAAAAAAAAAAAAAQFAQIDBgf/xAA0EQACAQIDBAkDBAIDAAAAAAAAAQIDEQQhMQUSQYETIlFhcZGx0fAyoeEUIzPBkvFCUnL/2gAMAwEAAhEDEQA/AO4oiIAiIgCIiAIiw2KY9FDdvrv9lp3e87cPn2LSpUjTjvSdkbwpyqPdirszKxdbjdPDo6QF3ss657jbQeNlqtditRPoXZW+wy7RbtO8/JVY6cDgqXEbZisqS5v219PAs6WzUs6j5L3+eJnKnatx+6hHfIb/APiP3rHz4zVv3y5RyYA347/iomwKeOlJ3A+Sqqm08RUdt7ksvQmRoUKekVzz9So+WZ3rSyHve4/VQ+jc1mmYbIfwqQYRJyC5P9TPhJ8mbdPTjxRgPRgpmPkb6sjx7r3D5FZo4RJy+K8PwqQfhWbYmGdpLzMfqKb4oow4tVs3TE9jwH/Ei6vU+1cjfvYmu7WEtPkb3VWSjcN7SoXQLeG0cRTdt58/yYlSo1NYr53o2ijx+ml0D8h5SdT47j5rLrnElOOSmoq6en9R5t7Dus3y4eFla4fbSeVVc17e3kRKuzYvOm+T9/nidBRYDC9o4perIOjf2m7T3O4dx+Kz6uqVWFWO9B3RWVKU6btNWCIi6HMIiIAiIgCIiAIiIAiIgChnmbG0ve4NaBck6BeK2sZCwvkNgPMngAOJWj4liElU+7tGA9Vg3DtPM9qhYzGww8c83wXzh6krDYWVZ30jxf8AS7/QvYrtDJLdkN2M3Ztz3f6R8fksVDTgKWKFZGjoS7uXla2Jq4meeb4Iul0dGFo5IqQ05OgCydNhROrtFkqemDBoPFTG6mUdnxS3qrv3cCDUxcnlEghoY28L96sgAbgvOZMysYRhBWikiLJylqyS6XUeZMy6b7Nd0kuvl14zJmTfG6ezY71Wmoo3cPJTZkzLSajNWmk/E2V46GIqMKI1bqsZNTkaELasyimha8ahVtbZ8XnTdn2cCVTxUl9RqEsF+CuYXjUtP1XXfH7J9Zvun6bu5XKygLdRqFjJYVCp1quGn2P5yZOvCtG0s188jeKOsjmYHxuuD5g8iOBVlc6pKmSnf0kZ95p9Vw5H963bDMRZUMzs37nNO9p5H969TgsdHEK2kuz2+fbMp8VhHR6yzj6dz+ffIvoiKeQwiIgCIiAIiIAoaidsbS95s1ouSplpG0eJdNJ0TD+TYdbfjcN57huHio2LxMcPT33rw8SRhsO607cOLKuJVz6mTOdGjRjeQ5ntK+wxLzDGqW1mKuo6dnR6SzOcxjv+WxgGd4/O6zQOVyeAXkf3MXWs3m9X2L5ovBF3OUaUd2Ky4L593zGNbRQUhMdullG+Nps1h5SP1sfzQCedlqlftdXTadMY2+zT/kgP1h1z+0sNSU0kzxFCx0j3bmt6xPMk8BzJ8V0PBPs6iaA+ueXO39FE4tYOxzxq491h3q6o0IUY9RW73q+f9KxAqTu+tm/nA51UTl/3j3O4/lHF+v6xUlBiEkJvBM+M3v8Ak3lgPeAbHxXa6XCaOEWipIW9vRtLvFxFz5qSpoaaUWlpoXg+1G0nzsum/C/1eppvv/qaHgP2hyNIZWNzt3dLGAHjtcwaOHu2PYV0SnqGSMbJG4OY4BzXNNwQeIK51tJ9n0jLy0F5GbzC4/lGe4T647Dr7yrfZ5jMkFV6DIHBspOVjwWujlALr5TqA4Ag9tjzRwusv9mOq1dHUcyZlHdLqPvixJmX3MorpdN8WJcyZlFdQVddFCM00rIxzke1gPdmOqzvGLFvMvuZa1PtrhzNPSA7+zZJIPMNt8VWP2gUHOX+6P1K2tLsFjbbrG1tHxasIPtAoPalHfE76LM4XjtLVfcTNebXy+q8d8brO8bLjXodJG0lz7DpCTg7oxk0Sr01Q+nkEse/iODhyKzVbT21G5YuaNU8ZTo1O9FjCanGz0ZuuHVjJ4xIzcd44tPEHtVtaBhGIGml1+7do8cuTh2hb4x4IuDcEXBGtwvYYLFLEU78ePzvKXF4foZ5aPT25HtERTCKEREARF8QGE2oxEwxZGHryXaObW/id9PHsWqU0VlNiNX6RO6T8N8rPdG7z1PipIGLyG08V01V20WS+d56HD0ehpJcXm/ncSwxq5W4RTVMbY6qLOGOL2kOcwgnfq0g2PL9y80zde5W8y44Jum3U4vLkcKz3sj5QUsNMzJTQsiad+UdZ3a528ntN1LmUeZMylzrObu2cVC2hJdQ1dZFC3PNIyNu7NI4MBPIX3lQ4liDKaF88nqsbew3ucdGtHaSQPFcixSqmq5DNObuPqj8LG+ywcB895W9OLnnfIxY7Bh2KwT3NPOyS2/o3Akd43hX/Sndl+dtVwmnfJBI2aF2WRhu0j5EcQeI4rsmHVwqII52iwkjD7cj+Jvgbhbzc6SvGWTMOF3mXLpdR5kzKPvm9iS6XUeZMyb4saz9oG0E1HFEIeqZi8dKQCGBgbo2+mc5tL30adOI5m1kk7i8NlmeTq4NfO4951K7oHi1iARe9nAEAjce9QYnjkVK0OqJmxg+qDq51t+VgBJ8ApdPEQUUknfuNM0cfh2frn+rRz+MTmf4gFZbsliR3Ucni6MfNy6dhW0tLVuy09QHOsTkIdE8gbyGvALh3LIdKeZ80liVF2cWZTk/jOSf7m4n/wBG7+8g/wDoo3bI4iCD6HJcG4IdHcHmCHaFde6Q8z5r70p5nzWP1cez7met3Gr7EHEi2SOujf0bWjo5JtJM19WXvd7ba5juI3m+mVni4LJOkJ3lVqpvFV+OaqddK1jpRvFmFqI1n9ksRu0wPOrBdnazl4fI9ixc7FSbK6GRsrd7HX7xxHiLjxWNn4p0KifDR+HzMl1aarU3Djw8fmXM6Oihgma9rXtNw5ocO46qZezTPOBERAFh9pqvoqd1vWeeiHj63wB+CzC07a+fNOyPgxmY+84/uA81Ex1XoqEpcvP8XJWDp9JWinos/L82MTTsWRiaq1O1XAF4ebLuo7liHQKTMoWnRfbqTGVkkRWrslzJmUV0utt8bprP2hT9Sng4Pe+Z3b0YDWg/tny7FqhiC2X7QGEPpZOGWWMnkbsI8xm8lr6sqb/bic4FWSFb/sNcYdD789u7pn/W60WpeQLAXJ6rQN5J0AHbddKoKT0eCKDS8cYDrbi86vP7RK1xMrU+foHm0l8yLmZMyiul1X7503SXMmZRXS6b43SPE8QbTQPqHi4Y3Ru7M86Mb4khclrXy1Ejp53ZpHak8AODWjg0cAt32/l6lPDwfJJKe3IA0f8AsK1YxhWWH6sL8Wckru5iTG5hD2Ete0hzXN0LSNxC7Bg+I+k00VRoDIzrAbg9pLXgdmYFcwfCt72IFsOi7ZJiO7pXD5gpipJ079j9Q11kZ/MmZRXS6rN867pLmXl+oXi6+XTeCRXeNFQqGLIlVZ2qLB2ZJg8zNbH1WaJ0J3xu0911yPiHfBbGtF2en6OqbyeDGfmPiAPFb0vabNrdJh49qy8tPsVGPp7lZtcc/f7hERTyEFz7EZOkqZX/AKQtHc3qj5LfnvsCeQJ8lzimN9TvOp8VSbbnanGPa2/L/ZabMjnOXgvP/RfpwrKhgCmXlXqTpantpXtQgoXFdVUVszSxIXLznXlFq6jM2KuMYc2sgdA52V1xJE87mSC4F+wgkHsJWjyYTXRu6N1LITewMbTIw9oe3S3fZdCXoSOGgd8SpVDGunHdkro5Spu94mu7N7OPheKmrA6QaxQgh2Q+3IRpmHADdv37tgLidSvi+rhWxEqsrvLuNoQ3T7dfLoi43ZuLpmKIm8+0WNb29YbUsvAGWI97srh8GOWuroFdRx1EL6eUkNdYhw3seNWuH86jRabLsxiLDkbCJBwfG9mUjn1iCPJXWFqxnTSvmiPfdbTMZUONg1ou5xDWgby4mwA7yV0mipRTwxU979HGGuI3F51efEklYbZ3Zz0Z3pFQWvnF8jG9ZkV9MxP4n28rnfvWbJUfGYhZU4O/aZgt534EmYL0oUuoPSdx23SVfCV4zr4StnUXAxYKGcKZRyjRcUbrUxkjyxzXje1wf5G/0XR2m4uOOq51VjQre8JfmgiPOJl+/KLr02w55Tj4P1/BF2nG8YS8UXERFflQVcSdaGU8onnyaVz+kGgW/wCKC8Eo/Qv/AMJWhUp0C89tzWHP+i52b/HLxMjDuUqih3KVebJD1CIiwAiIgCIiAIiIAiIgCIiAICiIAiIgCIiAIiIAvEm5e14k3IEY6pW47NOvSRdxHk5w+i0+pW37Lj/hI/1j5vcvQ7Df7sv/AD/aOG0f4F4r0ZlkRF6UpSKoZmY5vNpHmFzqkOgXSlzmePo5ZGezI4DuubfCyo9tw6kJeK9C22Y/rXg/UvwqVV4CrC8s9SZLUIiLBgIiIAiIgCIiAIiIAiIgCIiAIiIAiIgCIiAKOTcpFFMVkIx9UdCt4wNmWmiH6Np8xf6rRKq50G86DvK6LTwhjGsG5rQ3yFl6XYcfrfgRtpvqRXe/T8kqIi9AU4Wj7TQZKonhI1r/ABAyn5A+K3ha9thS5omyjfG7X3XWB+IaoO0qXSYeXas/L8XJmAqbtZLty+c7GCgcrix1O9XmHReKmrFxNZniqkysJG+2nedAoqaKUtzZz46j4r5iR6luZHzWQom9Qdy7Ul1TnKVo3KdPPmuCLOG8fUKwqte3JI1452PirS5VIpPIzwuERFzBrm0dJisko9CnhjiyC4eBnz3OY6xu0tbisb/sLHD62JRj3Tb5RBbqikwxMopJKP8AjFvm2jm6d3qaV/u/jX/c2+b/APQvJwbHm+riETu8j6wlbui2/WT7I/4x9jHRI0kjaKMbqebu6Mf6F5O1mJQf0rDH24uhElh4gPb8Qt4QOI4p+pg/qpR5Xj6P+h0bWjNVw3b6gnsHPMR/TCzf22ktHiQtoY8OAc0ggi4IIII5gjeqGKYFS1Q/4iBjja2cDJIO57bH4rC4LsjLRVLX01WfRiSZIZdSdDYCwyk3I63VOnFYccPOLcG4vseafddL1Vu8xvSWqubWiIop2CIiAIiIAq07lO4qlUOW0VmbQWZ6wqLpKqJo3B+c9zOt9APFb+tU2MprmSY/2Tf8Tv8AKtrXstlUtzDpvjn89Sr2jU3qu72L8hERWRAChqYGvY5jtzmlp7iLKZEtfUaaHOOjdG90bt7HFp8OPcd/irsD1kNrqCxFQ0cmP+jvp5LDQSLxOPwzo1XHhw8PmXI9HTqKtTU1z8ePvzPeKO0aPzlkqN3UC1sz9NMbeqzqjv4/z2rPRCwXCX7SimaSV42I8YN2r7A67QexR1zbtVfDK5jm5CbOboQdCtJXnDe7wlaKRkURFxMhEXkmyA9Iqk2IxN3vF+Q1Pkq5xW/qsce/q/NdFSm9EYMmixXp0p3MA8SU9Jm7PL+Kz0Mu7zNrMyqLGMxFw9YeSyLHAi44rSUHHUw00ekRFqAiIgCIvLjZARzOWOqHE6DUk2AHEncFankVzZeg6SXpnDqxnq9r/wCA17yFNweHdaooI3lNUoOb4fLGzYVRiCFkfEDU83HVx81dRF7iMVFJLRHnJScm29WERFkwEREBFNE17S1wu1wLSDxBXNdomPo87dd12O9pvPv4HtXT1h9pMKjqoHNfoWgua72bDXwNv5soWNwqrxT4rNe3t3kvCYh0pNcH68H79xoezMJ6Jrjvd1z+tqPhbyWxAKjhbLNHcspGy68bVbq1Gy1m93Igc24WMrMIa83trzGh8ws+IVNHR3XSlQqp9TU5OrFamqx0crPVkfbkbH5hWA6bn8Fsn+zxzUUtBbcu1TDV7XlFPyCxEDAflj+LyAUbqFzvWJPeT8lmXR2UbtFEdSUdFY7KSehjIsOa3cAO4WViKFoOoUNVXtbvI8VF00jvVaVtacs2bWdjKGeNo0CpVNYDuVf0SZ3Id5v8ApI8IH9Y4u7BoP4+K3vFavyNVGK7ym28jsrdddeQ71m4mZWgcgkUTWizQAOxSLjUqb2S0MuVwiIuRgIi+EoASq00i9yyKhNKb2GpJsANSSdwAXSEW2dIQPrInzSCKP1nG3YBxJ7At9oaVsMbY2bmjxJ4k9pKx+z2E9AzM77xw635o9kfXt7gs0vYbNwX6eF5fU/suz3KjG4lVZbsfpX3fb4cEERFZEEIiIAiIgCp4q60Ep/Qvt35TZXFRxj+jy/2TvktKn0PwZvS+uPijUsPGiycKxtF6qvRPXgqckpF3VVy2pGSkKFrl6VhGTWcWRWif0jsXh8xKjXwlbyrTeTZruo8yNVGoGhVuSRU6h+ir67TeRJppmsNwxjKv0h1zmsCHagHcC3kOxbOFgjKJZejaQSNXAcB28lnQExDk93e1t9uB2aS0PqIijAIiIAi8krw+VAlc9l1lBLKopJlBGHyvEcbS5x4D5k8B2rtTpOTslmdYwtmz5NNwGpOgA1JPAALZ9n8E6L8rKLyHcN4YD/mU2C4G2DrPs6Tnwb2N/f8lm16jZ+zVR/cqfVwXZ+fQq8Xjd5dHT04vt8O718AiIrgrQiIgCIiAIiIAquIsvDIOcTx5tKtIsNXyMp2aaNCw912q5dUYo+ikdEfwOLfAHQ+VldXz2rFwk09T0Es3dErZF6EygRYVSS0NHBMs9Oo3SqJFl1ZPiYUEfSVFUNuFIoqmTK1aLNm6NepKAU8z5WOd13FzgbEa77aXWxtkBF1gfSBK4hp3HUq+yawspddSlZy1+WOm4noZDMF8zhUunXgzqPuMyqZfMgUbplRfVDmpIIJpfu4nu7QLN/aOi6woSm7RV2Z6NRV3oSvmVaWoWYpNmJX6zPDRyZ1nee4fFZ+hweCHVjOt7Tus7z4eFla4fY9WWc+qvv5EapjaNPTrPu9/a5rWHbPyy9aS8bORHXPc3h4+S2ugoI4G5Y225neXHmTxVtFf4fB0qC6iz7eJV18VUra6di0CIilEYIiIAiIgCIiAIiIAiIgNT2poyyRs7Ro6zX9jhuPiNPDtVWGQELcJ4WvaWPALSLEFanXYJNCSYwZGcLavHYRx7x8F5zauzpSm6tNXvr4/nXzLXC4iMoqEnZrTv7uQRURXW0doeR0KkFa1ed3GTXBrgWkVb0xq8Or2jiE3GY3WXFUrnC1l8jkkk+7Y53utJHnuCyFHs5LIbzuyN9lpDnHx3D4qZhsDWqtbsefDz9jWU4U85u3r5akezeFQTROMkerX5Q5rnNvoDrY20ussdlqb88dzv3hZWnp2RtDGABoFgB/OqnXraWCpKCjOKbXGxV1MZVc24SaXZcwQ2Xpuch/W/gpWbN0o/qyfee8/VZhF0WEoL/hHyRzeKrP/m/NlOHD4WasiYDzDRfz3q4iLukkrI4uTk7t3CIiyYCIiAIiIAiIgCIiAIiIAiIgCIiAIiIChi3qH3VomKev4Iiq9raFns8qLYdnfw9/0XxFXbP/AJiZi/4zdG7l9RF6eWpQIIiLUBERAEREAREQBERAEREAREQBERAEREB//9k=">
            <a:extLst>
              <a:ext uri="{FF2B5EF4-FFF2-40B4-BE49-F238E27FC236}">
                <a16:creationId xmlns:a16="http://schemas.microsoft.com/office/drawing/2014/main" id="{BF3F0FB5-EAFF-464D-914E-9D9CA6D4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17" y="4202494"/>
            <a:ext cx="1013033" cy="10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213D07-EF69-4405-8F43-0A04E6994F8A}"/>
              </a:ext>
            </a:extLst>
          </p:cNvPr>
          <p:cNvSpPr txBox="1">
            <a:spLocks/>
          </p:cNvSpPr>
          <p:nvPr/>
        </p:nvSpPr>
        <p:spPr>
          <a:xfrm>
            <a:off x="1993691" y="4090450"/>
            <a:ext cx="9368852" cy="2250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Is it good enough?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endParaRPr kumimoji="0" lang="en-US" sz="4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EDFCB1-F4F1-480B-A775-F93E86F44F56}"/>
              </a:ext>
            </a:extLst>
          </p:cNvPr>
          <p:cNvSpPr txBox="1">
            <a:spLocks/>
          </p:cNvSpPr>
          <p:nvPr/>
        </p:nvSpPr>
        <p:spPr>
          <a:xfrm>
            <a:off x="1084287" y="3199260"/>
            <a:ext cx="10493116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O(n(V+E))=O(n(n+n-1))=O(n</a:t>
            </a:r>
            <a:r>
              <a:rPr lang="en-US" b="1" baseline="30000" dirty="0">
                <a:solidFill>
                  <a:srgbClr val="7030A0"/>
                </a:solidFill>
              </a:rPr>
              <a:t>2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9064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614597" y="652540"/>
            <a:ext cx="9653665" cy="2623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naïve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Run dfs/bfs from every node</a:t>
            </a:r>
          </a:p>
        </p:txBody>
      </p:sp>
      <p:pic>
        <p:nvPicPr>
          <p:cNvPr id="2050" name="Picture 2" descr="data:image/jpeg;base64,/9j/4AAQSkZJRgABAQAAAQABAAD/2wCEAAkGBxAQEBUQEBEVFhUVEBUQFRYRFRUQFRUVFRUWFhUWFhUYHSggGBolHRUVITEhJSkrLi4uFx8zODMtNygtLisBCgoKDg0OGhAQGi0lHyUtLS0tLS0tLS0tLS0tLS0tLS0tLS0tLS0tLS0tLS0tLS0tLS0tLS0tLS0tLS0tLS0tLf/AABEIAOEA4QMBIgACEQEDEQH/xAAbAAEAAgMBAQAAAAAAAAAAAAAAAwQFBgcCAf/EAEgQAAEDAgMEBgcDCAcJAAAAAAEAAgMEEQUSIQYxQVETImFxgZEUMlJyobHBBzNCI2JjgpLR4fA0Q3OTssLSFRYkU1RVorPT/8QAGwEBAAIDAQEAAAAAAAAAAAAAAAQFAQIDBgf/xAA0EQACAQIDBAkDBAIDAAAAAAAAAQIDEQQhMQUSQYETIlFhcZGx0fAyoeEUIzPBkvFCUnL/2gAMAwEAAhEDEQA/AO4oiIAiIgCIiAIiw2KY9FDdvrv9lp3e87cPn2LSpUjTjvSdkbwpyqPdirszKxdbjdPDo6QF3ss657jbQeNlqtditRPoXZW+wy7RbtO8/JVY6cDgqXEbZisqS5v219PAs6WzUs6j5L3+eJnKnatx+6hHfIb/APiP3rHz4zVv3y5RyYA347/iomwKeOlJ3A+Sqqm08RUdt7ksvQmRoUKekVzz9So+WZ3rSyHve4/VQ+jc1mmYbIfwqQYRJyC5P9TPhJ8mbdPTjxRgPRgpmPkb6sjx7r3D5FZo4RJy+K8PwqQfhWbYmGdpLzMfqKb4oow4tVs3TE9jwH/Ei6vU+1cjfvYmu7WEtPkb3VWSjcN7SoXQLeG0cRTdt58/yYlSo1NYr53o2ijx+ml0D8h5SdT47j5rLrnElOOSmoq6en9R5t7Dus3y4eFla4fbSeVVc17e3kRKuzYvOm+T9/nidBRYDC9o4perIOjf2m7T3O4dx+Kz6uqVWFWO9B3RWVKU6btNWCIi6HMIiIAiIgCIiAIiIAiIgChnmbG0ve4NaBck6BeK2sZCwvkNgPMngAOJWj4liElU+7tGA9Vg3DtPM9qhYzGww8c83wXzh6krDYWVZ30jxf8AS7/QvYrtDJLdkN2M3Ztz3f6R8fksVDTgKWKFZGjoS7uXla2Jq4meeb4Iul0dGFo5IqQ05OgCydNhROrtFkqemDBoPFTG6mUdnxS3qrv3cCDUxcnlEghoY28L96sgAbgvOZMysYRhBWikiLJylqyS6XUeZMy6b7Nd0kuvl14zJmTfG6ezY71Wmoo3cPJTZkzLSajNWmk/E2V46GIqMKI1bqsZNTkaELasyimha8ahVtbZ8XnTdn2cCVTxUl9RqEsF+CuYXjUtP1XXfH7J9Zvun6bu5XKygLdRqFjJYVCp1quGn2P5yZOvCtG0s188jeKOsjmYHxuuD5g8iOBVlc6pKmSnf0kZ95p9Vw5H963bDMRZUMzs37nNO9p5H969TgsdHEK2kuz2+fbMp8VhHR6yzj6dz+ffIvoiKeQwiIgCIiAIiIAoaidsbS95s1ouSplpG0eJdNJ0TD+TYdbfjcN57huHio2LxMcPT33rw8SRhsO607cOLKuJVz6mTOdGjRjeQ5ntK+wxLzDGqW1mKuo6dnR6SzOcxjv+WxgGd4/O6zQOVyeAXkf3MXWs3m9X2L5ovBF3OUaUd2Ky4L593zGNbRQUhMdullG+Nps1h5SP1sfzQCedlqlftdXTadMY2+zT/kgP1h1z+0sNSU0kzxFCx0j3bmt6xPMk8BzJ8V0PBPs6iaA+ueXO39FE4tYOxzxq491h3q6o0IUY9RW73q+f9KxAqTu+tm/nA51UTl/3j3O4/lHF+v6xUlBiEkJvBM+M3v8Ak3lgPeAbHxXa6XCaOEWipIW9vRtLvFxFz5qSpoaaUWlpoXg+1G0nzsum/C/1eppvv/qaHgP2hyNIZWNzt3dLGAHjtcwaOHu2PYV0SnqGSMbJG4OY4BzXNNwQeIK51tJ9n0jLy0F5GbzC4/lGe4T647Dr7yrfZ5jMkFV6DIHBspOVjwWujlALr5TqA4Ag9tjzRwusv9mOq1dHUcyZlHdLqPvixJmX3MorpdN8WJcyZlFdQVddFCM00rIxzke1gPdmOqzvGLFvMvuZa1PtrhzNPSA7+zZJIPMNt8VWP2gUHOX+6P1K2tLsFjbbrG1tHxasIPtAoPalHfE76LM4XjtLVfcTNebXy+q8d8brO8bLjXodJG0lz7DpCTg7oxk0Sr01Q+nkEse/iODhyKzVbT21G5YuaNU8ZTo1O9FjCanGz0ZuuHVjJ4xIzcd44tPEHtVtaBhGIGml1+7do8cuTh2hb4x4IuDcEXBGtwvYYLFLEU78ePzvKXF4foZ5aPT25HtERTCKEREARF8QGE2oxEwxZGHryXaObW/id9PHsWqU0VlNiNX6RO6T8N8rPdG7z1PipIGLyG08V01V20WS+d56HD0ehpJcXm/ncSwxq5W4RTVMbY6qLOGOL2kOcwgnfq0g2PL9y80zde5W8y44Jum3U4vLkcKz3sj5QUsNMzJTQsiad+UdZ3a528ntN1LmUeZMylzrObu2cVC2hJdQ1dZFC3PNIyNu7NI4MBPIX3lQ4liDKaF88nqsbew3ucdGtHaSQPFcixSqmq5DNObuPqj8LG+ywcB895W9OLnnfIxY7Bh2KwT3NPOyS2/o3Akd43hX/Sndl+dtVwmnfJBI2aF2WRhu0j5EcQeI4rsmHVwqII52iwkjD7cj+Jvgbhbzc6SvGWTMOF3mXLpdR5kzKPvm9iS6XUeZMyb4saz9oG0E1HFEIeqZi8dKQCGBgbo2+mc5tL30adOI5m1kk7i8NlmeTq4NfO4951K7oHi1iARe9nAEAjce9QYnjkVK0OqJmxg+qDq51t+VgBJ8ApdPEQUUknfuNM0cfh2frn+rRz+MTmf4gFZbsliR3Ucni6MfNy6dhW0tLVuy09QHOsTkIdE8gbyGvALh3LIdKeZ80liVF2cWZTk/jOSf7m4n/wBG7+8g/wDoo3bI4iCD6HJcG4IdHcHmCHaFde6Q8z5r70p5nzWP1cez7met3Gr7EHEi2SOujf0bWjo5JtJM19WXvd7ba5juI3m+mVni4LJOkJ3lVqpvFV+OaqddK1jpRvFmFqI1n9ksRu0wPOrBdnazl4fI9ixc7FSbK6GRsrd7HX7xxHiLjxWNn4p0KifDR+HzMl1aarU3Djw8fmXM6Oihgma9rXtNw5ocO46qZezTPOBERAFh9pqvoqd1vWeeiHj63wB+CzC07a+fNOyPgxmY+84/uA81Ex1XoqEpcvP8XJWDp9JWinos/L82MTTsWRiaq1O1XAF4ebLuo7liHQKTMoWnRfbqTGVkkRWrslzJmUV0utt8bprP2hT9Sng4Pe+Z3b0YDWg/tny7FqhiC2X7QGEPpZOGWWMnkbsI8xm8lr6sqb/bic4FWSFb/sNcYdD789u7pn/W60WpeQLAXJ6rQN5J0AHbddKoKT0eCKDS8cYDrbi86vP7RK1xMrU+foHm0l8yLmZMyiul1X7503SXMmZRXS6b43SPE8QbTQPqHi4Y3Ru7M86Mb4khclrXy1Ejp53ZpHak8AODWjg0cAt32/l6lPDwfJJKe3IA0f8AsK1YxhWWH6sL8Wckru5iTG5hD2Ete0hzXN0LSNxC7Bg+I+k00VRoDIzrAbg9pLXgdmYFcwfCt72IFsOi7ZJiO7pXD5gpipJ079j9Q11kZ/MmZRXS6rN867pLmXl+oXi6+XTeCRXeNFQqGLIlVZ2qLB2ZJg8zNbH1WaJ0J3xu0911yPiHfBbGtF2en6OqbyeDGfmPiAPFb0vabNrdJh49qy8tPsVGPp7lZtcc/f7hERTyEFz7EZOkqZX/AKQtHc3qj5LfnvsCeQJ8lzimN9TvOp8VSbbnanGPa2/L/ZabMjnOXgvP/RfpwrKhgCmXlXqTpantpXtQgoXFdVUVszSxIXLznXlFq6jM2KuMYc2sgdA52V1xJE87mSC4F+wgkHsJWjyYTXRu6N1LITewMbTIw9oe3S3fZdCXoSOGgd8SpVDGunHdkro5Spu94mu7N7OPheKmrA6QaxQgh2Q+3IRpmHADdv37tgLidSvi+rhWxEqsrvLuNoQ3T7dfLoi43ZuLpmKIm8+0WNb29YbUsvAGWI97srh8GOWuroFdRx1EL6eUkNdYhw3seNWuH86jRabLsxiLDkbCJBwfG9mUjn1iCPJXWFqxnTSvmiPfdbTMZUONg1ou5xDWgby4mwA7yV0mipRTwxU979HGGuI3F51efEklYbZ3Zz0Z3pFQWvnF8jG9ZkV9MxP4n28rnfvWbJUfGYhZU4O/aZgt534EmYL0oUuoPSdx23SVfCV4zr4StnUXAxYKGcKZRyjRcUbrUxkjyxzXje1wf5G/0XR2m4uOOq51VjQre8JfmgiPOJl+/KLr02w55Tj4P1/BF2nG8YS8UXERFflQVcSdaGU8onnyaVz+kGgW/wCKC8Eo/Qv/AMJWhUp0C89tzWHP+i52b/HLxMjDuUqih3KVebJD1CIiwAiIgCIiAIiIAiIgCIiAICiIAiIgCIiAIiIAvEm5e14k3IEY6pW47NOvSRdxHk5w+i0+pW37Lj/hI/1j5vcvQ7Df7sv/AD/aOG0f4F4r0ZlkRF6UpSKoZmY5vNpHmFzqkOgXSlzmePo5ZGezI4DuubfCyo9tw6kJeK9C22Y/rXg/UvwqVV4CrC8s9SZLUIiLBgIiIAiIgCIiAIiIAiIgCIiAIiIAiIgCIiAKOTcpFFMVkIx9UdCt4wNmWmiH6Np8xf6rRKq50G86DvK6LTwhjGsG5rQ3yFl6XYcfrfgRtpvqRXe/T8kqIi9AU4Wj7TQZKonhI1r/ABAyn5A+K3ha9thS5omyjfG7X3XWB+IaoO0qXSYeXas/L8XJmAqbtZLty+c7GCgcrix1O9XmHReKmrFxNZniqkysJG+2nedAoqaKUtzZz46j4r5iR6luZHzWQom9Qdy7Ul1TnKVo3KdPPmuCLOG8fUKwqte3JI1452PirS5VIpPIzwuERFzBrm0dJisko9CnhjiyC4eBnz3OY6xu0tbisb/sLHD62JRj3Tb5RBbqikwxMopJKP8AjFvm2jm6d3qaV/u/jX/c2+b/APQvJwbHm+riETu8j6wlbui2/WT7I/4x9jHRI0kjaKMbqebu6Mf6F5O1mJQf0rDH24uhElh4gPb8Qt4QOI4p+pg/qpR5Xj6P+h0bWjNVw3b6gnsHPMR/TCzf22ktHiQtoY8OAc0ggi4IIII5gjeqGKYFS1Q/4iBjja2cDJIO57bH4rC4LsjLRVLX01WfRiSZIZdSdDYCwyk3I63VOnFYccPOLcG4vseafddL1Vu8xvSWqubWiIop2CIiAIiIAq07lO4qlUOW0VmbQWZ6wqLpKqJo3B+c9zOt9APFb+tU2MprmSY/2Tf8Tv8AKtrXstlUtzDpvjn89Sr2jU3qu72L8hERWRAChqYGvY5jtzmlp7iLKZEtfUaaHOOjdG90bt7HFp8OPcd/irsD1kNrqCxFQ0cmP+jvp5LDQSLxOPwzo1XHhw8PmXI9HTqKtTU1z8ePvzPeKO0aPzlkqN3UC1sz9NMbeqzqjv4/z2rPRCwXCX7SimaSV42I8YN2r7A67QexR1zbtVfDK5jm5CbOboQdCtJXnDe7wlaKRkURFxMhEXkmyA9Iqk2IxN3vF+Q1Pkq5xW/qsce/q/NdFSm9EYMmixXp0p3MA8SU9Jm7PL+Kz0Mu7zNrMyqLGMxFw9YeSyLHAi44rSUHHUw00ekRFqAiIgCIvLjZARzOWOqHE6DUk2AHEncFankVzZeg6SXpnDqxnq9r/wCA17yFNweHdaooI3lNUoOb4fLGzYVRiCFkfEDU83HVx81dRF7iMVFJLRHnJScm29WERFkwEREBFNE17S1wu1wLSDxBXNdomPo87dd12O9pvPv4HtXT1h9pMKjqoHNfoWgua72bDXwNv5soWNwqrxT4rNe3t3kvCYh0pNcH68H79xoezMJ6Jrjvd1z+tqPhbyWxAKjhbLNHcspGy68bVbq1Gy1m93Igc24WMrMIa83trzGh8ws+IVNHR3XSlQqp9TU5OrFamqx0crPVkfbkbH5hWA6bn8Fsn+zxzUUtBbcu1TDV7XlFPyCxEDAflj+LyAUbqFzvWJPeT8lmXR2UbtFEdSUdFY7KSehjIsOa3cAO4WViKFoOoUNVXtbvI8VF00jvVaVtacs2bWdjKGeNo0CpVNYDuVf0SZ3Id5v8ApI8IH9Y4u7BoP4+K3vFavyNVGK7ym28jsrdddeQ71m4mZWgcgkUTWizQAOxSLjUqb2S0MuVwiIuRgIi+EoASq00i9yyKhNKb2GpJsANSSdwAXSEW2dIQPrInzSCKP1nG3YBxJ7At9oaVsMbY2bmjxJ4k9pKx+z2E9AzM77xw635o9kfXt7gs0vYbNwX6eF5fU/suz3KjG4lVZbsfpX3fb4cEERFZEEIiIAiIgCp4q60Ep/Qvt35TZXFRxj+jy/2TvktKn0PwZvS+uPijUsPGiycKxtF6qvRPXgqckpF3VVy2pGSkKFrl6VhGTWcWRWif0jsXh8xKjXwlbyrTeTZruo8yNVGoGhVuSRU6h+ir67TeRJppmsNwxjKv0h1zmsCHagHcC3kOxbOFgjKJZejaQSNXAcB28lnQExDk93e1t9uB2aS0PqIijAIiIAi8krw+VAlc9l1lBLKopJlBGHyvEcbS5x4D5k8B2rtTpOTslmdYwtmz5NNwGpOgA1JPAALZ9n8E6L8rKLyHcN4YD/mU2C4G2DrPs6Tnwb2N/f8lm16jZ+zVR/cqfVwXZ+fQq8Xjd5dHT04vt8O718AiIrgrQiIgCIiAIiIAquIsvDIOcTx5tKtIsNXyMp2aaNCw912q5dUYo+ikdEfwOLfAHQ+VldXz2rFwk09T0Es3dErZF6EygRYVSS0NHBMs9Oo3SqJFl1ZPiYUEfSVFUNuFIoqmTK1aLNm6NepKAU8z5WOd13FzgbEa77aXWxtkBF1gfSBK4hp3HUq+yawspddSlZy1+WOm4noZDMF8zhUunXgzqPuMyqZfMgUbplRfVDmpIIJpfu4nu7QLN/aOi6woSm7RV2Z6NRV3oSvmVaWoWYpNmJX6zPDRyZ1nee4fFZ+hweCHVjOt7Tus7z4eFla4fY9WWc+qvv5EapjaNPTrPu9/a5rWHbPyy9aS8bORHXPc3h4+S2ugoI4G5Y225neXHmTxVtFf4fB0qC6iz7eJV18VUra6di0CIilEYIiIAiIgCIiAIiIAiIgNT2poyyRs7Ro6zX9jhuPiNPDtVWGQELcJ4WvaWPALSLEFanXYJNCSYwZGcLavHYRx7x8F5zauzpSm6tNXvr4/nXzLXC4iMoqEnZrTv7uQRURXW0doeR0KkFa1ed3GTXBrgWkVb0xq8Or2jiE3GY3WXFUrnC1l8jkkk+7Y53utJHnuCyFHs5LIbzuyN9lpDnHx3D4qZhsDWqtbsefDz9jWU4U85u3r5akezeFQTROMkerX5Q5rnNvoDrY20ussdlqb88dzv3hZWnp2RtDGABoFgB/OqnXraWCpKCjOKbXGxV1MZVc24SaXZcwQ2Xpuch/W/gpWbN0o/qyfee8/VZhF0WEoL/hHyRzeKrP/m/NlOHD4WasiYDzDRfz3q4iLukkrI4uTk7t3CIiyYCIiAIiIAiIgCIiAIiIAiIgCIiAIiIChi3qH3VomKev4Iiq9raFns8qLYdnfw9/0XxFXbP/AJiZi/4zdG7l9RF6eWpQIIiLUBERAEREAREQBERAEREAREQBERAEREB//9k=">
            <a:extLst>
              <a:ext uri="{FF2B5EF4-FFF2-40B4-BE49-F238E27FC236}">
                <a16:creationId xmlns:a16="http://schemas.microsoft.com/office/drawing/2014/main" id="{BF3F0FB5-EAFF-464D-914E-9D9CA6D4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17" y="4202494"/>
            <a:ext cx="1013033" cy="10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213D07-EF69-4405-8F43-0A04E6994F8A}"/>
              </a:ext>
            </a:extLst>
          </p:cNvPr>
          <p:cNvSpPr txBox="1">
            <a:spLocks/>
          </p:cNvSpPr>
          <p:nvPr/>
        </p:nvSpPr>
        <p:spPr>
          <a:xfrm>
            <a:off x="1993691" y="4090450"/>
            <a:ext cx="9368852" cy="2250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Is it good enough?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But we can do better than that…</a:t>
            </a:r>
            <a:endParaRPr kumimoji="0" lang="en-US" sz="4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3880AC-FA0F-49B5-9019-70177000C10C}"/>
              </a:ext>
            </a:extLst>
          </p:cNvPr>
          <p:cNvSpPr txBox="1">
            <a:spLocks/>
          </p:cNvSpPr>
          <p:nvPr/>
        </p:nvSpPr>
        <p:spPr>
          <a:xfrm>
            <a:off x="1084287" y="3199260"/>
            <a:ext cx="10493116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O(n(V+E))=O(n(n+n-1))=O(n</a:t>
            </a:r>
            <a:r>
              <a:rPr lang="en-US" b="1" baseline="30000" dirty="0">
                <a:solidFill>
                  <a:srgbClr val="7030A0"/>
                </a:solidFill>
              </a:rPr>
              <a:t>2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4BCA2-BF76-42A4-B329-9E6260990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699" y="5383841"/>
            <a:ext cx="1028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06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614597" y="652540"/>
            <a:ext cx="9653665" cy="4953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endParaRPr kumimoji="0" lang="fa-IR" sz="60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endParaRPr lang="fa-IR" dirty="0">
              <a:solidFill>
                <a:srgbClr val="F7941D"/>
              </a:solidFill>
              <a:latin typeface="Calibri Light" panose="020F0302020204030204"/>
            </a:endParaRP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endParaRPr kumimoji="0" lang="fa-IR" sz="60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6983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614597" y="652540"/>
            <a:ext cx="9653665" cy="4953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  <a:endParaRPr kumimoji="0" lang="fa-IR" sz="60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endParaRPr lang="fa-IR" dirty="0">
              <a:solidFill>
                <a:srgbClr val="F7941D"/>
              </a:solidFill>
              <a:latin typeface="Calibri Light" panose="020F0302020204030204"/>
            </a:endParaRP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428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614597" y="652540"/>
            <a:ext cx="9653665" cy="4953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find farthest vertex </a:t>
            </a:r>
            <a:r>
              <a:rPr lang="en-US" b="1" i="1" dirty="0">
                <a:solidFill>
                  <a:srgbClr val="F7941D"/>
                </a:solidFill>
                <a:latin typeface="Calibri Light" panose="020F0302020204030204"/>
              </a:rPr>
              <a:t>t</a:t>
            </a: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 to r</a:t>
            </a:r>
            <a:endParaRPr lang="fa-IR" dirty="0">
              <a:solidFill>
                <a:srgbClr val="F7941D"/>
              </a:solidFill>
              <a:latin typeface="Calibri Light" panose="020F0302020204030204"/>
            </a:endParaRP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endParaRPr lang="en-US" dirty="0">
              <a:solidFill>
                <a:srgbClr val="F7941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0484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614597" y="652540"/>
            <a:ext cx="9653665" cy="4953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find farthest vertex </a:t>
            </a:r>
            <a:r>
              <a:rPr lang="en-US" b="1" i="1" dirty="0">
                <a:solidFill>
                  <a:srgbClr val="F7941D"/>
                </a:solidFill>
                <a:latin typeface="Calibri Light" panose="020F0302020204030204"/>
              </a:rPr>
              <a:t>t</a:t>
            </a: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 to r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 to r path is a diameter!</a:t>
            </a:r>
          </a:p>
        </p:txBody>
      </p:sp>
    </p:spTree>
    <p:extLst>
      <p:ext uri="{BB962C8B-B14F-4D97-AF65-F5344CB8AC3E}">
        <p14:creationId xmlns:p14="http://schemas.microsoft.com/office/powerpoint/2010/main" val="876162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614597" y="652540"/>
            <a:ext cx="9653665" cy="4953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find farthest vertex </a:t>
            </a:r>
            <a:r>
              <a:rPr lang="en-US" b="1" i="1" dirty="0">
                <a:solidFill>
                  <a:srgbClr val="F7941D"/>
                </a:solidFill>
                <a:latin typeface="Calibri Light" panose="020F0302020204030204"/>
              </a:rPr>
              <a:t>t</a:t>
            </a: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 to r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 to r path is a diameter!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47F9A-CF67-4A74-86D1-EEB4E9DCB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692" y="4675838"/>
            <a:ext cx="1133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4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B8D4-7AD4-4DEF-B548-993F158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42" y="2483049"/>
            <a:ext cx="1122314" cy="56302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CF54D-0F35-4DE9-8F10-CDBA6B0E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684233"/>
            <a:ext cx="424114" cy="341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8E511-C83D-4179-B5EE-D4C1F3B68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683" y="3001107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762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0" y="11241"/>
            <a:ext cx="5021705" cy="2177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find farthest vertex </a:t>
            </a:r>
            <a:r>
              <a:rPr lang="en-US" b="1" i="1" dirty="0">
                <a:solidFill>
                  <a:srgbClr val="F7941D"/>
                </a:solidFill>
                <a:latin typeface="Calibri Light" panose="020F0302020204030204"/>
              </a:rPr>
              <a:t>t</a:t>
            </a: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 to r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 to r path is a diameter!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791CB-DB49-4F3F-A3C3-26B0C792C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0"/>
            <a:ext cx="6858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69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0" y="11241"/>
            <a:ext cx="5021705" cy="2177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find farthest vertex </a:t>
            </a:r>
            <a:r>
              <a:rPr lang="en-US" b="1" i="1" dirty="0">
                <a:solidFill>
                  <a:srgbClr val="F7941D"/>
                </a:solidFill>
                <a:latin typeface="Calibri Light" panose="020F0302020204030204"/>
              </a:rPr>
              <a:t>t</a:t>
            </a: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 to r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 to r path is a diameter!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791CB-DB49-4F3F-A3C3-26B0C792C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0"/>
            <a:ext cx="6858001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CC3AD-31EA-4B4E-879A-A373013DE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1" y="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59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0" y="11241"/>
            <a:ext cx="5021705" cy="2177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find farthest vertex </a:t>
            </a:r>
            <a:r>
              <a:rPr lang="en-US" b="1" i="1" dirty="0">
                <a:solidFill>
                  <a:srgbClr val="F7941D"/>
                </a:solidFill>
                <a:latin typeface="Calibri Light" panose="020F0302020204030204"/>
              </a:rPr>
              <a:t>t</a:t>
            </a: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 to r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 to r path is a diameter!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791CB-DB49-4F3F-A3C3-26B0C792C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0"/>
            <a:ext cx="6858001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CC3AD-31EA-4B4E-879A-A373013DE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1" y="1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1F45FD-7E1C-4DDA-A509-050C0A36D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999" y="0"/>
            <a:ext cx="6858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48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0" y="11241"/>
            <a:ext cx="5021705" cy="2177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find farthest vertex </a:t>
            </a:r>
            <a:r>
              <a:rPr lang="en-US" b="1" i="1" dirty="0">
                <a:solidFill>
                  <a:srgbClr val="F7941D"/>
                </a:solidFill>
                <a:latin typeface="Calibri Light" panose="020F0302020204030204"/>
              </a:rPr>
              <a:t>t</a:t>
            </a: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 to r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 to r path is a diameter!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791CB-DB49-4F3F-A3C3-26B0C792C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0"/>
            <a:ext cx="6858001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CC3AD-31EA-4B4E-879A-A373013DE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1" y="1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1F45FD-7E1C-4DDA-A509-050C0A36D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999" y="0"/>
            <a:ext cx="6858001" cy="6858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DC08BB-FC79-407C-916A-C5A17FE1D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999" y="-2"/>
            <a:ext cx="6858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25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85727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C09FB-6451-4545-9676-7958D552097B}"/>
              </a:ext>
            </a:extLst>
          </p:cNvPr>
          <p:cNvSpPr txBox="1">
            <a:spLocks/>
          </p:cNvSpPr>
          <p:nvPr/>
        </p:nvSpPr>
        <p:spPr>
          <a:xfrm>
            <a:off x="1079293" y="356765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p</a:t>
            </a:r>
            <a:r>
              <a:rPr kumimoji="0" lang="en-US" sz="4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icked </a:t>
            </a:r>
            <a:r>
              <a:rPr kumimoji="0" lang="en-US" sz="47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9E7426-5541-4E05-8F93-CDCE45731B4C}"/>
              </a:ext>
            </a:extLst>
          </p:cNvPr>
          <p:cNvCxnSpPr/>
          <p:nvPr/>
        </p:nvCxnSpPr>
        <p:spPr>
          <a:xfrm flipV="1">
            <a:off x="3192907" y="2203436"/>
            <a:ext cx="2743200" cy="17238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74BC1F-9AA7-4FCC-ADF2-3E5959C14BF1}"/>
              </a:ext>
            </a:extLst>
          </p:cNvPr>
          <p:cNvCxnSpPr>
            <a:cxnSpLocks/>
          </p:cNvCxnSpPr>
          <p:nvPr/>
        </p:nvCxnSpPr>
        <p:spPr>
          <a:xfrm>
            <a:off x="3192907" y="3927304"/>
            <a:ext cx="2743200" cy="17238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AA79A40-C565-4C3C-9C4B-878BA3BF2D22}"/>
              </a:ext>
            </a:extLst>
          </p:cNvPr>
          <p:cNvSpPr txBox="1">
            <a:spLocks/>
          </p:cNvSpPr>
          <p:nvPr/>
        </p:nvSpPr>
        <p:spPr>
          <a:xfrm>
            <a:off x="6033543" y="1843789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947184-68E2-49F8-97BE-1ECC392CAAEA}"/>
              </a:ext>
            </a:extLst>
          </p:cNvPr>
          <p:cNvSpPr txBox="1">
            <a:spLocks/>
          </p:cNvSpPr>
          <p:nvPr/>
        </p:nvSpPr>
        <p:spPr>
          <a:xfrm>
            <a:off x="6056027" y="5291525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687AD7-1F1C-4BEB-B1BE-D723B4BA78F1}"/>
              </a:ext>
            </a:extLst>
          </p:cNvPr>
          <p:cNvSpPr txBox="1">
            <a:spLocks/>
          </p:cNvSpPr>
          <p:nvPr/>
        </p:nvSpPr>
        <p:spPr>
          <a:xfrm>
            <a:off x="7794885" y="1843788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30F955-ADC9-4CDF-98DC-FF9C5664C595}"/>
              </a:ext>
            </a:extLst>
          </p:cNvPr>
          <p:cNvSpPr txBox="1">
            <a:spLocks/>
          </p:cNvSpPr>
          <p:nvPr/>
        </p:nvSpPr>
        <p:spPr>
          <a:xfrm>
            <a:off x="7794885" y="5291524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62486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E972BC-C793-45E2-856E-69CDFDBBE6D3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7CC6C6-14DD-45F5-AD6A-177DF3CB91F5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1415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0206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3214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65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B8D4-7AD4-4DEF-B548-993F158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57" y="5061358"/>
            <a:ext cx="1122314" cy="56302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CF54D-0F35-4DE9-8F10-CDBA6B0E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684233"/>
            <a:ext cx="424114" cy="341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8E511-C83D-4179-B5EE-D4C1F3B68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683" y="3001107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313D7-6A2F-4057-B6BA-CD19C0FEE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5754188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21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14:cNvPr>
              <p14:cNvContentPartPr/>
              <p14:nvPr/>
            </p14:nvContentPartPr>
            <p14:xfrm>
              <a:off x="1527120" y="3429000"/>
              <a:ext cx="9197640" cy="21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7760" y="3419640"/>
                <a:ext cx="921636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202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14:cNvPr>
              <p14:cNvContentPartPr/>
              <p14:nvPr/>
            </p14:nvContentPartPr>
            <p14:xfrm>
              <a:off x="1527120" y="3429000"/>
              <a:ext cx="9197640" cy="21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7760" y="3419640"/>
                <a:ext cx="9216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3E389A-7458-44ED-B226-370863121940}"/>
                  </a:ext>
                </a:extLst>
              </p14:cNvPr>
              <p14:cNvContentPartPr/>
              <p14:nvPr/>
            </p14:nvContentPartPr>
            <p14:xfrm>
              <a:off x="4241520" y="4491720"/>
              <a:ext cx="232560" cy="19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3E389A-7458-44ED-B226-3708631219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32160" y="4482360"/>
                <a:ext cx="25128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9909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14:cNvPr>
              <p14:cNvContentPartPr/>
              <p14:nvPr/>
            </p14:nvContentPartPr>
            <p14:xfrm>
              <a:off x="1527120" y="3429000"/>
              <a:ext cx="9197640" cy="21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7760" y="3419640"/>
                <a:ext cx="9216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3E389A-7458-44ED-B226-370863121940}"/>
                  </a:ext>
                </a:extLst>
              </p14:cNvPr>
              <p14:cNvContentPartPr/>
              <p14:nvPr/>
            </p14:nvContentPartPr>
            <p14:xfrm>
              <a:off x="4241520" y="4491720"/>
              <a:ext cx="232560" cy="19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3E389A-7458-44ED-B226-3708631219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32160" y="4482360"/>
                <a:ext cx="2512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D9BC1D-C036-4E23-A07F-EC3897D7C3EC}"/>
                  </a:ext>
                </a:extLst>
              </p14:cNvPr>
              <p14:cNvContentPartPr/>
              <p14:nvPr/>
            </p14:nvContentPartPr>
            <p14:xfrm>
              <a:off x="4473720" y="3348720"/>
              <a:ext cx="6019200" cy="114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D9BC1D-C036-4E23-A07F-EC3897D7C3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4360" y="3339360"/>
                <a:ext cx="603792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7816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14:cNvPr>
              <p14:cNvContentPartPr/>
              <p14:nvPr/>
            </p14:nvContentPartPr>
            <p14:xfrm>
              <a:off x="1527120" y="3429000"/>
              <a:ext cx="9197640" cy="21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7760" y="3419640"/>
                <a:ext cx="921636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407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14:cNvPr>
              <p14:cNvContentPartPr/>
              <p14:nvPr/>
            </p14:nvContentPartPr>
            <p14:xfrm>
              <a:off x="1527120" y="3429000"/>
              <a:ext cx="9197640" cy="21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7760" y="3419640"/>
                <a:ext cx="9216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14:cNvPr>
              <p14:cNvContentPartPr/>
              <p14:nvPr/>
            </p14:nvContentPartPr>
            <p14:xfrm>
              <a:off x="1455480" y="3125520"/>
              <a:ext cx="143280" cy="25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6120" y="3116160"/>
                <a:ext cx="16200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2270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14:cNvPr>
              <p14:cNvContentPartPr/>
              <p14:nvPr/>
            </p14:nvContentPartPr>
            <p14:xfrm>
              <a:off x="1527120" y="3429000"/>
              <a:ext cx="9197640" cy="21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7760" y="3419640"/>
                <a:ext cx="9216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14:cNvPr>
              <p14:cNvContentPartPr/>
              <p14:nvPr/>
            </p14:nvContentPartPr>
            <p14:xfrm>
              <a:off x="1455480" y="3125520"/>
              <a:ext cx="143280" cy="25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6120" y="3116160"/>
                <a:ext cx="1620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EE8C42-81E4-4854-A0E5-589DAC1FC37F}"/>
                  </a:ext>
                </a:extLst>
              </p14:cNvPr>
              <p14:cNvContentPartPr/>
              <p14:nvPr/>
            </p14:nvContentPartPr>
            <p14:xfrm>
              <a:off x="8456400" y="2509200"/>
              <a:ext cx="286200" cy="19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EE8C42-81E4-4854-A0E5-589DAC1FC3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47040" y="2499840"/>
                <a:ext cx="30492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1827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14:cNvPr>
              <p14:cNvContentPartPr/>
              <p14:nvPr/>
            </p14:nvContentPartPr>
            <p14:xfrm>
              <a:off x="1527120" y="3429000"/>
              <a:ext cx="9197640" cy="21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7760" y="3419640"/>
                <a:ext cx="9216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14:cNvPr>
              <p14:cNvContentPartPr/>
              <p14:nvPr/>
            </p14:nvContentPartPr>
            <p14:xfrm>
              <a:off x="1455480" y="3125520"/>
              <a:ext cx="143280" cy="25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6120" y="3116160"/>
                <a:ext cx="1620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EE8C42-81E4-4854-A0E5-589DAC1FC37F}"/>
                  </a:ext>
                </a:extLst>
              </p14:cNvPr>
              <p14:cNvContentPartPr/>
              <p14:nvPr/>
            </p14:nvContentPartPr>
            <p14:xfrm>
              <a:off x="8456400" y="2509200"/>
              <a:ext cx="286200" cy="19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EE8C42-81E4-4854-A0E5-589DAC1FC3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47040" y="2499840"/>
                <a:ext cx="304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B99EB7-8911-4185-AF74-02D57E3028B8}"/>
                  </a:ext>
                </a:extLst>
              </p14:cNvPr>
              <p14:cNvContentPartPr/>
              <p14:nvPr/>
            </p14:nvContentPartPr>
            <p14:xfrm>
              <a:off x="1544760" y="2714760"/>
              <a:ext cx="7081560" cy="96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B99EB7-8911-4185-AF74-02D57E3028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5400" y="2705400"/>
                <a:ext cx="7100280" cy="9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9423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14:cNvPr>
              <p14:cNvContentPartPr/>
              <p14:nvPr/>
            </p14:nvContentPartPr>
            <p14:xfrm>
              <a:off x="1527120" y="3429000"/>
              <a:ext cx="9197640" cy="21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7760" y="3419640"/>
                <a:ext cx="9216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14:cNvPr>
              <p14:cNvContentPartPr/>
              <p14:nvPr/>
            </p14:nvContentPartPr>
            <p14:xfrm>
              <a:off x="1455480" y="3125520"/>
              <a:ext cx="143280" cy="25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6120" y="3116160"/>
                <a:ext cx="16200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9395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99529-4E00-4692-A92A-7A1AA77A04F0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1: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0AD09E-56B9-4EC2-B0B3-1CB57E534218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3837483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14:cNvPr>
              <p14:cNvContentPartPr/>
              <p14:nvPr/>
            </p14:nvContentPartPr>
            <p14:xfrm>
              <a:off x="6268680" y="3286080"/>
              <a:ext cx="232560" cy="63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42CFB4-2AC7-4C4A-BA01-F80A3C407D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320" y="3276720"/>
                <a:ext cx="2512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14:cNvPr>
              <p14:cNvContentPartPr/>
              <p14:nvPr/>
            </p14:nvContentPartPr>
            <p14:xfrm>
              <a:off x="1527120" y="3429000"/>
              <a:ext cx="9197640" cy="21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340A75-9AE8-49F2-9591-AA973FEB1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7760" y="3419640"/>
                <a:ext cx="9216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14:cNvPr>
              <p14:cNvContentPartPr/>
              <p14:nvPr/>
            </p14:nvContentPartPr>
            <p14:xfrm>
              <a:off x="1455480" y="3125520"/>
              <a:ext cx="143280" cy="25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19E394-28AF-4271-82BA-3F5E404AD2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6120" y="3116160"/>
                <a:ext cx="1620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C5CC54-EE05-4922-BEB0-416693EBBCEF}"/>
                  </a:ext>
                </a:extLst>
              </p14:cNvPr>
              <p14:cNvContentPartPr/>
              <p14:nvPr/>
            </p14:nvContentPartPr>
            <p14:xfrm>
              <a:off x="10492560" y="3080880"/>
              <a:ext cx="151920" cy="28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C5CC54-EE05-4922-BEB0-416693EBBC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83200" y="3071520"/>
                <a:ext cx="17064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5911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304799" y="847412"/>
            <a:ext cx="8049718" cy="40393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find farthest vertex </a:t>
            </a:r>
            <a:r>
              <a:rPr lang="en-US" b="1" i="1" dirty="0">
                <a:solidFill>
                  <a:srgbClr val="F7941D"/>
                </a:solidFill>
                <a:latin typeface="Calibri Light" panose="020F0302020204030204"/>
              </a:rPr>
              <a:t>t</a:t>
            </a: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 to r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 to r path is a diameter!</a:t>
            </a:r>
          </a:p>
        </p:txBody>
      </p:sp>
    </p:spTree>
    <p:extLst>
      <p:ext uri="{BB962C8B-B14F-4D97-AF65-F5344CB8AC3E}">
        <p14:creationId xmlns:p14="http://schemas.microsoft.com/office/powerpoint/2010/main" val="285877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B8D4-7AD4-4DEF-B548-993F158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69" y="2483049"/>
            <a:ext cx="1122314" cy="56302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CF54D-0F35-4DE9-8F10-CDBA6B0E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684233"/>
            <a:ext cx="424114" cy="341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8E511-C83D-4179-B5EE-D4C1F3B68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683" y="3001107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313D7-6A2F-4057-B6BA-CD19C0FEE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5754188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06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E8FD1D-9DAD-48C7-898C-75A1FFECDC87}"/>
              </a:ext>
            </a:extLst>
          </p:cNvPr>
          <p:cNvSpPr txBox="1">
            <a:spLocks/>
          </p:cNvSpPr>
          <p:nvPr/>
        </p:nvSpPr>
        <p:spPr>
          <a:xfrm>
            <a:off x="304799" y="847412"/>
            <a:ext cx="8049718" cy="40393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greedy approach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pick an arbitrary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find farthest vertex 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s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find farthest vertex </a:t>
            </a:r>
            <a:r>
              <a:rPr lang="en-US" b="1" i="1" dirty="0">
                <a:solidFill>
                  <a:srgbClr val="F7941D"/>
                </a:solidFill>
                <a:latin typeface="Calibri Light" panose="020F0302020204030204"/>
              </a:rPr>
              <a:t>t</a:t>
            </a:r>
            <a:r>
              <a:rPr lang="en-US" dirty="0">
                <a:solidFill>
                  <a:srgbClr val="F7941D"/>
                </a:solidFill>
                <a:latin typeface="Calibri Light" panose="020F0302020204030204"/>
              </a:rPr>
              <a:t> to r</a:t>
            </a:r>
          </a:p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 to r path is a diameter!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E04CCE-6AEC-4B36-A929-33CF4F9D356B}"/>
              </a:ext>
            </a:extLst>
          </p:cNvPr>
          <p:cNvSpPr txBox="1">
            <a:spLocks/>
          </p:cNvSpPr>
          <p:nvPr/>
        </p:nvSpPr>
        <p:spPr>
          <a:xfrm>
            <a:off x="8204615" y="1092875"/>
            <a:ext cx="3837483" cy="13598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Case 1 proved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(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diameter)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954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E972BC-C793-45E2-856E-69CDFDBBE6D3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7CC6C6-14DD-45F5-AD6A-177DF3CB91F5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20263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E6CE25AE-676C-4A82-87A4-A35550288174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8D906F-7B8D-4AE7-A6D3-49A37760BFF3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6228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5B7D48-B7C2-412D-B924-670D34BF4F8A}"/>
                  </a:ext>
                </a:extLst>
              </p14:cNvPr>
              <p14:cNvContentPartPr/>
              <p14:nvPr/>
            </p14:nvContentPartPr>
            <p14:xfrm>
              <a:off x="5822280" y="2401920"/>
              <a:ext cx="375120" cy="19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5B7D48-B7C2-412D-B924-670D34BF4F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2920" y="2392560"/>
                <a:ext cx="39384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0628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9965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388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5068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14:cNvPr>
              <p14:cNvContentPartPr/>
              <p14:nvPr/>
            </p14:nvContentPartPr>
            <p14:xfrm>
              <a:off x="8554680" y="4045320"/>
              <a:ext cx="1152360" cy="136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5320" y="4035960"/>
                <a:ext cx="1171080" cy="13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8573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14:cNvPr>
              <p14:cNvContentPartPr/>
              <p14:nvPr/>
            </p14:nvContentPartPr>
            <p14:xfrm>
              <a:off x="8554680" y="4045320"/>
              <a:ext cx="1152360" cy="136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5320" y="4035960"/>
                <a:ext cx="117108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14:cNvPr>
              <p14:cNvContentPartPr/>
              <p14:nvPr/>
            </p14:nvContentPartPr>
            <p14:xfrm>
              <a:off x="3571920" y="4545360"/>
              <a:ext cx="6393960" cy="65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2560" y="4536000"/>
                <a:ext cx="6412680" cy="6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2094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14:cNvPr>
              <p14:cNvContentPartPr/>
              <p14:nvPr/>
            </p14:nvContentPartPr>
            <p14:xfrm>
              <a:off x="8554680" y="4045320"/>
              <a:ext cx="1152360" cy="136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5320" y="4035960"/>
                <a:ext cx="117108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14:cNvPr>
              <p14:cNvContentPartPr/>
              <p14:nvPr/>
            </p14:nvContentPartPr>
            <p14:xfrm>
              <a:off x="3571920" y="4545360"/>
              <a:ext cx="6393960" cy="65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2560" y="4536000"/>
                <a:ext cx="64126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3FCAF3-4CF5-4966-813A-C28C28D5CF72}"/>
                  </a:ext>
                </a:extLst>
              </p14:cNvPr>
              <p14:cNvContentPartPr/>
              <p14:nvPr/>
            </p14:nvContentPartPr>
            <p14:xfrm>
              <a:off x="1080360" y="5938200"/>
              <a:ext cx="2420280" cy="77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3FCAF3-4CF5-4966-813A-C28C28D5CF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1000" y="5928840"/>
                <a:ext cx="2439000" cy="7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02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4F1A3-0F6B-4F71-B889-DD18D294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69" y="291766"/>
            <a:ext cx="6274468" cy="6274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5B8D4-7AD4-4DEF-B548-993F158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608" y="2483049"/>
            <a:ext cx="1122314" cy="563028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BhlBMVEX/////yggAAAD3lB3z8/X/95pjZGa8vcFYWFr/xgD/nB/3kh739/n/yAD/ywdaWlz//J3g4OCDhIj/1kD//6Pv7+/n5+f2jx+/wMT9lx7Gx8vS0tLMzMz/+qK6urr/+5zzbyKXl5evr69oaGijo6M8PDwTExMoKCh2dnYfHx//wBT/uhMzMzNISEiIiIhQUFD/1Am4tHP4oRqMjIz6rRZ+f4IPDw+cnJxwcXT/9JD+0SvXhRr+6nqUk2D+42iKVxJPMQuhZRX9xiy4cxc6OSRdXTxub0l+fVKWlFylo2lISS8lDgDf24vmjBzMfBljPw34ojceIBX5r0r+5GHKyH7n45E4JAb/7oOZYBP+2lEgFQT+s0V1SQ8qGgZWNguATxC4lwXLqAeslCqligCdeA1lWQR+bAV1WwnkqhKwlQcXAAbXtQdfSgmpThj6gCEgHQMvLANBOwWHaAvQYB5RSQSKQRTRnxFFIgr7vTTVsge0VBgTFACMQhS6jA/laiHClBBgLA2dk0axWbc0AAAPLElEQVR4nO1cC3saxxUVA0IIwSLejwUkQLxB2JJASLZly484L9t1HNuSa8dxkzRpUjsP10maNmn6z3vvnVlYHhKwmpUUd8735ftiyZb2cO/cc87MwNycgoKCgoKCgoKCgoKCgoKCgoKCgoKCgoKCgoKCgoKCgoKCgoKCgoKCgoKCgoKCgoKCgoKCgsJbDp+AKxqNxgDRqMvnO+uHOjli+XagWC6xo1EqFz3d9Vw+/YdkG2sdQ20EFddZP+/MiNGD37z1zu0r7yLeE7goAP/77pXb79x6/wPBMXvWTzwrqozd/jASiSwfj0hkxZu8c/ceUOye9SPPhjxj70VW5qfCn5JO712g2PhDdWqR3Y9Mx29+PvLRkjPpvAYcg2f92NMjytiV5WkZEkWn9zlQ1M/6wccgGgvqejqdTsF/uh4MxqI4+VOMfSh6NGNg3mjaHQO973KK+0AxcdZ8+ghmc91W9UihY4z4ZHb2Dnd3NYcfsDgOfr9D2w0fPthAijfOzUgN5poTBY6WYWZvEbk5joWGf0NDikmcN/mzZjc3l21wDg33+nY+m9aD6MEQYMiC0LKpbDZfYreQ4c6ig8rnn8zzAlG8dA4opohfJR90mdymAeMLcyCGMGgyYb/DH768t7f34PDwUJtQyh7FM21UvQhP0EzMmWmNAYzS93CUQt38lzNi4oSPr6KmeZ2C4tmNm2gB+aXnjmWHpQwydhEYPkaGO/PTMQSOToPiWYlGDn53NTGRHzBMM/YxzNI9ZDg/PUN/3CnGzZlIfxbX31qPH4W9GIwWgkh8YlX6EiSHmcMBhruTGDq0GlFE0YieOj/KQm2Xz6AX01MLo0ik0ij6PnClD1d41foMJ/FDiltIEaW/etoE13EBBucEP5c+hp0ZbcaMqvl7nmZiCZHiBq5F71XGWqfKL8Hzm2+QXwKR4kgIiO90GYMJmkF90LTd3d1wOHx4OAVBwBJRhDS1fnr8otig60IefD6dt2Mqu71ZKbhbTUDLEyh0K6FNMABIOZFys44QCyiipk2j+L0+5RQfMZY6LYK5gQYNcn65wFHbL51GqxAqsptoaRYHnt2BznS6NnU678CPOp3NG71MPkoUMJqi7gwJNuWmu1Jpt9uVSqFVLHfMRN+PcM/Wg38PlX9nkkelaSoGavs0CFZwd6E3QXWqH04dVsylRwe6K6Yn1ja7Lagv2tLHZjr+PRyoKxN8DV+GxlK0nx9KYDltNGgMGzS1jYmpMEGRq+wdYHh5gOHlKQYqGTdRxAP7GdKEyfUmaBr55TE2uWOT/ilP+AMMHVMMVM3bKyHOmrLNBNdGJkwi1cX+nMI0coZ7gwWbNFA1ShdGCffRQNmJYMM8YVwpatDSlOnNx6PFg+kEokfQVEH03/bamk1cbFGfuYAJD/q2qSZ4lEeLw1kYag6nieAdm923DsXqJHoejQqInBtT/tIYMFyZIkyYCdb6/DhBO3Nwm4o1UMAFnDDb0/6A4MwMtXp8iODUv2x2pFEi9MECkvGePtAEKR5OEZf6FTQTvEQz3DagSds0UiBpIC/gLPtDOmc4YWPmiBrSnqKNFYQx2MgbJoZrIK5Az0yJdHaGIhkiwQOb1yAwDKUWoico4Bw1OjKcgWCfIp5Cpe3hJgBOFIiBUJALTWHTtmbdUhDbNDPJoaB454ntjhu0rAnTJeZKoAa2LO3Q6lYYGlV8gnPAVoBbq/A9mBQat6KFPSFrDCEbxlEqOrYOGoSbluICJnWLv4vr4fzEuDtKcUmEX3st6VwRlkIqkYeYVLbmnIRrm5mh2Nm/Y//hBVB0o8hb3gzi2WJ2hiaKNh9e8Isi1oc2JuDlFYgLo5iK4ikcXkAF3Sf45wXG/vzRRxtbAnVEDcCPRB3HkaUMRRTtVcW56MQcfxyyjN1LJpcGEO8D/+h01o6g6DQOL87joX4PYIQe3fUmAc4jER9PEYKicXhxrq9m0DH40/27l+7w3Jf0mpDkWFoc261/FIrbw1vFT549enTt2if37j19+vz51asHB/v7Nz799NMXL15cGOKoLS4ZGeP0j6BmQT7A94YvXvzLZ58fHHSGKffwxYXhKnKK+/ZRjLbKcuQoGmyxm5HIoVZLej8BA1Gtdlh5aHcc8NdRinERpEr2bO0H5L14IDuR+T2/P568ylggEGiwYi7Lf7YvSiesemMcRQr9eMpmy45bjHW+lLWNkMez0st+bQknRwsZEgrZ/i09X4mxz46g+Bysv5wHGUCF/fCVrC11ioo7i9qGE0S8GPB4msUGP7Zq9RYC2Fj2txGKtK/hfQphTs6TmOBi7KvaNUnGkO6dZPx4LMhYAxgGEM0GLUUjQeBt2xdHUITM75HyJCZssi9rtRusIeenMbComV1oOu811gGGBCDZwn7tCPMZRIojusgP9a9BT8t5FAM+KGG9Hv9aki904w23Bw5HHA+TKu1ut+A2SOLtI3ExGDIz+2aY4gWimHwE/07KoxjYZn+v1TeSLyXdFdgWo8brBKvp3gwh2l03J9noDZL00RSdzyTva1AJl5yvJDlfndIwLkQvkCg1mp5uG1kSyQCYuzJXPDyr3B1pVH4a9UTqDnGOSgi+WFYR8RIfX4j3DIWvNrtYSeAYgCQqFvzakRTlhn6fKKHTuSqpiAHU/AdCEXP5dfE2jBZUsh0gikIOcox9O2rDpYf+dVFCp/PVSznjNI83wEARSS9oKzSWxz0uVgSOBaJYMX43+27YhZuu88mZfNFeCZ1Lqx9I2fKiS+0ZTbSp8dUsDtIWLEdai6IFK4x9PxI0NOeSzBuLLfZDrS7OYl+9lhPQiqxEbUqRr99rOk4ZqmKj54ILjP1jRPn9S0boP9G+A8ca69Tr4euc4dLqGym+N0/GTUzT4uA3qqEQrMVSz5l5xmYpeTcWwT39WL8eDotthlerP8mwEy5ha7jom1stiFVs01I0RmXz6KCxLyFLNahHwz8bB86rq1KmNPReBkWfZs2ABAHFJi7FRn+Bjs1SdSNLnXD2bbNva/WtpXjvsDK++lpGUNTFrOEhcWAkgs53sU9NxwfVcVlqS0rQiGKP1k0XBrCIb2Q4+yIWcc+P2saG7gFVWCdU8aBFNb4CTT2O4pIIGidZNl3IFPWNuJliHPv05DqUoAilOUD194cNGGoGFbG3HMbGRXo7BgUN6/dO4QfX61tb17fiA0V8KSOBlvFNQnu4nvDi6IAEwUDlK7E/ZYNj4yIpv/Mk51I5HDMwSPuDhsbpqoyVmOUrET3YyGWnKhTR42mZ1Q6z1D+1MUXE7SzrTVWEVVgLI5wDDN/IGKdFylCLoBi4gTZwjI1FBNmvmrt3NEvxlIFNal0WsUmvE8OtfhHj2KYSwplOmhj2Y59eGzpXgtjYxlljVoLhLMUJQodv480Ci6GHsdpYhr9IuTkAmvjx8s4iPuqdoSpssvJmANvU/MXuAEVOEJKwHltIFazej0aGvEu9A136UsqtedSA5cyeHyYGWkxzvWCwtKFNO+Z8BIW6f/9fhgtHgnS+r/tcC4miVRtSxlRBkyY+wPDfcg7VYbndBu/mB91Hc2KWtQYLQJuWTa8kXlJ6+FBkKbqWSeEi5osuLODFc2thscB+rdc3fr5uHqWgFuBN5ZzjtahP/Q6+7WZ+2XLgTnEh9vQCp8nDyOVvIEuZCFajSBAsD5o8K/M0j9l3Kz6g+FDC32TtDaOQo7Mhf9IxW3Bo05AbF6L4M6zB0sPI3qL2DWQpOmujxqZLWiWYS6lElXWsPAKFX9MaxPyEYiHrilIWb/Bnwg6hiqbBAua0i7aGWwH4n/sZIAga+CP7ApUeD9qaPiCII7btW0jkrSVX2sCoD/Xob1JyJ0cBP4Vg3qE5eBgum77RaqMi0gCBQXJzPoI3qLUt+GtPvZSbAnNAEIjhvcmFxIK1wO9j7FfsUzNBWIUS338Ea+hDkoxFmjYB4+trtBAbuF8Thb/zfiaCF6hRWKCbn28c4MaxL0gEc3O+9EKqZXHpgJP4T58itujq71LfEoCGc54kg2/aGC8e+IEQ7tc06ASDrAESpPnJGLltILhGnhQJNi1v2sDP+LxWqxO/V9iiP0k+hM3j24UyhzAfwds86+kadE+bRg2+BFci87t+fGsCbc1sozhsz/n0RI42TX2phQSM0rLVLSR4gu8vbWzEkR4qIStJPmWuCFU0vI0Y+mVWKHg8VDFYqbu0w5bknz8QpcrpCZTIBBJEQWy4m1bngw7L4Os3v7x+/frl70z2iQiiSBw0zWhC/pgF5qFhytjFyA5+08FP8fENekhxPdWmlwOvhIJeNAOUmS2++vn+J0G4bbjsge6NDKoYqIzOgnOs2Kbj4Y8jj/0a3lTASSTWGq5N7FWybDhtWnh8BRQtbwQG1yqelns9a88dAVxqD5cfL+L71LBO5FCzrBqqciOzSHtruCXTW2n0cUVltGycoBvgwdkr6YhTNkC1SyDoftKM5zwK6awDVbrJdR6n0L2BEeCCHu0EoYI4Tj1ut6BYtuWMXwK2gcsyvpNdaEbThcMUDI+QwXock25joIWwjHm6dB5wu00UpR+Ay0GFa4bfIfIwcxdJJVbwLSh4KvpsdNcwyEdDqd12myhWZR+Ay4KHyzqtuORT/uwXM48d5NRIRUYfnFNsboYqZoolG8a9FDR7sqhtbVz68rvv/zv/OLyokc6jhow1++msXmRNPD0WAM0Aiqf4rvZZUDa8C96mvXDhAn0KD0bB5LHvCfKV6ETORNHTsftiv0X4qpzi4Jao0PljAjzIaWCI4tl/ZM94oFN5F8yNmaDQ+WPjOwxV9wjF8/HZUsOIcg/apyhkcJKjDuJZTqhgotiy/Uq4RcQGKeLx0iOwLhPNpj6O4vm8Ej5AEVWiM91eL8TYSijkNlFsntf70jFmjBsjDU4nbuD72iMUpe21SAVSvB1ZDuMV4qvHqcQQ8khxwNxYz1I2Aynevzi/Eb/xhM3ycS3brBMaoWjjc54ArmIvjTZm6bN1vMUxQNHut7tZx5qw1DPKdmWIYvMcfaTkCNK5ze3Zp32BNUwUW+dT9E8GD1IUQaN1nitoHUVWFBTfUoJ4Ksez1FtLkF9yCHXfYoLo3gOh7ql96tlZABxD63yabmkIntP4KxHn040qKCgoKCgoKCgoKCgoKCgoKCgoKCgoKCgoKCgoKCgoKCgoKCgoKCgoKCgoKCj8/+F/OFXuE2sFoQEAAAAASUVORK5CYII=">
            <a:extLst>
              <a:ext uri="{FF2B5EF4-FFF2-40B4-BE49-F238E27FC236}">
                <a16:creationId xmlns:a16="http://schemas.microsoft.com/office/drawing/2014/main" id="{26C86818-D356-41F8-8113-7452DA19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8" y="2425959"/>
            <a:ext cx="1240237" cy="12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7BE1C-E00F-403C-9A06-8DEC30B683D6}"/>
              </a:ext>
            </a:extLst>
          </p:cNvPr>
          <p:cNvSpPr txBox="1">
            <a:spLocks/>
          </p:cNvSpPr>
          <p:nvPr/>
        </p:nvSpPr>
        <p:spPr>
          <a:xfrm>
            <a:off x="1700315" y="2663157"/>
            <a:ext cx="2209948" cy="765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7941D"/>
                </a:solidFill>
              </a:rPr>
              <a:t>m=2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CF54D-0F35-4DE9-8F10-CDBA6B0E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684233"/>
            <a:ext cx="424114" cy="341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8E511-C83D-4179-B5EE-D4C1F3B68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683" y="3001107"/>
            <a:ext cx="424114" cy="341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313D7-6A2F-4057-B6BA-CD19C0FEE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90" y="5754188"/>
            <a:ext cx="424114" cy="341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AB49AB-25C4-49D6-9623-FD3F98020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9865" y="3046076"/>
            <a:ext cx="424114" cy="3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160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14:cNvPr>
              <p14:cNvContentPartPr/>
              <p14:nvPr/>
            </p14:nvContentPartPr>
            <p14:xfrm>
              <a:off x="8554680" y="4045320"/>
              <a:ext cx="1152360" cy="136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5320" y="4035960"/>
                <a:ext cx="117108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14:cNvPr>
              <p14:cNvContentPartPr/>
              <p14:nvPr/>
            </p14:nvContentPartPr>
            <p14:xfrm>
              <a:off x="3571920" y="4545360"/>
              <a:ext cx="6393960" cy="65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2560" y="4536000"/>
                <a:ext cx="64126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3FCAF3-4CF5-4966-813A-C28C28D5CF72}"/>
                  </a:ext>
                </a:extLst>
              </p14:cNvPr>
              <p14:cNvContentPartPr/>
              <p14:nvPr/>
            </p14:nvContentPartPr>
            <p14:xfrm>
              <a:off x="1080360" y="5938200"/>
              <a:ext cx="2420280" cy="77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3FCAF3-4CF5-4966-813A-C28C28D5CF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1000" y="5928840"/>
                <a:ext cx="24390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C48CA4-5AA9-4F1F-A511-9341F1987D78}"/>
                  </a:ext>
                </a:extLst>
              </p14:cNvPr>
              <p14:cNvContentPartPr/>
              <p14:nvPr/>
            </p14:nvContentPartPr>
            <p14:xfrm>
              <a:off x="5009400" y="6009840"/>
              <a:ext cx="4286880" cy="69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C48CA4-5AA9-4F1F-A511-9341F1987D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0040" y="6000480"/>
                <a:ext cx="4305600" cy="7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5905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14:cNvPr>
              <p14:cNvContentPartPr/>
              <p14:nvPr/>
            </p14:nvContentPartPr>
            <p14:xfrm>
              <a:off x="8554680" y="4045320"/>
              <a:ext cx="1152360" cy="136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5320" y="4035960"/>
                <a:ext cx="117108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14:cNvPr>
              <p14:cNvContentPartPr/>
              <p14:nvPr/>
            </p14:nvContentPartPr>
            <p14:xfrm>
              <a:off x="3571920" y="4545360"/>
              <a:ext cx="6393960" cy="65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2560" y="4536000"/>
                <a:ext cx="64126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3FCAF3-4CF5-4966-813A-C28C28D5CF72}"/>
                  </a:ext>
                </a:extLst>
              </p14:cNvPr>
              <p14:cNvContentPartPr/>
              <p14:nvPr/>
            </p14:nvContentPartPr>
            <p14:xfrm>
              <a:off x="1080360" y="5938200"/>
              <a:ext cx="2420280" cy="77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3FCAF3-4CF5-4966-813A-C28C28D5CF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1000" y="5928840"/>
                <a:ext cx="24390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C48CA4-5AA9-4F1F-A511-9341F1987D78}"/>
                  </a:ext>
                </a:extLst>
              </p14:cNvPr>
              <p14:cNvContentPartPr/>
              <p14:nvPr/>
            </p14:nvContentPartPr>
            <p14:xfrm>
              <a:off x="7377846" y="6018840"/>
              <a:ext cx="4286880" cy="69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C48CA4-5AA9-4F1F-A511-9341F1987D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68486" y="6009480"/>
                <a:ext cx="43056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79C86A-BE06-4E70-A30D-3E6FB76CEBCF}"/>
                  </a:ext>
                </a:extLst>
              </p14:cNvPr>
              <p14:cNvContentPartPr/>
              <p14:nvPr/>
            </p14:nvContentPartPr>
            <p14:xfrm>
              <a:off x="4045320" y="2768040"/>
              <a:ext cx="5241960" cy="3983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79C86A-BE06-4E70-A30D-3E6FB76CEB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5960" y="2758680"/>
                <a:ext cx="52606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4348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14:cNvPr>
              <p14:cNvContentPartPr/>
              <p14:nvPr/>
            </p14:nvContentPartPr>
            <p14:xfrm>
              <a:off x="8554680" y="4045320"/>
              <a:ext cx="1152360" cy="136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11E8B7-E5C8-46BD-85BB-5A1662EC4C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5320" y="4035960"/>
                <a:ext cx="117108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14:cNvPr>
              <p14:cNvContentPartPr/>
              <p14:nvPr/>
            </p14:nvContentPartPr>
            <p14:xfrm>
              <a:off x="3571920" y="4545360"/>
              <a:ext cx="6393960" cy="65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3EFF0C-9A9D-4CDE-AAE7-6C21DEB07C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2560" y="4536000"/>
                <a:ext cx="64126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3FCAF3-4CF5-4966-813A-C28C28D5CF72}"/>
                  </a:ext>
                </a:extLst>
              </p14:cNvPr>
              <p14:cNvContentPartPr/>
              <p14:nvPr/>
            </p14:nvContentPartPr>
            <p14:xfrm>
              <a:off x="1080360" y="5938200"/>
              <a:ext cx="2420280" cy="77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3FCAF3-4CF5-4966-813A-C28C28D5CF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1000" y="5928840"/>
                <a:ext cx="24390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C48CA4-5AA9-4F1F-A511-9341F1987D78}"/>
                  </a:ext>
                </a:extLst>
              </p14:cNvPr>
              <p14:cNvContentPartPr/>
              <p14:nvPr/>
            </p14:nvContentPartPr>
            <p14:xfrm>
              <a:off x="7377846" y="6018840"/>
              <a:ext cx="4286880" cy="69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C48CA4-5AA9-4F1F-A511-9341F1987D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68486" y="6009480"/>
                <a:ext cx="43056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79C86A-BE06-4E70-A30D-3E6FB76CEBCF}"/>
                  </a:ext>
                </a:extLst>
              </p14:cNvPr>
              <p14:cNvContentPartPr/>
              <p14:nvPr/>
            </p14:nvContentPartPr>
            <p14:xfrm>
              <a:off x="4045320" y="2768040"/>
              <a:ext cx="5241960" cy="3983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79C86A-BE06-4E70-A30D-3E6FB76CEB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5960" y="2758680"/>
                <a:ext cx="5260680" cy="40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0AE771-0372-4E4F-BBD4-F937BE26EFAA}"/>
                  </a:ext>
                </a:extLst>
              </p14:cNvPr>
              <p14:cNvContentPartPr/>
              <p14:nvPr/>
            </p14:nvContentPartPr>
            <p14:xfrm>
              <a:off x="2125440" y="1982520"/>
              <a:ext cx="4179240" cy="196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0AE771-0372-4E4F-BBD4-F937BE26EF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16080" y="1973160"/>
                <a:ext cx="419796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7514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6139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891BBE-88F8-42B1-91FD-70C09A1B525E}"/>
                  </a:ext>
                </a:extLst>
              </p14:cNvPr>
              <p14:cNvContentPartPr/>
              <p14:nvPr/>
            </p14:nvContentPartPr>
            <p14:xfrm>
              <a:off x="4062960" y="3687840"/>
              <a:ext cx="178920" cy="8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891BBE-88F8-42B1-91FD-70C09A1B52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3600" y="3678480"/>
                <a:ext cx="197640" cy="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321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891BBE-88F8-42B1-91FD-70C09A1B525E}"/>
                  </a:ext>
                </a:extLst>
              </p14:cNvPr>
              <p14:cNvContentPartPr/>
              <p14:nvPr/>
            </p14:nvContentPartPr>
            <p14:xfrm>
              <a:off x="4062960" y="3687840"/>
              <a:ext cx="178920" cy="8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891BBE-88F8-42B1-91FD-70C09A1B52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3600" y="3678480"/>
                <a:ext cx="197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2E84A1-F664-4ED5-B970-227A70C9DD2B}"/>
                  </a:ext>
                </a:extLst>
              </p14:cNvPr>
              <p14:cNvContentPartPr/>
              <p14:nvPr/>
            </p14:nvContentPartPr>
            <p14:xfrm>
              <a:off x="3089520" y="3777120"/>
              <a:ext cx="2045520" cy="205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2E84A1-F664-4ED5-B970-227A70C9DD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0160" y="3767760"/>
                <a:ext cx="206424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9781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891BBE-88F8-42B1-91FD-70C09A1B525E}"/>
                  </a:ext>
                </a:extLst>
              </p14:cNvPr>
              <p14:cNvContentPartPr/>
              <p14:nvPr/>
            </p14:nvContentPartPr>
            <p14:xfrm>
              <a:off x="4062960" y="3687840"/>
              <a:ext cx="178920" cy="8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891BBE-88F8-42B1-91FD-70C09A1B52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3600" y="3678480"/>
                <a:ext cx="197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2E84A1-F664-4ED5-B970-227A70C9DD2B}"/>
                  </a:ext>
                </a:extLst>
              </p14:cNvPr>
              <p14:cNvContentPartPr/>
              <p14:nvPr/>
            </p14:nvContentPartPr>
            <p14:xfrm>
              <a:off x="3089520" y="3777120"/>
              <a:ext cx="2045520" cy="205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2E84A1-F664-4ED5-B970-227A70C9DD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0160" y="3767760"/>
                <a:ext cx="2064240" cy="20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13AEEE-C924-44AD-8230-C0F3FE0A3D71}"/>
                  </a:ext>
                </a:extLst>
              </p14:cNvPr>
              <p14:cNvContentPartPr/>
              <p14:nvPr/>
            </p14:nvContentPartPr>
            <p14:xfrm>
              <a:off x="4036320" y="4089960"/>
              <a:ext cx="143280" cy="187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13AEEE-C924-44AD-8230-C0F3FE0A3D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6960" y="4080600"/>
                <a:ext cx="16200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6483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14:cNvPr>
              <p14:cNvContentPartPr/>
              <p14:nvPr/>
            </p14:nvContentPartPr>
            <p14:xfrm>
              <a:off x="6009840" y="2401920"/>
              <a:ext cx="339480" cy="56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9FAEC-5F88-45F7-9B14-2B63BC80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392560"/>
                <a:ext cx="358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14:cNvPr>
              <p14:cNvContentPartPr/>
              <p14:nvPr/>
            </p14:nvContentPartPr>
            <p14:xfrm>
              <a:off x="2919960" y="2884320"/>
              <a:ext cx="7215480" cy="29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613B0-8E25-4D1C-940F-EA986D679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00" y="2874960"/>
                <a:ext cx="7234200" cy="29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14:cNvPr>
              <p14:cNvContentPartPr/>
              <p14:nvPr/>
            </p14:nvContentPartPr>
            <p14:xfrm>
              <a:off x="3813120" y="4259520"/>
              <a:ext cx="1054080" cy="149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FC93EA-4E0D-4B57-928C-7DD42E866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760" y="4250160"/>
                <a:ext cx="107280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891BBE-88F8-42B1-91FD-70C09A1B525E}"/>
                  </a:ext>
                </a:extLst>
              </p14:cNvPr>
              <p14:cNvContentPartPr/>
              <p14:nvPr/>
            </p14:nvContentPartPr>
            <p14:xfrm>
              <a:off x="4062960" y="3687840"/>
              <a:ext cx="178920" cy="8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891BBE-88F8-42B1-91FD-70C09A1B52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3600" y="3678480"/>
                <a:ext cx="197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2E84A1-F664-4ED5-B970-227A70C9DD2B}"/>
                  </a:ext>
                </a:extLst>
              </p14:cNvPr>
              <p14:cNvContentPartPr/>
              <p14:nvPr/>
            </p14:nvContentPartPr>
            <p14:xfrm>
              <a:off x="3089520" y="3777120"/>
              <a:ext cx="2045520" cy="205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2E84A1-F664-4ED5-B970-227A70C9DD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0160" y="3767760"/>
                <a:ext cx="2064240" cy="20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13AEEE-C924-44AD-8230-C0F3FE0A3D71}"/>
                  </a:ext>
                </a:extLst>
              </p14:cNvPr>
              <p14:cNvContentPartPr/>
              <p14:nvPr/>
            </p14:nvContentPartPr>
            <p14:xfrm>
              <a:off x="4036320" y="4089960"/>
              <a:ext cx="143280" cy="187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13AEEE-C924-44AD-8230-C0F3FE0A3D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6960" y="4080600"/>
                <a:ext cx="162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4642DD-F7FF-432A-B04C-3540FF67C0A9}"/>
                  </a:ext>
                </a:extLst>
              </p14:cNvPr>
              <p14:cNvContentPartPr/>
              <p14:nvPr/>
            </p14:nvContentPartPr>
            <p14:xfrm>
              <a:off x="4670280" y="3018240"/>
              <a:ext cx="1286280" cy="2697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4642DD-F7FF-432A-B04C-3540FF67C0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60920" y="3008880"/>
                <a:ext cx="1305000" cy="27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2784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5B7D48-B7C2-412D-B924-670D34BF4F8A}"/>
                  </a:ext>
                </a:extLst>
              </p14:cNvPr>
              <p14:cNvContentPartPr/>
              <p14:nvPr/>
            </p14:nvContentPartPr>
            <p14:xfrm>
              <a:off x="5822280" y="2401920"/>
              <a:ext cx="375120" cy="19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5B7D48-B7C2-412D-B924-670D34BF4F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2920" y="2392560"/>
                <a:ext cx="39384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4990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D8F5-CE89-4C3F-8377-B83C32A88F14}"/>
              </a:ext>
            </a:extLst>
          </p:cNvPr>
          <p:cNvSpPr txBox="1">
            <a:spLocks/>
          </p:cNvSpPr>
          <p:nvPr/>
        </p:nvSpPr>
        <p:spPr>
          <a:xfrm>
            <a:off x="2251023" y="0"/>
            <a:ext cx="7689954" cy="1297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7941D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proof of correctness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7941D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14:cNvPr>
              <p14:cNvContentPartPr/>
              <p14:nvPr/>
            </p14:nvContentPartPr>
            <p14:xfrm>
              <a:off x="1580400" y="3321720"/>
              <a:ext cx="9064080" cy="30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067EC-4AA9-48AF-8A40-DE54EBB54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3312360"/>
                <a:ext cx="9082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14:cNvPr>
              <p14:cNvContentPartPr/>
              <p14:nvPr/>
            </p14:nvContentPartPr>
            <p14:xfrm>
              <a:off x="3259440" y="1884240"/>
              <a:ext cx="6483240" cy="33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D84C6-65B8-4A24-9E1E-B2093717D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080" y="1874880"/>
                <a:ext cx="6501960" cy="33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5B7D48-B7C2-412D-B924-670D34BF4F8A}"/>
                  </a:ext>
                </a:extLst>
              </p14:cNvPr>
              <p14:cNvContentPartPr/>
              <p14:nvPr/>
            </p14:nvContentPartPr>
            <p14:xfrm>
              <a:off x="5822280" y="2401920"/>
              <a:ext cx="375120" cy="19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5B7D48-B7C2-412D-B924-670D34BF4F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2920" y="2392560"/>
                <a:ext cx="39384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BBD9FC5D-20F3-47D5-8A05-1064C32C8F8B}"/>
              </a:ext>
            </a:extLst>
          </p:cNvPr>
          <p:cNvSpPr txBox="1">
            <a:spLocks/>
          </p:cNvSpPr>
          <p:nvPr/>
        </p:nvSpPr>
        <p:spPr>
          <a:xfrm>
            <a:off x="277320" y="1297118"/>
            <a:ext cx="2113614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case 2: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6CFF79-D370-464C-BDAC-A5FF57A663E0}"/>
              </a:ext>
            </a:extLst>
          </p:cNvPr>
          <p:cNvSpPr txBox="1">
            <a:spLocks/>
          </p:cNvSpPr>
          <p:nvPr/>
        </p:nvSpPr>
        <p:spPr>
          <a:xfrm>
            <a:off x="2038662" y="1297117"/>
            <a:ext cx="5216577" cy="71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s </a:t>
            </a:r>
            <a:r>
              <a:rPr lang="en-US" sz="4700" u="sng" dirty="0">
                <a:solidFill>
                  <a:srgbClr val="7030A0"/>
                </a:solidFill>
                <a:latin typeface="Calibri Light" panose="020F0302020204030204"/>
              </a:rPr>
              <a:t>not</a:t>
            </a:r>
            <a:r>
              <a:rPr lang="en-US" sz="4700" b="1" i="1" dirty="0">
                <a:solidFill>
                  <a:srgbClr val="7030A0"/>
                </a:solidFill>
                <a:latin typeface="Calibri Light" panose="020F0302020204030204"/>
              </a:rPr>
              <a:t> </a:t>
            </a:r>
            <a:r>
              <a:rPr lang="en-US" sz="4700" dirty="0">
                <a:solidFill>
                  <a:srgbClr val="7030A0"/>
                </a:solidFill>
                <a:latin typeface="Calibri Light" panose="020F0302020204030204"/>
              </a:rPr>
              <a:t>on diameter</a:t>
            </a:r>
            <a:endParaRPr kumimoji="0" lang="en-US" sz="47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D7C60E-9F43-41DD-834E-287E5C05C26A}"/>
                  </a:ext>
                </a:extLst>
              </p14:cNvPr>
              <p14:cNvContentPartPr/>
              <p14:nvPr/>
            </p14:nvContentPartPr>
            <p14:xfrm>
              <a:off x="1482480" y="3080880"/>
              <a:ext cx="178920" cy="500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D7C60E-9F43-41DD-834E-287E5C05C2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3120" y="3071520"/>
                <a:ext cx="19764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66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1290</Words>
  <Application>Microsoft Office PowerPoint</Application>
  <PresentationFormat>Widescreen</PresentationFormat>
  <Paragraphs>312</Paragraphs>
  <Slides>104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 Iranian Sans</vt:lpstr>
      <vt:lpstr>Arial</vt:lpstr>
      <vt:lpstr>Calibri</vt:lpstr>
      <vt:lpstr>Calibri Light</vt:lpstr>
      <vt:lpstr>Cambria Math</vt:lpstr>
      <vt:lpstr>Office Theme</vt:lpstr>
      <vt:lpstr>https://szkopul.edu.pl/problemset/problem/5g0vDW-MvMGHfWQqh56jQKx1/site/?key=statement</vt:lpstr>
      <vt:lpstr>سامان قصد گشتن کشوری را دارد که شهرها و جاده‌های آن به شکل یک درخت  nراسی است. برنامه‌ی سامان این است که با هواپیما به شهری دلخواه از این کشور سفر کند، سپس ماشینی کرایه کند و شروع به گشتن بکند و در نهایت در هر شهری که گشت و گذارش (یا بنزین ماشینش) تمام شد، با هواپیما به خانه بازگردد. بودجه‌ی او به اندازه‌ی خرید مقداری بنزین است که با آن می‌تواند حداکثر m  جاده را بپیماید.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Amiri Shavaki</dc:creator>
  <cp:lastModifiedBy>Mahdi Amiri Shavaki</cp:lastModifiedBy>
  <cp:revision>83</cp:revision>
  <dcterms:created xsi:type="dcterms:W3CDTF">2021-06-19T07:56:19Z</dcterms:created>
  <dcterms:modified xsi:type="dcterms:W3CDTF">2021-06-20T08:58:36Z</dcterms:modified>
</cp:coreProperties>
</file>