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F04-9397-40B9-948F-50F89B5412DB}" type="datetimeFigureOut">
              <a:rPr lang="id-ID" smtClean="0"/>
              <a:t>12/03/2013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6EBA-45FA-42E6-A45A-589CEFBEC01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Simulasi aliran fluida menggunakan FreeFem++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Eko Arianto</a:t>
            </a:r>
          </a:p>
          <a:p>
            <a:r>
              <a:rPr lang="id-ID" dirty="0" smtClean="0"/>
              <a:t>Mulya N. A.</a:t>
            </a:r>
          </a:p>
          <a:p>
            <a:r>
              <a:rPr lang="id-ID" smtClean="0"/>
              <a:t>Amirinnisa Dyah A.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0" name="Group 9"/>
          <p:cNvGrpSpPr/>
          <p:nvPr/>
        </p:nvGrpSpPr>
        <p:grpSpPr>
          <a:xfrm>
            <a:off x="1571604" y="1583213"/>
            <a:ext cx="6072230" cy="4917621"/>
            <a:chOff x="785832" y="1266811"/>
            <a:chExt cx="6667455" cy="5672164"/>
          </a:xfrm>
        </p:grpSpPr>
        <p:pic>
          <p:nvPicPr>
            <p:cNvPr id="10242" name="Picture 2" descr="C:\Users\Shypen\AppData\Local\Temp\msohtmlclip1\01\clip_image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832" y="5214950"/>
              <a:ext cx="6572250" cy="1724025"/>
            </a:xfrm>
            <a:prstGeom prst="rect">
              <a:avLst/>
            </a:prstGeom>
            <a:noFill/>
          </p:spPr>
        </p:pic>
        <p:pic>
          <p:nvPicPr>
            <p:cNvPr id="10243" name="Picture 3" descr="C:\Users\Shypen\AppData\Local\Temp\msohtmlclip1\01\clip_image0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1266811"/>
              <a:ext cx="6496050" cy="1495425"/>
            </a:xfrm>
            <a:prstGeom prst="rect">
              <a:avLst/>
            </a:prstGeom>
            <a:noFill/>
          </p:spPr>
        </p:pic>
        <p:pic>
          <p:nvPicPr>
            <p:cNvPr id="10244" name="Picture 4" descr="C:\Users\Shypen\AppData\Local\Temp\msohtmlclip1\01\clip_image00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8662" y="3876677"/>
              <a:ext cx="6419850" cy="1447801"/>
            </a:xfrm>
            <a:prstGeom prst="rect">
              <a:avLst/>
            </a:prstGeom>
            <a:noFill/>
          </p:spPr>
        </p:pic>
        <p:pic>
          <p:nvPicPr>
            <p:cNvPr id="10245" name="Picture 5" descr="C:\Users\Shypen\AppData\Local\Temp\msohtmlclip1\01\clip_image00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2357430"/>
              <a:ext cx="6524625" cy="1466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real L=5;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real ratio=L;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circle(t=0,-pi){x=0.5*cos(t)+2.5;y=0.5*sin(t)+1;label=1;};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floor(t=0,L){ x=t; y=0; label=1;};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right(t=0,1){ x=L; y=t; label=2;};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ceiling1(t=L,3){ x=t; y=1; label=1;};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ceiling2(t=2,0){ x=t; y=1; label=1;};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border left(t=1,0){ x=0; y=t; label=3;};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n=10;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mesh Th= buildmesh(floor(ratio*n)+right(n)+ceiling1(ratio*n)+circle(ratio*n)+ceiling2(ratio*n)+left(n));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plot(Th,wait=1);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fespace Xh(Th,P2);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fespace Mh(Th,P1);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Xh u2,v2;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Xh u1,v1;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Mh p,q;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//solve stokes problem for initial value of u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solve Stokes ([u1,u2,p],[v1,v2,q],solver=Crout) =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int2d(Th)( ( dx(u1)*dx(v1) + dy(u1)*dy(v1)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 dx(u2)*dx(v2) + dy(u2)*dy(v2) 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p*q*(0.000001)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p*dx(v1)+ p*dy(v2)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dx(u1)*q+ dy(u2)*q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+ on(3,u1=1,u2=0)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+ on(1,u1=0,u2=0);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Xh psi,phi;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solve streamlines(psi,phi) =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int2d(Th)( dx(psi)*dx(phi) + dy(psi)*dy(phi))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+  int2d(Th)( -phi*(dy(u1)-dx(u2)))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+  on(1,psi=0);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plot(psi);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int i=0;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real  nu=1./100.;  //reynold = 100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real dt=0.1;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real alpha=1/dt;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Xh up1,up2; 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problem  NS ([u1,u2,p],[v1,v2,q],solver=Crout,init=i) =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int2d(Th)(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 alpha*( u1*v1 + u2*v2)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nu * ( dx(u1)*dx(v1) + dy(u1)*dy(v1)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 dx(u2)*dx(v2) + dy(u2)*dy(v2) 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p*q*(0.000001)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p*dx(v1)+ p*dy(v2)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 + dx(u1)*q+ dy(u2)*q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        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+ int2d(Th) ( -alpha*convect([up1,up2],-dt,up1)*v1 -alpha*convect([up1,up2],-dt,up2)*v2 )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+ on(3,u1=1,u2=0)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+ on(1,u1=0,u2=0)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for (i=0;i&lt;=25;i++)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up1=u1;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up2=u2;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NS;  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streamlines;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  plot(cmm=i,psi);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 } 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plot(cmm="u1",u1,wait=1,fill=1); 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plot(cmm="u1",u2,wait=1,fill=1);  </a:t>
            </a:r>
          </a:p>
          <a:p>
            <a:pPr>
              <a:buNone/>
            </a:pPr>
            <a:r>
              <a:rPr lang="id-ID" dirty="0" smtClean="0">
                <a:latin typeface="Courier New" pitchFamily="49" charset="0"/>
                <a:cs typeface="Courier New" pitchFamily="49" charset="0"/>
              </a:rPr>
              <a:t>plot(psi,wait=1);</a:t>
            </a:r>
          </a:p>
          <a:p>
            <a:pPr>
              <a:buNone/>
            </a:pP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387</Words>
  <Application>Microsoft Office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Simulasi aliran fluida menggunakan FreeFem++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Shypen</dc:creator>
  <cp:lastModifiedBy>Shypen</cp:lastModifiedBy>
  <cp:revision>2</cp:revision>
  <dcterms:created xsi:type="dcterms:W3CDTF">2013-03-12T07:50:24Z</dcterms:created>
  <dcterms:modified xsi:type="dcterms:W3CDTF">2013-03-12T08:02:23Z</dcterms:modified>
</cp:coreProperties>
</file>