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7d830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7d830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Контактный телефон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ru"/>
              <a:t>Сейткадыров Амирлан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152325" y="410000"/>
            <a:ext cx="416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 этого приложения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46825" y="1229875"/>
            <a:ext cx="5173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Я создал это приложения для тех, кому нужно сохранять контакты своих родных, друзей и т.д. В этом приложении можно сохранять фото, почту, номер и имя этого человека. Я использовал 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библиотеку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tkinter.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Ход работы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1 неделя - идея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2 - 3 неделя - написание кода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4 неделя - создание презентации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заключение, мое приложение разработанная Python. Это приложение позволяет тебе сохранять контакты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