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96" d="100"/>
          <a:sy n="96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ED2D-C2C2-B38C-C0CC-BFE4F7E5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21ECC-EFD4-3F32-9EAB-F419EED46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B0F3-D798-8C30-9D5F-30A26939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3F7D-B68F-D248-850E-121FDDF716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20B0-7BFE-99C6-48ED-1D11B798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1F226-1D36-A186-C97E-7C00903E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E510-331B-554A-9C96-0B404E08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B52B-1920-C166-303F-CF262AF8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B7BD1-D991-3B22-6A5A-5235A7A66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E0168-9B52-BDFD-CBD9-AD38CFC1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3F7D-B68F-D248-850E-121FDDF716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045CE-4380-539E-6837-F88DE552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0678-2CE5-6972-028E-E7A85CB2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E510-331B-554A-9C96-0B404E08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2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3DCA2-FC52-28C9-0F3F-31A05A77C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9E1A0-D838-80D5-D3BE-9F2F0C23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0C8-BEF2-438E-D308-E5D4A012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3F7D-B68F-D248-850E-121FDDF716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72573-4F29-4001-0EBE-992D7002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F030-4519-8796-7B48-4222F870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E510-331B-554A-9C96-0B404E08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4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A970-2E18-A2FF-6E80-E4314AA6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4DFDC-041E-B82F-CFA3-144192CB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86F3B-936E-F6F5-4949-CF330167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3F7D-B68F-D248-850E-121FDDF716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C998F-36BA-D3F5-8C73-D41ED4F4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EC5E-936C-3AF9-39A6-C563CB98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E510-331B-554A-9C96-0B404E08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3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4DFD-0FAE-EE81-5D0B-F7C99F98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55FE1-C169-56FC-5392-45DBC0081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71F8-3A61-8936-FB81-970BF569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3F7D-B68F-D248-850E-121FDDF716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A757-1E60-BE92-8099-86F639FE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18FC-DC68-7700-4A08-2BFF1436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E510-331B-554A-9C96-0B404E08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0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30C6-0998-4FF3-5186-3BA0635F2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6D40-EA65-E0E4-82C3-FBC4221C4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8C7D5-1D67-B00C-C037-6A51D914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02320-238F-966F-A02D-7AC2B711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3F7D-B68F-D248-850E-121FDDF716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934F2-E078-A235-289B-7D6ED9BB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B37DC-3D5A-40C9-1941-80DE87CF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E510-331B-554A-9C96-0B404E08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1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F48E-46D5-07E3-8F00-38C1BAB9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F4098-6F32-7AC0-7199-551DB7EEF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AD4FA-7587-29C9-96F3-18C4D3C67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A7CC-81EE-5381-6547-518E19163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2429B-8D20-85FB-902C-309EC4CD1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146D2-4EF9-4D40-CB43-5444D029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3F7D-B68F-D248-850E-121FDDF716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80811-FB23-2780-D671-E662E764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56701-6274-907A-3B8D-9950F6DE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E510-331B-554A-9C96-0B404E08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8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47A7-8F62-0DC1-D573-80FE4D18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12F8E-C6C4-3ADC-35B2-07E513D6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3F7D-B68F-D248-850E-121FDDF716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EBF78-2DEB-FEF8-4B66-1B4A2A31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F6349-311A-3D46-A64A-A6C36358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E510-331B-554A-9C96-0B404E08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3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92124-D8D0-0A1A-7D8D-BE4B40F3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3F7D-B68F-D248-850E-121FDDF716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62090-023D-1E65-72BA-29ED8D1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41A2B-08B4-BF2A-047F-3F2016B2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E510-331B-554A-9C96-0B404E08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0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B9BE-1019-077A-95D6-D968655D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E74F-0ED6-64DA-9597-A2E37D32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EA3F5-A250-3D10-D583-FCF6DB23C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B5D3E-FC78-F814-BEAC-A815F2B8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3F7D-B68F-D248-850E-121FDDF716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01866-F13B-77C1-6BFB-67452A4E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876E9-ABD2-4981-528F-5FC25CD4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E510-331B-554A-9C96-0B404E08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6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29CE-D6B1-E4CB-666F-23E42666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934D60-3B31-D184-E1FE-F723FC6F3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FD38-C18E-98A7-39BB-DFE6B4558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3726C-AD12-6801-04E3-D8699EC2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93F7D-B68F-D248-850E-121FDDF716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08AD6-3F52-5D0E-E511-BE163770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7B1A8-0E6B-9C3A-2338-4C86C8B3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E510-331B-554A-9C96-0B404E08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0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B9699-B247-E187-BBFA-FEA0E052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E7983-652A-581C-DE9C-BBA0143F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6B47-7929-3801-1803-B7EB31EEC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93F7D-B68F-D248-850E-121FDDF71695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CA03-2C55-2505-5A8F-7036AA89B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AB0A-BFBE-ECF6-9AEB-E1713B888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AE510-331B-554A-9C96-0B404E08F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FA77A2-9BBB-B5C6-7860-BDC89C90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556"/>
            <a:ext cx="12056352" cy="540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7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Amirmehdi Salehi</dc:creator>
  <cp:lastModifiedBy>Amirmehdi Salehi</cp:lastModifiedBy>
  <cp:revision>1</cp:revision>
  <dcterms:created xsi:type="dcterms:W3CDTF">2025-05-30T21:26:14Z</dcterms:created>
  <dcterms:modified xsi:type="dcterms:W3CDTF">2025-05-30T21:27:11Z</dcterms:modified>
</cp:coreProperties>
</file>