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29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9CCB-3B89-20EF-82A2-84E11A1A4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46EF9-96E4-AD84-90FB-F7B68633F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721BE-1E51-C3D4-95F6-B5002C01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42CB-C967-D24F-809F-F4405CDD8E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2CC2-DA53-EFE3-A429-F073A425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3354-E657-16B2-EACE-83CC4EA4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BD7B-C646-3349-8940-0C9FDE91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6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FDEF-9A69-7328-6525-26F2BCA5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FCB3C-4700-9EDD-901D-74A2099A2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AECDE-385D-54B9-780D-88BB423D9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42CB-C967-D24F-809F-F4405CDD8E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3B96-321E-D612-609E-8EE7AD60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4687-64D7-3492-75AB-FE661683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BD7B-C646-3349-8940-0C9FDE91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A5CC2-501E-5852-651E-D8C1682E0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F3F96-6763-17B9-BD48-B7447D1B1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D2E3-B516-597C-6180-EDEE9E9C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42CB-C967-D24F-809F-F4405CDD8E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CC71-1947-9A70-0804-25F9FA37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78431-AB74-D2F0-AB31-BEC9781A7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BD7B-C646-3349-8940-0C9FDE91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4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B932-0DD2-8E6A-23BF-0F957016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8631-2332-C2B9-697D-E9E41475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5B1D-33F6-3807-8AD9-72DB36F9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42CB-C967-D24F-809F-F4405CDD8E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25D5A-7BFF-23F6-1CBD-F09CA850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37B4-64C0-1B14-4105-104FD773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BD7B-C646-3349-8940-0C9FDE91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8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14BA-C487-19F2-1417-550FBF2D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CC4A-379F-07B5-C773-2E6C2FB2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61E9-CC4B-C24F-C279-604D60C5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42CB-C967-D24F-809F-F4405CDD8E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3B63E-5A4F-F4A3-F339-E7582349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7DE6-E39A-A888-7C78-36E1EDFE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BD7B-C646-3349-8940-0C9FDE91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3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BC1B-549F-61BA-8495-BF484353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43E4-CB2C-7AEB-4E14-0245C67CE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68847-CB01-573C-C2C1-FEA092C1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A6006-E4EC-43E4-5623-7FBCBC70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42CB-C967-D24F-809F-F4405CDD8E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7C3E1-4B51-0B05-540E-B208FA95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AE237-BC6C-FEAB-A66B-AB7D83E7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BD7B-C646-3349-8940-0C9FDE91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C01B2-43B0-E8D6-C260-662A3382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EFEAE-C77C-1201-5B45-528DDDC0D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04034-F154-C736-5FAE-3F28BD96C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DA99-C38B-DA2C-C470-C809BBE74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D9C30-4016-43AB-37A0-0E0451CAB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5D6081-FEDB-E3D1-28AF-15B3BF56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42CB-C967-D24F-809F-F4405CDD8E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9B9A0-3B88-6F63-32CD-8437A272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6E9F6-50F7-E042-0033-E1E98CF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BD7B-C646-3349-8940-0C9FDE91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6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3555-3469-1C4D-389C-A8BBB3B9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43AC4-2120-7276-E458-982770D2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42CB-C967-D24F-809F-F4405CDD8E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6E187-B9B8-C6E3-1659-164F6672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E2D01-17B7-5C86-18B6-67D40CBC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BD7B-C646-3349-8940-0C9FDE91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2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1B57D-A6B2-A5E5-3D3F-E79AD741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42CB-C967-D24F-809F-F4405CDD8E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15B85-CF77-AA58-2DFF-7E643B98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45B68-4D26-82FE-F3DF-8CCD5306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BD7B-C646-3349-8940-0C9FDE91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8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B6AA-02FD-08FB-75B6-5B32A153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86EF-A4F1-FE3E-02D6-284E2E59A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9C0AB-9BAA-4DDA-39D0-3EB1BEDA4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3EFC8-2AD8-0DF0-D230-F188F4FA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42CB-C967-D24F-809F-F4405CDD8E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97156-3A4D-E41A-7910-62F944C6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D8D3-130F-8EA3-92BC-74C260C0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BD7B-C646-3349-8940-0C9FDE91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AA37C-485D-EA7A-DF0A-F9ED1634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5D8DA-70C0-E709-4EFD-2E03098AC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E11C6-FD6B-8005-93B1-5B1ADA9DF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1C48E-A0D6-F089-AF1A-1A6E0165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42CB-C967-D24F-809F-F4405CDD8E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02244-6137-3190-CB87-EFB7A190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A9DE2-A8FE-3D0E-10D8-281EAFB6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FBD7B-C646-3349-8940-0C9FDE91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3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A48BB-6063-B4B3-974C-33B17858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0F68D-DCD3-B91E-3B94-717EDDD0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4C8A-BE1C-F02A-C3C8-553DFA13D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942CB-C967-D24F-809F-F4405CDD8E31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A67B9-39A2-5544-F3B7-04D079A1E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B3E4-C6AB-D25F-394F-BABBC7249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FBD7B-C646-3349-8940-0C9FDE91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CC63177-010C-33F0-DB1C-D7DEBA56E025}"/>
              </a:ext>
            </a:extLst>
          </p:cNvPr>
          <p:cNvGrpSpPr/>
          <p:nvPr/>
        </p:nvGrpSpPr>
        <p:grpSpPr>
          <a:xfrm>
            <a:off x="295105" y="335991"/>
            <a:ext cx="7914881" cy="3257771"/>
            <a:chOff x="2670314" y="993913"/>
            <a:chExt cx="7914881" cy="3257771"/>
          </a:xfrm>
        </p:grpSpPr>
        <p:pic>
          <p:nvPicPr>
            <p:cNvPr id="5" name="Picture 4" descr="A graph of a graph of carbonyl index&#10;&#10;AI-generated content may be incorrect.">
              <a:extLst>
                <a:ext uri="{FF2B5EF4-FFF2-40B4-BE49-F238E27FC236}">
                  <a16:creationId xmlns:a16="http://schemas.microsoft.com/office/drawing/2014/main" id="{F2425F6F-8CE9-4228-DE71-DDB60E78F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1748"/>
            <a:stretch>
              <a:fillRect/>
            </a:stretch>
          </p:blipFill>
          <p:spPr>
            <a:xfrm>
              <a:off x="2670314" y="993913"/>
              <a:ext cx="3750365" cy="3257771"/>
            </a:xfrm>
            <a:prstGeom prst="rect">
              <a:avLst/>
            </a:prstGeom>
          </p:spPr>
        </p:pic>
        <p:pic>
          <p:nvPicPr>
            <p:cNvPr id="7" name="Picture 6" descr="A diagram of a sintering time&#10;&#10;AI-generated content may be incorrect.">
              <a:extLst>
                <a:ext uri="{FF2B5EF4-FFF2-40B4-BE49-F238E27FC236}">
                  <a16:creationId xmlns:a16="http://schemas.microsoft.com/office/drawing/2014/main" id="{9350DB7B-67EF-5FF7-8311-E8CBB34DA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2833" y="993913"/>
              <a:ext cx="3972362" cy="325777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CCB38A-961D-8206-35DF-EBC0D40CF540}"/>
                </a:ext>
              </a:extLst>
            </p:cNvPr>
            <p:cNvSpPr/>
            <p:nvPr/>
          </p:nvSpPr>
          <p:spPr>
            <a:xfrm>
              <a:off x="2963638" y="1083123"/>
              <a:ext cx="410818" cy="410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242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Amirmehdi Salehi</dc:creator>
  <cp:lastModifiedBy>Amirmehdi Salehi</cp:lastModifiedBy>
  <cp:revision>1</cp:revision>
  <dcterms:created xsi:type="dcterms:W3CDTF">2025-05-31T00:48:58Z</dcterms:created>
  <dcterms:modified xsi:type="dcterms:W3CDTF">2025-05-31T00:52:02Z</dcterms:modified>
</cp:coreProperties>
</file>