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7E69-AA2A-0CEC-7AFA-7BB41E598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0838-8B16-9B05-E5F7-67C417D3A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466F2-25AA-5811-3444-25D4B7E8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2210-A42A-4646-A10B-7A47693D3A73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3FA6-264F-4D20-31F0-C487B647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A89B-4D66-5097-588C-EFE5C1C8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E8A2-E188-564C-BE63-7DD9B239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4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C3C0-676B-3264-26A3-A39D6DC1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2F456-4886-A0CD-023C-3B73914F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656D-1D8B-6560-D0BC-AD8B7E32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2210-A42A-4646-A10B-7A47693D3A73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A697E-66C2-E8F9-E325-ED7BCDA7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2EE9-93D4-5C72-BE91-A12EFCEB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E8A2-E188-564C-BE63-7DD9B239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2E8BF-2BAB-45F5-949A-AA676ECE3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E2C0F-27AF-85D1-72AA-48B3022D9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58B7-5542-B622-8FDB-939FF7F6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2210-A42A-4646-A10B-7A47693D3A73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2E35F-4282-B268-0A91-A692E196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A064-F7E2-CC9A-FB10-38865A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E8A2-E188-564C-BE63-7DD9B239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C3BA-4AA2-4677-1CDC-033892B1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33407-0111-F924-8813-5D39EE5B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4B88C-487E-763E-BF96-F9D188D2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2210-A42A-4646-A10B-7A47693D3A73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BD11-3362-183C-E087-82136962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DD73-8B77-E06A-B55F-705B6D27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E8A2-E188-564C-BE63-7DD9B239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88C4-71F8-9CC7-CAD8-41AB39BF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F9295-A4E3-7CE5-C81C-0F8288F6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CBB1-3EC6-6F76-9CD3-ADE3964E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2210-A42A-4646-A10B-7A47693D3A73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A954-BAC7-9778-74C2-33947AEE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20383-223C-2B48-B40B-EA026AED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E8A2-E188-564C-BE63-7DD9B239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0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741D-573B-14A9-AD30-959CA1AE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A4D8-F508-E98C-4E4C-F0016432B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E3C68-FC55-DE09-725A-81B9D4121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8CA9-1367-48DE-9F63-C8265836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2210-A42A-4646-A10B-7A47693D3A73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F696F-B20C-185C-BF3E-51203C3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FE815-DB71-5B04-9683-2679B9E1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E8A2-E188-564C-BE63-7DD9B239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2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D0B5-CF20-546F-AD6F-ACC147CC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74EAD-6BF3-7343-0D8B-04A51177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539B4-6BCE-38D0-7F9C-2F9A9E03F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99A4F-56C5-85FD-ABA9-5CBB1A249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08123-D7BE-62AD-6EB6-2C4F1BE9F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49191D-C7E3-62E0-BAC5-15ECB333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2210-A42A-4646-A10B-7A47693D3A73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ECAF3-BBF0-FE70-75BD-4D36C291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16449-1647-4199-0B24-1D9BB6D9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E8A2-E188-564C-BE63-7DD9B239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6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0502-04ED-07A4-9786-9E669D3F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9481B-9B2E-DC4C-32DE-F07D9F72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2210-A42A-4646-A10B-7A47693D3A73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976E9-F2E0-D4FF-EE82-C79BCF53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62B70-6FD9-CF8A-55B0-0F9BBA7F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E8A2-E188-564C-BE63-7DD9B239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0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5D724-2984-0BD0-1C26-A24B74D6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2210-A42A-4646-A10B-7A47693D3A73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F5A2D-8B35-59E8-2FF8-30EA92CC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3540-F17E-707A-3CF4-4A07E675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E8A2-E188-564C-BE63-7DD9B239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1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AD54-0814-CBA3-D30F-A3EBEBCF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2592-10CF-1851-7C03-4D9401CC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54AD9-9B5F-F402-4051-B975B9149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28A1D-AF78-F9D9-BD1F-C4D90699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2210-A42A-4646-A10B-7A47693D3A73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4CED8-ACAA-403B-AB9C-2443777B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6C03D-8E92-FE79-4731-12FC4FCC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E8A2-E188-564C-BE63-7DD9B239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80E-1674-93A7-BC10-75822F6D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D01C6-69F8-C469-2E1A-4680C1B6A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4E26A-84DA-16B1-8BBA-CDC6CA099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A8B44-C268-6672-86ED-69057F1E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42210-A42A-4646-A10B-7A47693D3A73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7CE3B-0ECD-8573-3C95-792FE833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C592E-2597-420C-631B-E7B6404E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E8A2-E188-564C-BE63-7DD9B239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1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5CBAD-817F-47CB-AF12-1355D352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5D09-B834-20D6-3682-FB684B2C6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782C8-9EE9-EA5C-6A04-706474622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42210-A42A-4646-A10B-7A47693D3A73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55C7-CDDC-4F13-928D-A1D099558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7CEB-037D-F5F2-E388-EE4CA3A58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4E8A2-E188-564C-BE63-7DD9B2395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lage of different images of different shapes&#10;&#10;AI-generated content may be incorrect.">
            <a:extLst>
              <a:ext uri="{FF2B5EF4-FFF2-40B4-BE49-F238E27FC236}">
                <a16:creationId xmlns:a16="http://schemas.microsoft.com/office/drawing/2014/main" id="{CDA18632-F3BA-6336-8F7F-E0BA69DE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42" y="526947"/>
            <a:ext cx="8206409" cy="5804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A21D24-3CE9-1223-A6C6-F9D0C68A066F}"/>
              </a:ext>
            </a:extLst>
          </p:cNvPr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9" t="10650" r="27411" b="18333"/>
          <a:stretch/>
        </p:blipFill>
        <p:spPr>
          <a:xfrm>
            <a:off x="94593" y="445502"/>
            <a:ext cx="4213185" cy="2721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C7ED18-F80B-EBEA-7981-EF6096380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688" y="3912173"/>
            <a:ext cx="1788643" cy="1788643"/>
          </a:xfrm>
          <a:prstGeom prst="rect">
            <a:avLst/>
          </a:prstGeom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F9CB0934-E49B-73AC-C386-BF68F9A672B5}"/>
              </a:ext>
            </a:extLst>
          </p:cNvPr>
          <p:cNvSpPr/>
          <p:nvPr/>
        </p:nvSpPr>
        <p:spPr>
          <a:xfrm rot="5400000">
            <a:off x="3037836" y="4654074"/>
            <a:ext cx="252000" cy="432000"/>
          </a:xfrm>
          <a:prstGeom prst="downArrow">
            <a:avLst/>
          </a:prstGeom>
          <a:solidFill>
            <a:schemeClr val="tx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53ECB3B-0225-ACE3-3208-A0DD92646B10}"/>
              </a:ext>
            </a:extLst>
          </p:cNvPr>
          <p:cNvSpPr/>
          <p:nvPr/>
        </p:nvSpPr>
        <p:spPr>
          <a:xfrm rot="10800000">
            <a:off x="1279047" y="3246923"/>
            <a:ext cx="272156" cy="404668"/>
          </a:xfrm>
          <a:prstGeom prst="downArrow">
            <a:avLst/>
          </a:prstGeom>
          <a:solidFill>
            <a:schemeClr val="tx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Amirmehdi Salehi</dc:creator>
  <cp:lastModifiedBy>Amirmehdi Salehi</cp:lastModifiedBy>
  <cp:revision>2</cp:revision>
  <dcterms:created xsi:type="dcterms:W3CDTF">2025-05-31T00:37:14Z</dcterms:created>
  <dcterms:modified xsi:type="dcterms:W3CDTF">2025-05-31T00:43:55Z</dcterms:modified>
</cp:coreProperties>
</file>