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8"/>
  </p:normalViewPr>
  <p:slideViewPr>
    <p:cSldViewPr snapToGrid="0">
      <p:cViewPr>
        <p:scale>
          <a:sx n="104" d="100"/>
          <a:sy n="104" d="100"/>
        </p:scale>
        <p:origin x="14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0AB16-5116-E8D4-DAE7-644EBC537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39B88-AD75-65D6-731B-32C8BF1E9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0D707-571D-D3A0-3A90-3222B93F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196C-4C1C-7F49-B266-4C1ECEB95CC2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2F70D-9477-84F7-6024-454F4818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74EB9-E9DC-341F-34DB-11E0A136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8CAD-F30B-D040-9927-698A04E8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A91D-5F6B-B6E0-0F24-B4C24143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E61DA-51EF-4BE6-55EB-75FC48BC9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8AF91-1C87-0FE1-BB13-4A994C9B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196C-4C1C-7F49-B266-4C1ECEB95CC2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15FD1-13CB-66A7-A071-A2C135FD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710F9-E74B-067A-40DC-01E0E39C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8CAD-F30B-D040-9927-698A04E8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A81483-4921-C493-6523-875BB4C68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9B9EF-4AB5-82C8-F9F3-A37036038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78790-883B-BB14-3964-3F8C633F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196C-4C1C-7F49-B266-4C1ECEB95CC2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EAA95-5781-201C-BDCE-EC970C0E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7F465-DAD9-F491-6972-925E5156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8CAD-F30B-D040-9927-698A04E8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0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9ECC-AAE7-9BA5-4F76-A39FDCD3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A134D-799C-43F2-9AC0-207476B2E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28DDB-ACF8-6D46-1615-F3C9C2C9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196C-4C1C-7F49-B266-4C1ECEB95CC2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3B5F1-1281-6BFC-F30E-CEA2D03E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9E892-99A4-FB4D-E960-E74FB226B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8CAD-F30B-D040-9927-698A04E8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1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997BB-E44F-E816-C988-267D5158F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A9997-A699-F35E-AE47-F0CF44BC8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9AFC6-93D0-CD71-AC84-E3315A0C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196C-4C1C-7F49-B266-4C1ECEB95CC2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99E31-E410-8568-F407-B0FFD6A9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B7BB-494B-B128-7FBC-335556BF7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8CAD-F30B-D040-9927-698A04E8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4BC4-5045-5B7A-5DAD-62D3F271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360CC-169B-541F-EA99-D73D204CD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8D73F-A41C-0F93-7E16-5BC231FED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E3DD5-CF5F-9892-0FAA-588A945D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196C-4C1C-7F49-B266-4C1ECEB95CC2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00BFE-042A-CA8E-9386-5358D807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BE4D3-45D7-AD8F-5C08-C5AB0625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8CAD-F30B-D040-9927-698A04E8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7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F433-E99E-AFF8-2411-4FF2C763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DA6F0-4B52-83EA-6E32-7EF8614EC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1105D-A9DB-439C-7698-2D282E3A5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4642A-1E50-8B45-4345-2E88E1B33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0B0850-72E2-945A-38CA-4C5C8F81F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ECB909-2D1F-2623-375B-5082465D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196C-4C1C-7F49-B266-4C1ECEB95CC2}" type="datetimeFigureOut">
              <a:rPr lang="en-US" smtClean="0"/>
              <a:t>5/30/25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435E41-C2A1-8C72-BCD3-D2ECED0E1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16E86-017B-A592-F865-A1360495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8CAD-F30B-D040-9927-698A04E8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1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3ECE-F778-8721-350C-3A2E8512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FEEFAA-F19A-0AE5-B33A-1F8E2BB8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196C-4C1C-7F49-B266-4C1ECEB95CC2}" type="datetimeFigureOut">
              <a:rPr lang="en-US" smtClean="0"/>
              <a:t>5/30/25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71B9E-7DFF-A6FB-6AA9-A3EBFDAC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79D1C-BEE1-3D0B-B03A-3646ECD2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8CAD-F30B-D040-9927-698A04E8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3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DD7DAC-C275-F482-B084-4ECD3BA04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196C-4C1C-7F49-B266-4C1ECEB95CC2}" type="datetimeFigureOut">
              <a:rPr lang="en-US" smtClean="0"/>
              <a:t>5/30/25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F2DDE-99AE-7ADD-FA3D-0DCB854F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FFFFB-E4EA-F601-5366-2EC1DA47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8CAD-F30B-D040-9927-698A04E8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7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1729-D585-7984-8345-E8C82746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52EA8-7F14-7C73-D0FD-A4EA6D623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80CE6-9DEA-C832-7FFC-4A86DC8DB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76350-C154-A4CA-4850-058F6363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196C-4C1C-7F49-B266-4C1ECEB95CC2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D400D-E118-F914-5F86-2FFE8F21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45EDF-8C64-7A84-B4FA-2C9AF048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8CAD-F30B-D040-9927-698A04E8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0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3F0E-A94C-3D00-E6ED-EF52CB3A2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37584-FD42-3F97-A6ED-BEDDA688E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C5F24-4E61-C995-6898-B6D997F58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DC262-B673-9019-F3F2-7DE670A5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196C-4C1C-7F49-B266-4C1ECEB95CC2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07294-9E62-F441-D268-523F9E035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5AE7B-98B0-413A-9241-38306852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8CAD-F30B-D040-9927-698A04E8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4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CCCB2-71C1-2F28-5312-ABC98FC39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DCCA2-EB70-7330-D78D-C6500D25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4DE65-AD13-A314-A8AE-E21FE1A51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C9196C-4C1C-7F49-B266-4C1ECEB95CC2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41A3D-3F5F-7AD6-A760-C14D09668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8BFEA-BC79-FE25-B973-F979F78FB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568CAD-F30B-D040-9927-698A04E8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3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microscope&#10;&#10;AI-generated content may be incorrect.">
            <a:extLst>
              <a:ext uri="{FF2B5EF4-FFF2-40B4-BE49-F238E27FC236}">
                <a16:creationId xmlns:a16="http://schemas.microsoft.com/office/drawing/2014/main" id="{F179806B-A0EB-0072-3927-BB7A7CF73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54550" y="2476500"/>
            <a:ext cx="2882900" cy="1905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ED75E-1F92-EFE4-22B3-A16A47232444}"/>
              </a:ext>
            </a:extLst>
          </p:cNvPr>
          <p:cNvCxnSpPr/>
          <p:nvPr/>
        </p:nvCxnSpPr>
        <p:spPr>
          <a:xfrm>
            <a:off x="6505649" y="4209948"/>
            <a:ext cx="97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D2C79A-89DB-7EC7-9F65-4E61826000A3}"/>
              </a:ext>
            </a:extLst>
          </p:cNvPr>
          <p:cNvSpPr txBox="1"/>
          <p:nvPr/>
        </p:nvSpPr>
        <p:spPr>
          <a:xfrm>
            <a:off x="6640431" y="3871394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 µ</a:t>
            </a:r>
          </a:p>
        </p:txBody>
      </p:sp>
    </p:spTree>
    <p:extLst>
      <p:ext uri="{BB962C8B-B14F-4D97-AF65-F5344CB8AC3E}">
        <p14:creationId xmlns:p14="http://schemas.microsoft.com/office/powerpoint/2010/main" val="277959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of a grey surface&#10;&#10;AI-generated content may be incorrect.">
            <a:extLst>
              <a:ext uri="{FF2B5EF4-FFF2-40B4-BE49-F238E27FC236}">
                <a16:creationId xmlns:a16="http://schemas.microsoft.com/office/drawing/2014/main" id="{49BA7C84-9230-DD1D-1934-92C7F9CC55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946"/>
          <a:stretch>
            <a:fillRect/>
          </a:stretch>
        </p:blipFill>
        <p:spPr>
          <a:xfrm>
            <a:off x="2868706" y="203886"/>
            <a:ext cx="6454588" cy="645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30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Amirmehdi Salehi</dc:creator>
  <cp:lastModifiedBy>Amirmehdi Salehi</cp:lastModifiedBy>
  <cp:revision>1</cp:revision>
  <dcterms:created xsi:type="dcterms:W3CDTF">2025-05-30T19:35:11Z</dcterms:created>
  <dcterms:modified xsi:type="dcterms:W3CDTF">2025-05-30T19:39:29Z</dcterms:modified>
</cp:coreProperties>
</file>