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7"/>
    <p:restoredTop sz="94658"/>
  </p:normalViewPr>
  <p:slideViewPr>
    <p:cSldViewPr snapToGrid="0">
      <p:cViewPr varScale="1">
        <p:scale>
          <a:sx n="115" d="100"/>
          <a:sy n="115" d="100"/>
        </p:scale>
        <p:origin x="712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0AE2-94E8-E119-816B-B976B60B65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3CEAB9-D2E7-A699-1282-C33B850D2C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030CE-3707-BAB5-B7D2-6711E37EF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72942E-0024-B4D2-829B-554E911F1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813F67-C9E6-CA02-D00D-1103C41DC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0584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8C631-6898-46E5-FAAB-495142A047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91EBD9-67DA-68E6-E4DB-3B1A880B942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622EEE-DB33-463B-C39F-8BB0AEB0B9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C7D23-DA00-188A-D223-6BE689887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661AAF-F478-0D71-7A07-30D50DE612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9891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F35A700-5DC6-4A29-1264-AC120A0EED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0A99DB-6088-B51F-CD2E-2B789CD600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BCFE1C-67F5-E4D9-95E1-FD8E8C6E1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427EFB-0FC5-F0CD-A06F-B247C9A4C4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F9590F-8C60-17DB-A0B7-C0FBEBB64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41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81698-999B-D479-5CD0-77DB6D276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1C806E-4A2C-E63C-F476-A5D1B6CC9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BE049-2E8A-BDAB-FA26-114CE4C6D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B422A9-E1A8-77C3-BF2C-97DCE03B47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83E45F-0FFB-F367-7699-9C4A516F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7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913E8-67D5-8819-C2B3-094D61620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85B04B-CD2C-6C07-6D3E-859D162E70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CB824D-CD10-1FEE-7911-71A314A0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49C2C-8BEA-7271-E801-D1C53D5CF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31816C-9A55-C57D-0FEF-772E75087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592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5ADF9B-5213-9D0E-0BE0-B86E7B493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4780B3-7DCB-6191-287E-18755EFBA3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E3D83DC-0602-5B92-4A3B-B81CA85294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0201-9FF4-B79F-E1D0-DF6BBABCD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E72687-7CF5-52D2-3E17-621BBE24DD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DBD93-91A3-7060-FB06-4F2839CFF7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145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77DA6-97C5-B4C1-2348-3438EA985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B176A7-1831-ACB3-4299-2950A631D3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9A28C-7CA3-F408-02A1-707DFAA55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A693160-A212-6E7C-690F-DBC169AF066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DCDCE8-289D-0532-BC67-61DF9B82203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7BF4E0-0F73-48C0-40F2-5C101BA88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15F5273-5AA7-6301-A359-65C876968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8E3CD6-56A5-65FC-81F6-79AF8387A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5534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F0CF1-C792-4590-186D-C46F78337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84AD6DC-3D3D-1A4B-A167-6339327B4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2D96E0-DF95-4005-7614-ACA9AD904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A6F90A-6EF6-4EDE-D47A-0E56EE2E5F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245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20EE5C-1416-62EE-5475-C1CBF36E9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CB0B534-F45A-50C2-8F43-E47CAD20B7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46E6C1-8120-7F63-F471-5B91830A28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540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7A8D-175D-DC55-5F85-6FD21311F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098EE-2881-73D8-1B0D-4572B55CE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E886C6-B077-2CB8-6378-FA2AB7D88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3F7526-BD35-78F0-9E5A-3F879FAB6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028C77-4498-DFBD-50DB-100997B03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A81394-8D99-E53B-4EAA-B9AE15A93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065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4AC929-8937-0AED-0159-E8C5BE50E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001A1D0-D96E-34F6-39B1-A4569F3AC2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C1ACB6-FB01-2C02-952B-E4C17338C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1344F-7806-0862-8BBA-6CB92EA5D9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CE70A8-E54F-C86E-524C-5CFDF82A2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C0930E-24ED-BAAF-6D3A-565768D29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26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C5C25C-EF57-3AD4-B37A-394BD3785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34F6D7-5793-E5E0-B4C6-2A28759B4D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3DA41F-04F3-5842-387C-AA9AC312E9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BA10D7-BF72-B645-BF3F-EA740ADC4AE4}" type="datetimeFigureOut">
              <a:rPr lang="en-US" smtClean="0"/>
              <a:t>5/30/25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71644-22E5-0545-3A92-FDE269C6866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C167F6-04CB-249E-C681-596637F06B6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8B826C-174A-4345-BC7C-14D750C867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4114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2BA9F1EB-0FBF-D794-2C2E-0B2F67774DEA}"/>
              </a:ext>
            </a:extLst>
          </p:cNvPr>
          <p:cNvGrpSpPr/>
          <p:nvPr/>
        </p:nvGrpSpPr>
        <p:grpSpPr>
          <a:xfrm>
            <a:off x="97727" y="962103"/>
            <a:ext cx="2773307" cy="2235200"/>
            <a:chOff x="3811084" y="281878"/>
            <a:chExt cx="2773307" cy="223520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D493A57-F60A-5371-E057-36561ACD67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47047"/>
            <a:stretch>
              <a:fillRect/>
            </a:stretch>
          </p:blipFill>
          <p:spPr>
            <a:xfrm>
              <a:off x="3811084" y="281878"/>
              <a:ext cx="2266330" cy="2235200"/>
            </a:xfrm>
            <a:prstGeom prst="rect">
              <a:avLst/>
            </a:prstGeom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58BBA629-7F8B-CF10-2E39-167111501C7E}"/>
                </a:ext>
              </a:extLst>
            </p:cNvPr>
            <p:cNvSpPr/>
            <p:nvPr/>
          </p:nvSpPr>
          <p:spPr>
            <a:xfrm>
              <a:off x="3811084" y="281878"/>
              <a:ext cx="390663" cy="418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39ED4517-5AC7-81C6-B1F5-EE384C9BE958}"/>
                </a:ext>
              </a:extLst>
            </p:cNvPr>
            <p:cNvSpPr/>
            <p:nvPr/>
          </p:nvSpPr>
          <p:spPr>
            <a:xfrm>
              <a:off x="6193728" y="281878"/>
              <a:ext cx="390663" cy="41854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8547B9F8-FE3D-13DD-1FF5-D5BCA112832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940" b="39350"/>
          <a:stretch>
            <a:fillRect/>
          </a:stretch>
        </p:blipFill>
        <p:spPr>
          <a:xfrm>
            <a:off x="3111188" y="0"/>
            <a:ext cx="6300613" cy="4159406"/>
          </a:xfrm>
          <a:prstGeom prst="rect">
            <a:avLst/>
          </a:prstGeom>
        </p:spPr>
      </p:pic>
      <p:sp>
        <p:nvSpPr>
          <p:cNvPr id="9" name="Right Arrow 8">
            <a:extLst>
              <a:ext uri="{FF2B5EF4-FFF2-40B4-BE49-F238E27FC236}">
                <a16:creationId xmlns:a16="http://schemas.microsoft.com/office/drawing/2014/main" id="{E1E6B1DF-57C3-FE2C-D9F9-B336C48A5E95}"/>
              </a:ext>
            </a:extLst>
          </p:cNvPr>
          <p:cNvSpPr/>
          <p:nvPr/>
        </p:nvSpPr>
        <p:spPr>
          <a:xfrm rot="19780773">
            <a:off x="2230241" y="1452478"/>
            <a:ext cx="267630" cy="289932"/>
          </a:xfrm>
          <a:prstGeom prst="right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ight Arrow 9">
            <a:extLst>
              <a:ext uri="{FF2B5EF4-FFF2-40B4-BE49-F238E27FC236}">
                <a16:creationId xmlns:a16="http://schemas.microsoft.com/office/drawing/2014/main" id="{A6FC5D6D-11F4-4474-5D2C-28531FFB0503}"/>
              </a:ext>
            </a:extLst>
          </p:cNvPr>
          <p:cNvSpPr/>
          <p:nvPr/>
        </p:nvSpPr>
        <p:spPr>
          <a:xfrm rot="1819227" flipV="1">
            <a:off x="2240218" y="2426058"/>
            <a:ext cx="267630" cy="289932"/>
          </a:xfrm>
          <a:prstGeom prst="rightArrow">
            <a:avLst/>
          </a:prstGeom>
          <a:solidFill>
            <a:srgbClr val="FF0000"/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32799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Amirmehdi Salehi</dc:creator>
  <cp:lastModifiedBy>Amirmehdi Salehi</cp:lastModifiedBy>
  <cp:revision>1</cp:revision>
  <dcterms:created xsi:type="dcterms:W3CDTF">2025-05-30T22:27:29Z</dcterms:created>
  <dcterms:modified xsi:type="dcterms:W3CDTF">2025-05-30T22:32:24Z</dcterms:modified>
</cp:coreProperties>
</file>