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68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0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A5BB87-725E-4C7B-B757-3683D4DB798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830378-3501-49E7-959F-9D75B15A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A1B8-4A11-9E7F-7BE6-CEECC5C6D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Digital team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927E-00F6-BD95-6CAF-6CB35BDC6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Digital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team </dc:title>
  <dc:creator>amir_elgohr</dc:creator>
  <cp:lastModifiedBy>amir_elgohr</cp:lastModifiedBy>
  <cp:revision>1</cp:revision>
  <dcterms:created xsi:type="dcterms:W3CDTF">2022-05-27T13:21:24Z</dcterms:created>
  <dcterms:modified xsi:type="dcterms:W3CDTF">2022-05-27T13:24:05Z</dcterms:modified>
</cp:coreProperties>
</file>