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a5242c68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21a5242c68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1a5242c68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21a5242c68_7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1a5242c68_7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21a5242c68_7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1a5242c68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21a5242c68_7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1a5242c68_7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21a5242c68_7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1a5242c68_1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21a5242c68_1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1a5242c68_1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21a5242c68_12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1a5242c68_7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21a5242c68_7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1a5242c68_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21a5242c68_7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1a5242c68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1a5242c68_2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a5242c68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1a5242c68_2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1a5242c6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1a5242c68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1a5242c68_7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21a5242c68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21a5242c68_7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1a5242c68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21a5242c68_7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1a5242c68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21a5242c68_7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1a5242c68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21a5242c68_7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1a5242c68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21a5242c68_7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9894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9894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9894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9894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9894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9894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98940" y="132857"/>
            <a:ext cx="8610600" cy="49149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298940" y="914400"/>
            <a:ext cx="8610600" cy="1191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w3.org/TR/html5" TargetMode="External"/><Relationship Id="rId4" Type="http://schemas.openxmlformats.org/officeDocument/2006/relationships/hyperlink" Target="http://www.w3schools.com/" TargetMode="External"/><Relationship Id="rId5" Type="http://schemas.openxmlformats.org/officeDocument/2006/relationships/hyperlink" Target="https://developer.mozilla.org/en-US/docs/Web/JavaScript" TargetMode="External"/><Relationship Id="rId6" Type="http://schemas.openxmlformats.org/officeDocument/2006/relationships/hyperlink" Target="https://github.com/Amirnenikrishnateja/XO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6096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10 April 2022</a:t>
            </a:r>
            <a:endParaRPr b="1" sz="1600"/>
          </a:p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Department of IT</a:t>
            </a:r>
            <a:endParaRPr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36" name="Google Shape;136;p25"/>
          <p:cNvSpPr/>
          <p:nvPr/>
        </p:nvSpPr>
        <p:spPr>
          <a:xfrm>
            <a:off x="266700" y="1306938"/>
            <a:ext cx="861060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BASED GAMES WITH TWO PLAYERS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XOX</a:t>
            </a: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838200" y="2286000"/>
            <a:ext cx="7696200" cy="2331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Supervisor :  Dr.R.M.Gomathi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Student : AMIRNENI KRISHNA TEJA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Number : 39120008</a:t>
            </a:r>
            <a:endParaRPr/>
          </a:p>
        </p:txBody>
      </p:sp>
      <p:pic>
        <p:nvPicPr>
          <p:cNvPr descr="new letter head July30_2020.png"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686800" cy="131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29894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Module Implementation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57200" y="91440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Whenever player-x select a box  in 3 X 3 matrix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Player o also get a chance to select a box on 3X 3 matrix other than selected one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Either player x or Player o makes a diagonolly or horizontal or vertically match the player will win or else the game will be draw</a:t>
            </a:r>
            <a:endParaRPr/>
          </a:p>
        </p:txBody>
      </p:sp>
      <p:sp>
        <p:nvSpPr>
          <p:cNvPr id="219" name="Google Shape;219;p34"/>
          <p:cNvSpPr txBox="1"/>
          <p:nvPr>
            <p:ph idx="10" type="dt"/>
          </p:nvPr>
        </p:nvSpPr>
        <p:spPr>
          <a:xfrm>
            <a:off x="457200" y="483512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220" name="Google Shape;220;p34"/>
          <p:cNvSpPr txBox="1"/>
          <p:nvPr>
            <p:ph idx="11" type="ftr"/>
          </p:nvPr>
        </p:nvSpPr>
        <p:spPr>
          <a:xfrm>
            <a:off x="3124200" y="480698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298940" y="171450"/>
            <a:ext cx="785446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">
                <a:solidFill>
                  <a:srgbClr val="C00000"/>
                </a:solidFill>
              </a:rPr>
              <a:t>Controls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457200" y="101657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Player-x starts the game.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Click on box to mark x in the matrix.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Player o  starts </a:t>
            </a:r>
            <a:r>
              <a:rPr lang="en" sz="2800"/>
              <a:t>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Click on box to mark o in the matrix.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When the x or o matches  , the result is displayed on the result screen.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Click on reset to play again</a:t>
            </a:r>
            <a:endParaRPr/>
          </a:p>
        </p:txBody>
      </p:sp>
      <p:sp>
        <p:nvSpPr>
          <p:cNvPr id="228" name="Google Shape;228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 April 2022</a:t>
            </a:r>
            <a:endParaRPr sz="1100"/>
          </a:p>
        </p:txBody>
      </p:sp>
      <p:sp>
        <p:nvSpPr>
          <p:cNvPr id="229" name="Google Shape;229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298940" y="171450"/>
            <a:ext cx="838786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" sz="4000">
                <a:solidFill>
                  <a:srgbClr val="C00000"/>
                </a:solidFill>
              </a:rPr>
              <a:t>Project Screenshots</a:t>
            </a:r>
            <a:endParaRPr sz="4000">
              <a:solidFill>
                <a:srgbClr val="C00000"/>
              </a:solidFill>
            </a:endParaRPr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Welcome Screen</a:t>
            </a:r>
            <a:endParaRPr/>
          </a:p>
        </p:txBody>
      </p:sp>
      <p:sp>
        <p:nvSpPr>
          <p:cNvPr id="237" name="Google Shape;237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238" name="Google Shape;238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00" y="1922750"/>
            <a:ext cx="5894527" cy="27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298940" y="171450"/>
            <a:ext cx="861646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" sz="4000">
                <a:solidFill>
                  <a:srgbClr val="C00000"/>
                </a:solidFill>
              </a:rPr>
              <a:t>Result And Discussions</a:t>
            </a:r>
            <a:endParaRPr sz="4000">
              <a:solidFill>
                <a:srgbClr val="C00000"/>
              </a:solidFill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First phase</a:t>
            </a:r>
            <a:endParaRPr sz="1800"/>
          </a:p>
        </p:txBody>
      </p:sp>
      <p:sp>
        <p:nvSpPr>
          <p:cNvPr id="247" name="Google Shape;247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248" name="Google Shape;248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43325"/>
            <a:ext cx="6136375" cy="29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298940" y="171450"/>
            <a:ext cx="8616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" sz="4000">
                <a:solidFill>
                  <a:srgbClr val="C00000"/>
                </a:solidFill>
              </a:rPr>
              <a:t>Result And Discussions</a:t>
            </a:r>
            <a:endParaRPr sz="4000">
              <a:solidFill>
                <a:srgbClr val="C00000"/>
              </a:solidFill>
            </a:endParaRPr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457200" y="1200151"/>
            <a:ext cx="8229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Second phase</a:t>
            </a:r>
            <a:endParaRPr sz="1800"/>
          </a:p>
        </p:txBody>
      </p:sp>
      <p:sp>
        <p:nvSpPr>
          <p:cNvPr id="257" name="Google Shape;257;p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258" name="Google Shape;258;p3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24" y="1635925"/>
            <a:ext cx="4980051" cy="288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298940" y="171450"/>
            <a:ext cx="8616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" sz="4000">
                <a:solidFill>
                  <a:srgbClr val="C00000"/>
                </a:solidFill>
              </a:rPr>
              <a:t>Result And Discussions</a:t>
            </a:r>
            <a:endParaRPr sz="4000">
              <a:solidFill>
                <a:srgbClr val="C00000"/>
              </a:solidFill>
            </a:endParaRPr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457200" y="1276351"/>
            <a:ext cx="8229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Final Phase</a:t>
            </a:r>
            <a:endParaRPr sz="1800"/>
          </a:p>
        </p:txBody>
      </p:sp>
      <p:sp>
        <p:nvSpPr>
          <p:cNvPr id="267" name="Google Shape;267;p3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268" name="Google Shape;268;p3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75" y="1668575"/>
            <a:ext cx="4498051" cy="2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276" name="Google Shape;276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0"/>
          <p:cNvSpPr txBox="1"/>
          <p:nvPr>
            <p:ph type="title"/>
          </p:nvPr>
        </p:nvSpPr>
        <p:spPr>
          <a:xfrm>
            <a:off x="381000" y="285750"/>
            <a:ext cx="822960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0" i="0" lang="en" sz="4000">
                <a:solidFill>
                  <a:srgbClr val="C00000"/>
                </a:solidFill>
              </a:rPr>
              <a:t>Conclusion</a:t>
            </a:r>
            <a:br>
              <a:rPr b="0" i="0" lang="en" sz="2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457200" y="1180275"/>
            <a:ext cx="8305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i="0" lang="en"/>
              <a:t>In the project two clients comes together to connect and plays the game.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The project can be taken a set forward by giving a options to play with bot and also </a:t>
            </a:r>
            <a:r>
              <a:rPr lang="en"/>
              <a:t>accessible </a:t>
            </a:r>
            <a:r>
              <a:rPr lang="en"/>
              <a:t>from two </a:t>
            </a:r>
            <a:r>
              <a:rPr lang="en"/>
              <a:t>different </a:t>
            </a:r>
            <a:r>
              <a:rPr lang="en"/>
              <a:t>systems.(My View).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29894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References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HTML5 W3C Recommendation 28 October 2014 (@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http://www.w3.org/TR/html5</a:t>
            </a:r>
            <a:r>
              <a:rPr lang="en"/>
              <a:t>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W3School HTML/CSS Tutorials, References and Examples @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http://www.w3schools.com/</a:t>
            </a:r>
            <a:r>
              <a:rPr lang="en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https://developer.mozilla.org/en-US/docs/Web/JavaScript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https://github.com/Amirnenikrishnateja/XOX</a:t>
            </a:r>
            <a:endParaRPr/>
          </a:p>
        </p:txBody>
      </p:sp>
      <p:sp>
        <p:nvSpPr>
          <p:cNvPr id="286" name="Google Shape;286;p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287" name="Google Shape;287;p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533400" y="285750"/>
            <a:ext cx="8229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Presentation Outiline</a:t>
            </a:r>
            <a:endParaRPr sz="36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609600" y="1341344"/>
            <a:ext cx="8001000" cy="25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146" name="Google Shape;146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57200" y="981375"/>
            <a:ext cx="82296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Course Certificate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Introduction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Objectives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System Architecture/Ideation Map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System Requirements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Module Implementation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Project Screenshots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Results And Discussions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Conclusion &amp; Future work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References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533400" y="70488"/>
            <a:ext cx="8229600" cy="7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Course Certificate</a:t>
            </a:r>
            <a:endParaRPr sz="4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57200" y="1085850"/>
            <a:ext cx="8305800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156" name="Google Shape;156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163" name="Google Shape;163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57200" y="788194"/>
            <a:ext cx="8229600" cy="3669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65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Char char="•"/>
            </a:pPr>
            <a:r>
              <a:rPr lang="en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It is a well-known game as </a:t>
            </a:r>
            <a:r>
              <a:rPr lang="en" sz="2600">
                <a:solidFill>
                  <a:srgbClr val="292929"/>
                </a:solidFill>
              </a:rPr>
              <a:t>TIC TAC TOE</a:t>
            </a:r>
            <a:r>
              <a:rPr lang="en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Char char="•"/>
            </a:pPr>
            <a:r>
              <a:rPr lang="en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Which we all played in our Child-hood using paper and pen.</a:t>
            </a:r>
            <a:endParaRPr sz="2600">
              <a:solidFill>
                <a:srgbClr val="292929"/>
              </a:solidFill>
            </a:endParaRPr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Char char="•"/>
            </a:pPr>
            <a:r>
              <a:rPr lang="en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In a brief,</a:t>
            </a:r>
            <a:r>
              <a:rPr lang="en" sz="2600">
                <a:solidFill>
                  <a:srgbClr val="292929"/>
                </a:solidFill>
              </a:rPr>
              <a:t>It is a </a:t>
            </a:r>
            <a:r>
              <a:rPr lang="en" sz="2600">
                <a:solidFill>
                  <a:srgbClr val="292929"/>
                </a:solidFill>
              </a:rPr>
              <a:t>puzzle</a:t>
            </a:r>
            <a:r>
              <a:rPr lang="en" sz="2600">
                <a:solidFill>
                  <a:srgbClr val="292929"/>
                </a:solidFill>
              </a:rPr>
              <a:t> with x &amp; o’s</a:t>
            </a:r>
            <a:r>
              <a:rPr lang="en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Char char="•"/>
            </a:pPr>
            <a:r>
              <a:rPr lang="en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We can design our </a:t>
            </a:r>
            <a:r>
              <a:rPr lang="en" sz="2600">
                <a:solidFill>
                  <a:srgbClr val="292929"/>
                </a:solidFill>
              </a:rPr>
              <a:t>puzzle by creating a 3X3 matrix</a:t>
            </a:r>
            <a:r>
              <a:rPr lang="en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Char char="•"/>
            </a:pPr>
            <a:r>
              <a:rPr lang="en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And we will create two colors for two </a:t>
            </a:r>
            <a:r>
              <a:rPr lang="en" sz="2600">
                <a:solidFill>
                  <a:srgbClr val="292929"/>
                </a:solidFill>
              </a:rPr>
              <a:t>options (x&amp;o) </a:t>
            </a:r>
            <a:r>
              <a:rPr lang="en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to have unique representation.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Char char="•"/>
            </a:pPr>
            <a:r>
              <a:rPr lang="en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And the game starts now…</a:t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298940" y="102394"/>
            <a:ext cx="854026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">
                <a:solidFill>
                  <a:srgbClr val="C00000"/>
                </a:solidFill>
              </a:rPr>
              <a:t>Introduction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173" name="Google Shape;173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381000" y="28575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Objectives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81000" y="1200150"/>
            <a:ext cx="80772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800"/>
              <a:t>The primary objective of the game is for players to position their marks so that they make a continuous line of three cells vertically, horizontally, or diagonally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The game is concluded when three x’s or o’s match in the series or else it will be tie.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The result screen then displays the winner and also shows option for restart.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04800" y="102394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Ideation Map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725" y="978694"/>
            <a:ext cx="3002015" cy="378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9894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">
                <a:solidFill>
                  <a:srgbClr val="C00000"/>
                </a:solidFill>
              </a:rPr>
              <a:t>Technologies Used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91" name="Google Shape;191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192" name="Google Shape;192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57200" y="1085850"/>
            <a:ext cx="8229600" cy="350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HTML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CSS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200" name="Google Shape;200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381000" y="400049"/>
            <a:ext cx="8229600" cy="388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Hardware And Software Requirements</a:t>
            </a:r>
            <a:endParaRPr sz="36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457200" y="1028700"/>
            <a:ext cx="83058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2800"/>
              <a:t>4gb RAM,Operating System,Windows 10,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2800"/>
              <a:t>    Intel i3,10 Generation, Visual Studio Code(optional)</a:t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298940" y="171450"/>
            <a:ext cx="854026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">
                <a:solidFill>
                  <a:srgbClr val="C00000"/>
                </a:solidFill>
              </a:rPr>
              <a:t>Module Implementation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Game starts by clicking start the game by the user.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First x have to select a box in matrix.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Player-o </a:t>
            </a:r>
            <a:r>
              <a:rPr lang="en"/>
              <a:t>gets chance after Player-x</a:t>
            </a:r>
            <a:r>
              <a:rPr lang="en"/>
              <a:t>.</a:t>
            </a:r>
            <a:endParaRPr/>
          </a:p>
        </p:txBody>
      </p:sp>
      <p:sp>
        <p:nvSpPr>
          <p:cNvPr id="210" name="Google Shape;210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April 2022</a:t>
            </a:r>
            <a:endParaRPr/>
          </a:p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IT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