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70" r:id="rId20"/>
    <p:sldId id="268" r:id="rId21"/>
    <p:sldId id="269" r:id="rId22"/>
    <p:sldId id="271" r:id="rId23"/>
    <p:sldId id="280" r:id="rId24"/>
    <p:sldId id="281" r:id="rId25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4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487DD6D-3B3D-41F0-9E3F-0C2163E813E3}" type="datetimeFigureOut">
              <a:rPr lang="en-US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Some error and loss tests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Tests for Tucson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49AD-02A7-5B02-6F24-287D1A42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 particles parallel runs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F3234-D939-D0E9-B2E1-DF08354E6E9B}"/>
              </a:ext>
            </a:extLst>
          </p:cNvPr>
          <p:cNvSpPr txBox="1"/>
          <p:nvPr/>
        </p:nvSpPr>
        <p:spPr bwMode="auto">
          <a:xfrm>
            <a:off x="9048328" y="1919080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D49FA-E934-E8DA-1192-07119B8D031D}"/>
              </a:ext>
            </a:extLst>
          </p:cNvPr>
          <p:cNvSpPr txBox="1"/>
          <p:nvPr/>
        </p:nvSpPr>
        <p:spPr bwMode="auto">
          <a:xfrm>
            <a:off x="2162207" y="1914397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8E8A3-1F37-4C3E-8A63-63E7E8904C14}"/>
              </a:ext>
            </a:extLst>
          </p:cNvPr>
          <p:cNvSpPr txBox="1"/>
          <p:nvPr/>
        </p:nvSpPr>
        <p:spPr bwMode="auto">
          <a:xfrm>
            <a:off x="4278438" y="-4207"/>
            <a:ext cx="412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Tucson_renyiElbo_alpha0.2_lr 0.001</a:t>
            </a:r>
            <a:endParaRPr/>
          </a:p>
        </p:txBody>
      </p:sp>
      <p:pic>
        <p:nvPicPr>
          <p:cNvPr id="4" name="Picture 3" descr="Shape, square&#10;&#10;Description automatically generated">
            <a:extLst>
              <a:ext uri="{FF2B5EF4-FFF2-40B4-BE49-F238E27FC236}">
                <a16:creationId xmlns:a16="http://schemas.microsoft.com/office/drawing/2014/main" id="{870177A8-C884-7DA2-74B1-7D51C687D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5097"/>
            <a:ext cx="5852172" cy="4389129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952A2527-5600-AD50-1562-11D71613F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228372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75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B2CD-7845-0209-9E2A-4F457A2E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2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Numeric Expectation vs Analytical Expectation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C9FD4E7-1725-0CCB-92BF-8559864D96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7" t="6998" r="8657" b="5850"/>
          <a:stretch/>
        </p:blipFill>
        <p:spPr>
          <a:xfrm>
            <a:off x="1091444" y="1417861"/>
            <a:ext cx="10009112" cy="544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54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B2CD-7845-0209-9E2A-4F457A2E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2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Numeric Expectation vs Analytical Expectation</a:t>
            </a:r>
          </a:p>
        </p:txBody>
      </p:sp>
      <p:pic>
        <p:nvPicPr>
          <p:cNvPr id="4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B17E2DFB-4FFA-2EAA-5E5A-C60750EE5A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7" t="7317" r="8657" b="6164"/>
          <a:stretch/>
        </p:blipFill>
        <p:spPr>
          <a:xfrm>
            <a:off x="1127448" y="1457399"/>
            <a:ext cx="9937104" cy="54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26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B2CD-7845-0209-9E2A-4F457A2E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2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Numeric Expectation vs Analytical Expectation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D513081-335F-71B6-DAD7-7A1DBD61E1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7" t="7317" r="8657" b="6164"/>
          <a:stretch/>
        </p:blipFill>
        <p:spPr>
          <a:xfrm>
            <a:off x="1127448" y="1457399"/>
            <a:ext cx="9937104" cy="54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8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B2CD-7845-0209-9E2A-4F457A2E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2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Numeric Expectation vs Analytical Expectation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0E817C19-CF1F-E279-0E86-42F0020595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7" t="7317" r="8066" b="6164"/>
          <a:stretch/>
        </p:blipFill>
        <p:spPr>
          <a:xfrm>
            <a:off x="1055440" y="1457399"/>
            <a:ext cx="10081120" cy="54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48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B2CD-7845-0209-9E2A-4F457A2E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2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Numeric Expectation vs Analytical Expectation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37BE40B-FC42-2EF8-BDC0-288252013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7" t="7317" r="8066" b="6164"/>
          <a:stretch/>
        </p:blipFill>
        <p:spPr>
          <a:xfrm>
            <a:off x="1055440" y="1457399"/>
            <a:ext cx="10081120" cy="54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43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B2CD-7845-0209-9E2A-4F457A2E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2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Numeric Expectation vs Analytical Expectation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B859586-2173-6AF6-C11F-841F498AA8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7" t="7317" r="8657" b="6164"/>
          <a:stretch/>
        </p:blipFill>
        <p:spPr>
          <a:xfrm>
            <a:off x="1127448" y="1458630"/>
            <a:ext cx="9937104" cy="54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55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B2CD-7845-0209-9E2A-4F457A2E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2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Numeric Expectation vs Analytical Expectation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061351A-AE93-DECD-6EBF-2E3CAFAA8E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8" t="7317" r="8066" b="6164"/>
          <a:stretch/>
        </p:blipFill>
        <p:spPr>
          <a:xfrm>
            <a:off x="1091444" y="1457399"/>
            <a:ext cx="10009112" cy="54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68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B2CD-7845-0209-9E2A-4F457A2E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2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Numeric Expectation vs Analytical Expectation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59B82F6-4397-70B6-CC2A-CECDC3E391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7" t="6163" r="8066" b="6163"/>
          <a:stretch/>
        </p:blipFill>
        <p:spPr>
          <a:xfrm>
            <a:off x="1055440" y="1385391"/>
            <a:ext cx="10081120" cy="547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59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49AD-02A7-5B02-6F24-287D1A42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Samples of BetaBinomial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F3234-D939-D0E9-B2E1-DF08354E6E9B}"/>
              </a:ext>
            </a:extLst>
          </p:cNvPr>
          <p:cNvSpPr txBox="1"/>
          <p:nvPr/>
        </p:nvSpPr>
        <p:spPr bwMode="auto">
          <a:xfrm>
            <a:off x="9048328" y="1919080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Big individual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D49FA-E934-E8DA-1192-07119B8D031D}"/>
              </a:ext>
            </a:extLst>
          </p:cNvPr>
          <p:cNvSpPr txBox="1"/>
          <p:nvPr/>
        </p:nvSpPr>
        <p:spPr bwMode="auto">
          <a:xfrm>
            <a:off x="2162207" y="1914397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Small individual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8E8A3-1F37-4C3E-8A63-63E7E8904C14}"/>
              </a:ext>
            </a:extLst>
          </p:cNvPr>
          <p:cNvSpPr txBox="1"/>
          <p:nvPr/>
        </p:nvSpPr>
        <p:spPr bwMode="auto">
          <a:xfrm>
            <a:off x="4278438" y="-4207"/>
            <a:ext cx="412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Tucson_renyiElbo_alpha0.2_lr 0.001</a:t>
            </a:r>
            <a:endParaRPr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518C2F0-D609-C788-4DF5-0F7C2D00B6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4" t="6998" r="8657" b="5850"/>
          <a:stretch/>
        </p:blipFill>
        <p:spPr>
          <a:xfrm>
            <a:off x="1" y="2507439"/>
            <a:ext cx="6096000" cy="3313558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38760BF5-2283-0435-1DF3-978EB29398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4" t="8470" r="9254" b="6163"/>
          <a:stretch/>
        </p:blipFill>
        <p:spPr>
          <a:xfrm>
            <a:off x="6013669" y="2507438"/>
            <a:ext cx="6178331" cy="331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9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9321282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1318726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4565508" y="0"/>
            <a:ext cx="3060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Tucson_renyiElbo_lr 0.001</a:t>
            </a:r>
            <a:endParaRPr/>
          </a:p>
          <a:p>
            <a:pPr>
              <a:defRPr/>
            </a:pPr>
            <a:r>
              <a:rPr lang="en-US"/>
              <a:t>Min error 50</a:t>
            </a:r>
            <a:endParaRPr/>
          </a:p>
          <a:p>
            <a:pPr>
              <a:defRPr/>
            </a:pPr>
            <a:r>
              <a:rPr lang="en-US"/>
              <a:t>Min loss 19</a:t>
            </a:r>
            <a:endParaRPr/>
          </a:p>
        </p:txBody>
      </p:sp>
      <p:pic>
        <p:nvPicPr>
          <p:cNvPr id="3" name="Picture 2" descr="Chart, histogram&#10;&#10;Description automatically generate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339828" y="1234434"/>
            <a:ext cx="5852172" cy="4389129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1234434"/>
            <a:ext cx="5852172" cy="438912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49AD-02A7-5B02-6F24-287D1A42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individual min error 257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F3234-D939-D0E9-B2E1-DF08354E6E9B}"/>
              </a:ext>
            </a:extLst>
          </p:cNvPr>
          <p:cNvSpPr txBox="1"/>
          <p:nvPr/>
        </p:nvSpPr>
        <p:spPr bwMode="auto">
          <a:xfrm>
            <a:off x="9048328" y="1919080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D49FA-E934-E8DA-1192-07119B8D031D}"/>
              </a:ext>
            </a:extLst>
          </p:cNvPr>
          <p:cNvSpPr txBox="1"/>
          <p:nvPr/>
        </p:nvSpPr>
        <p:spPr bwMode="auto">
          <a:xfrm>
            <a:off x="2162207" y="1914397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8E8A3-1F37-4C3E-8A63-63E7E8904C14}"/>
              </a:ext>
            </a:extLst>
          </p:cNvPr>
          <p:cNvSpPr txBox="1"/>
          <p:nvPr/>
        </p:nvSpPr>
        <p:spPr bwMode="auto">
          <a:xfrm>
            <a:off x="3769401" y="-4207"/>
            <a:ext cx="4653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Tucson_renyiElbo_alpha0.2_lr 0.001_3particles (average prior)</a:t>
            </a:r>
            <a:endParaRPr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44B908DC-A002-968A-8FE4-3EDA114CB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7" y="2204864"/>
            <a:ext cx="5852172" cy="4389129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18C32AC4-6B2C-AD53-9382-C33861782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372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96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49AD-02A7-5B02-6F24-287D1A42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Small individual min error 794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F3234-D939-D0E9-B2E1-DF08354E6E9B}"/>
              </a:ext>
            </a:extLst>
          </p:cNvPr>
          <p:cNvSpPr txBox="1"/>
          <p:nvPr/>
        </p:nvSpPr>
        <p:spPr bwMode="auto">
          <a:xfrm>
            <a:off x="9048328" y="1919080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D49FA-E934-E8DA-1192-07119B8D031D}"/>
              </a:ext>
            </a:extLst>
          </p:cNvPr>
          <p:cNvSpPr txBox="1"/>
          <p:nvPr/>
        </p:nvSpPr>
        <p:spPr bwMode="auto">
          <a:xfrm>
            <a:off x="2162207" y="1914397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8E8A3-1F37-4C3E-8A63-63E7E8904C14}"/>
              </a:ext>
            </a:extLst>
          </p:cNvPr>
          <p:cNvSpPr txBox="1"/>
          <p:nvPr/>
        </p:nvSpPr>
        <p:spPr bwMode="auto">
          <a:xfrm>
            <a:off x="3769401" y="476"/>
            <a:ext cx="4653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/>
              <a:t>Tucson_renyiElbo_alpha0.2_lr 0.001_3particles</a:t>
            </a:r>
          </a:p>
          <a:p>
            <a:pPr>
              <a:defRPr/>
            </a:pPr>
            <a:r>
              <a:rPr lang="en-US"/>
              <a:t>(average prior)</a:t>
            </a:r>
            <a:endParaRPr lang="fr-FR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00ADD32A-5E82-A2DB-4182-895D28D6D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2283729"/>
            <a:ext cx="5852172" cy="4389129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134374D2-0E56-FE9E-A301-BBDC79BC9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228372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44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49AD-02A7-5B02-6F24-287D1A42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Small individual min error 1608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F3234-D939-D0E9-B2E1-DF08354E6E9B}"/>
              </a:ext>
            </a:extLst>
          </p:cNvPr>
          <p:cNvSpPr txBox="1"/>
          <p:nvPr/>
        </p:nvSpPr>
        <p:spPr bwMode="auto">
          <a:xfrm>
            <a:off x="9048328" y="1919080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D49FA-E934-E8DA-1192-07119B8D031D}"/>
              </a:ext>
            </a:extLst>
          </p:cNvPr>
          <p:cNvSpPr txBox="1"/>
          <p:nvPr/>
        </p:nvSpPr>
        <p:spPr bwMode="auto">
          <a:xfrm>
            <a:off x="2162207" y="1914397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8E8A3-1F37-4C3E-8A63-63E7E8904C14}"/>
              </a:ext>
            </a:extLst>
          </p:cNvPr>
          <p:cNvSpPr txBox="1"/>
          <p:nvPr/>
        </p:nvSpPr>
        <p:spPr bwMode="auto">
          <a:xfrm>
            <a:off x="3769401" y="476"/>
            <a:ext cx="4653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/>
              <a:t>Tucson_renyiElbo_alpha0.2_lr 0.001_5particles</a:t>
            </a:r>
          </a:p>
          <a:p>
            <a:pPr>
              <a:defRPr/>
            </a:pPr>
            <a:r>
              <a:rPr lang="en-US"/>
              <a:t>(average prior)</a:t>
            </a:r>
            <a:endParaRPr lang="fr-FR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46363D5-96C2-990A-1B97-5FE63DF3D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3728"/>
            <a:ext cx="5852172" cy="4389129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41C87CA6-743E-625D-E7AF-C258AE198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7" y="228372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85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49AD-02A7-5B02-6F24-287D1A42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Small individual min error 12200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F3234-D939-D0E9-B2E1-DF08354E6E9B}"/>
              </a:ext>
            </a:extLst>
          </p:cNvPr>
          <p:cNvSpPr txBox="1"/>
          <p:nvPr/>
        </p:nvSpPr>
        <p:spPr bwMode="auto">
          <a:xfrm>
            <a:off x="9048328" y="1919080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D49FA-E934-E8DA-1192-07119B8D031D}"/>
              </a:ext>
            </a:extLst>
          </p:cNvPr>
          <p:cNvSpPr txBox="1"/>
          <p:nvPr/>
        </p:nvSpPr>
        <p:spPr bwMode="auto">
          <a:xfrm>
            <a:off x="2162207" y="1914397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8E8A3-1F37-4C3E-8A63-63E7E8904C14}"/>
              </a:ext>
            </a:extLst>
          </p:cNvPr>
          <p:cNvSpPr txBox="1"/>
          <p:nvPr/>
        </p:nvSpPr>
        <p:spPr bwMode="auto">
          <a:xfrm>
            <a:off x="3769401" y="476"/>
            <a:ext cx="4653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/>
              <a:t>Tucson_traceElbo_alpha0.2_lr 0.001_3particles</a:t>
            </a:r>
          </a:p>
          <a:p>
            <a:pPr>
              <a:defRPr/>
            </a:pPr>
            <a:r>
              <a:rPr lang="en-US"/>
              <a:t>(average prior)</a:t>
            </a:r>
            <a:endParaRPr lang="fr-FR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2342B1A-835D-A7F4-A06C-A6D02F25A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" y="2283727"/>
            <a:ext cx="5852172" cy="4389129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6FCF6BC1-6448-6C54-95A4-583B0F06F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882" y="228372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21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B687-5BAF-3E72-DD9D-0024A67D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3E1AA8-2968-4E6C-A424-FE80E2134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1307"/>
            <a:ext cx="10515600" cy="5021947"/>
          </a:xfrm>
        </p:spPr>
      </p:pic>
    </p:spTree>
    <p:extLst>
      <p:ext uri="{BB962C8B-B14F-4D97-AF65-F5344CB8AC3E}">
        <p14:creationId xmlns:p14="http://schemas.microsoft.com/office/powerpoint/2010/main" val="393065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9321282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1318726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4565507" y="0"/>
            <a:ext cx="3061126" cy="91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Tucson_renyiElbo_lr 0.1</a:t>
            </a:r>
            <a:endParaRPr/>
          </a:p>
          <a:p>
            <a:pPr>
              <a:defRPr/>
            </a:pPr>
            <a:r>
              <a:rPr lang="en-US"/>
              <a:t>Min error 600</a:t>
            </a:r>
            <a:endParaRPr/>
          </a:p>
          <a:p>
            <a:pPr>
              <a:defRPr/>
            </a:pPr>
            <a:r>
              <a:rPr lang="en-US"/>
              <a:t>Min loss 20</a:t>
            </a:r>
            <a:endParaRPr/>
          </a:p>
        </p:txBody>
      </p:sp>
      <p:pic>
        <p:nvPicPr>
          <p:cNvPr id="16" name="Picture 15" descr="Chart, histogram&#10;&#10;Description automatically generate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1234435"/>
            <a:ext cx="5852172" cy="4389129"/>
          </a:xfrm>
          <a:prstGeom prst="rect">
            <a:avLst/>
          </a:prstGeom>
        </p:spPr>
      </p:pic>
      <p:pic>
        <p:nvPicPr>
          <p:cNvPr id="18" name="Picture 17" descr="Chart, histogram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339828" y="1234434"/>
            <a:ext cx="5852172" cy="43891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9321282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1318726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4565508" y="0"/>
            <a:ext cx="306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Tucson_renyiElbo_lr 0.0001</a:t>
            </a:r>
            <a:endParaRPr/>
          </a:p>
        </p:txBody>
      </p:sp>
      <p:pic>
        <p:nvPicPr>
          <p:cNvPr id="3" name="Picture 2" descr="Chart&#10;&#10;Description automatically generate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1234435"/>
            <a:ext cx="5852172" cy="4389129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339828" y="1234435"/>
            <a:ext cx="5852172" cy="43891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9321282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1318726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4565508" y="0"/>
            <a:ext cx="306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Tucson_traceElbo_lr 0.001</a:t>
            </a:r>
            <a:endParaRPr/>
          </a:p>
        </p:txBody>
      </p:sp>
      <p:pic>
        <p:nvPicPr>
          <p:cNvPr id="7" name="Picture 6" descr="Chart, scatter chart&#10;&#10;Description automatically generate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339828" y="1234435"/>
            <a:ext cx="5852172" cy="4389129"/>
          </a:xfrm>
          <a:prstGeom prst="rect">
            <a:avLst/>
          </a:prstGeom>
        </p:spPr>
      </p:pic>
      <p:pic>
        <p:nvPicPr>
          <p:cNvPr id="10" name="Picture 9" descr="Ch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" y="1234434"/>
            <a:ext cx="5852172" cy="43891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9321282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1318726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4565508" y="0"/>
            <a:ext cx="306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Tucson_traceElbo_lr 0.0001</a:t>
            </a:r>
            <a:endParaRPr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AEABC75-4F2A-E625-5BD6-0A38F767A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435"/>
            <a:ext cx="5852172" cy="4389129"/>
          </a:xfrm>
          <a:prstGeom prst="rect">
            <a:avLst/>
          </a:prstGeom>
        </p:spPr>
      </p:pic>
      <p:pic>
        <p:nvPicPr>
          <p:cNvPr id="9" name="Picture 8" descr="Chart, line chart, histogram&#10;&#10;Description automatically generated">
            <a:extLst>
              <a:ext uri="{FF2B5EF4-FFF2-40B4-BE49-F238E27FC236}">
                <a16:creationId xmlns:a16="http://schemas.microsoft.com/office/drawing/2014/main" id="{4AE06988-8C96-CF83-2C9C-B5C11F258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5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9321282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1318726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4565508" y="0"/>
            <a:ext cx="306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Tucson_traceElbo_lr 0.01</a:t>
            </a:r>
            <a:endParaRPr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6247E2F-7E61-80CF-F931-54A5FD63E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234435"/>
            <a:ext cx="5852172" cy="4389129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8A972849-8B28-B450-42F4-96751158A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02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49AD-02A7-5B02-6F24-287D1A42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 particle parallel runs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F3234-D939-D0E9-B2E1-DF08354E6E9B}"/>
              </a:ext>
            </a:extLst>
          </p:cNvPr>
          <p:cNvSpPr txBox="1"/>
          <p:nvPr/>
        </p:nvSpPr>
        <p:spPr bwMode="auto">
          <a:xfrm>
            <a:off x="9048328" y="1919080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D49FA-E934-E8DA-1192-07119B8D031D}"/>
              </a:ext>
            </a:extLst>
          </p:cNvPr>
          <p:cNvSpPr txBox="1"/>
          <p:nvPr/>
        </p:nvSpPr>
        <p:spPr bwMode="auto">
          <a:xfrm>
            <a:off x="2162207" y="1914397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8E8A3-1F37-4C3E-8A63-63E7E8904C14}"/>
              </a:ext>
            </a:extLst>
          </p:cNvPr>
          <p:cNvSpPr txBox="1"/>
          <p:nvPr/>
        </p:nvSpPr>
        <p:spPr bwMode="auto">
          <a:xfrm>
            <a:off x="4278438" y="-4207"/>
            <a:ext cx="412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Tucson_renyiElbo_alpha0.2_lr 0.0008</a:t>
            </a:r>
            <a:endParaRPr/>
          </a:p>
        </p:txBody>
      </p: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88E90FA2-9A2D-2B28-0C75-D8A680DE1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2283729"/>
            <a:ext cx="5852172" cy="4389129"/>
          </a:xfrm>
          <a:prstGeom prst="rect">
            <a:avLst/>
          </a:prstGeom>
        </p:spPr>
      </p:pic>
      <p:pic>
        <p:nvPicPr>
          <p:cNvPr id="20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644B1AB3-3FF7-8C65-53A2-CF6D68629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228372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1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49AD-02A7-5B02-6F24-287D1A42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 particle parallel runs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F3234-D939-D0E9-B2E1-DF08354E6E9B}"/>
              </a:ext>
            </a:extLst>
          </p:cNvPr>
          <p:cNvSpPr txBox="1"/>
          <p:nvPr/>
        </p:nvSpPr>
        <p:spPr bwMode="auto">
          <a:xfrm>
            <a:off x="9048328" y="1919080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D49FA-E934-E8DA-1192-07119B8D031D}"/>
              </a:ext>
            </a:extLst>
          </p:cNvPr>
          <p:cNvSpPr txBox="1"/>
          <p:nvPr/>
        </p:nvSpPr>
        <p:spPr bwMode="auto">
          <a:xfrm>
            <a:off x="2162207" y="1914397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8E8A3-1F37-4C3E-8A63-63E7E8904C14}"/>
              </a:ext>
            </a:extLst>
          </p:cNvPr>
          <p:cNvSpPr txBox="1"/>
          <p:nvPr/>
        </p:nvSpPr>
        <p:spPr bwMode="auto">
          <a:xfrm>
            <a:off x="4278438" y="-4207"/>
            <a:ext cx="412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Tucson_renyiElbo_alpha0.2_lr 0.001</a:t>
            </a:r>
            <a:endParaRPr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A7225C3-E14D-4A3D-9344-5A91678BA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2313572"/>
            <a:ext cx="5852172" cy="4389129"/>
          </a:xfrm>
          <a:prstGeom prst="rect">
            <a:avLst/>
          </a:prstGeom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F0B6C28F-2517-5C85-F8D8-68A2A5B3F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1357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41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280</Words>
  <Application>Microsoft Office PowerPoint</Application>
  <DocSecurity>0</DocSecurity>
  <PresentationFormat>Widescreen</PresentationFormat>
  <Paragraphs>67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Some error and loss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 particle parallel runs</vt:lpstr>
      <vt:lpstr>1 particle parallel runs</vt:lpstr>
      <vt:lpstr>3 particles parallel runs</vt:lpstr>
      <vt:lpstr>Numeric Expectation vs Analytical Expectation</vt:lpstr>
      <vt:lpstr>Numeric Expectation vs Analytical Expectation</vt:lpstr>
      <vt:lpstr>Numeric Expectation vs Analytical Expectation</vt:lpstr>
      <vt:lpstr>Numeric Expectation vs Analytical Expectation</vt:lpstr>
      <vt:lpstr>Numeric Expectation vs Analytical Expectation</vt:lpstr>
      <vt:lpstr>Numeric Expectation vs Analytical Expectation</vt:lpstr>
      <vt:lpstr>Numeric Expectation vs Analytical Expectation</vt:lpstr>
      <vt:lpstr>Numeric Expectation vs Analytical Expectation</vt:lpstr>
      <vt:lpstr>Samples of BetaBinomial</vt:lpstr>
      <vt:lpstr>Big individual min error 257</vt:lpstr>
      <vt:lpstr>Small individual min error 794</vt:lpstr>
      <vt:lpstr>Small individual min error 1608</vt:lpstr>
      <vt:lpstr>Small individual min error 12200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error and loss tests</dc:title>
  <dc:subject/>
  <dc:creator>Esmaieeli Sikaroudi, Amir Mohammad - (amesmaieeli)</dc:creator>
  <cp:keywords/>
  <dc:description/>
  <cp:lastModifiedBy>Esmaieeli Sikaroudi, Amir Mohammad - (amesmaieeli)</cp:lastModifiedBy>
  <cp:revision>17</cp:revision>
  <dcterms:created xsi:type="dcterms:W3CDTF">2023-03-01T23:18:06Z</dcterms:created>
  <dcterms:modified xsi:type="dcterms:W3CDTF">2023-03-31T20:15:39Z</dcterms:modified>
  <cp:category/>
  <dc:identifier/>
  <cp:contentStatus/>
  <dc:language/>
  <cp:version/>
</cp:coreProperties>
</file>