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87DD6D-3B3D-41F0-9E3F-0C2163E813E3}" type="datetimeFigureOut">
              <a:rPr lang="en-US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Some error and loss tests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Tests for Tucson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0.001</a:t>
            </a:r>
            <a:endParaRPr/>
          </a:p>
          <a:p>
            <a:pPr>
              <a:defRPr/>
            </a:pPr>
            <a:r>
              <a:rPr lang="en-US"/>
              <a:t>Min error 50</a:t>
            </a:r>
            <a:endParaRPr/>
          </a:p>
          <a:p>
            <a:pPr>
              <a:defRPr/>
            </a:pPr>
            <a:r>
              <a:rPr lang="en-US"/>
              <a:t>Min loss 19</a:t>
            </a:r>
            <a:endParaRPr/>
          </a:p>
        </p:txBody>
      </p:sp>
      <p:pic>
        <p:nvPicPr>
          <p:cNvPr id="3" name="Picture 2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7" y="0"/>
            <a:ext cx="3061126" cy="9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0.1</a:t>
            </a:r>
            <a:endParaRPr/>
          </a:p>
          <a:p>
            <a:pPr>
              <a:defRPr/>
            </a:pPr>
            <a:r>
              <a:rPr lang="en-US"/>
              <a:t>Min error 600</a:t>
            </a:r>
            <a:endParaRPr/>
          </a:p>
          <a:p>
            <a:pPr>
              <a:defRPr/>
            </a:pPr>
            <a:r>
              <a:rPr lang="en-US"/>
              <a:t>Min loss 20</a:t>
            </a:r>
            <a:endParaRPr/>
          </a:p>
        </p:txBody>
      </p:sp>
      <p:pic>
        <p:nvPicPr>
          <p:cNvPr id="16" name="Picture 15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0.0001</a:t>
            </a:r>
            <a:endParaRPr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0.001</a:t>
            </a:r>
            <a:endParaRPr/>
          </a:p>
        </p:txBody>
      </p:sp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  <p:pic>
        <p:nvPicPr>
          <p:cNvPr id="10" name="Picture 9" descr="Ch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0.0001</a:t>
            </a:r>
            <a:endParaRPr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AEABC75-4F2A-E625-5BD6-0A38F767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E06988-8C96-CF83-2C9C-B5C11F258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0.01</a:t>
            </a:r>
            <a:endParaRPr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6247E2F-7E61-80CF-F931-54A5FD63E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A972849-8B28-B450-42F4-96751158A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0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86</Words>
  <Application>Microsoft Office PowerPoint</Application>
  <DocSecurity>0</DocSecurity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Some error and loss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error and loss tests</dc:title>
  <dc:subject/>
  <dc:creator>Esmaieeli Sikaroudi, Amir Mohammad - (amesmaieeli)</dc:creator>
  <cp:keywords/>
  <dc:description/>
  <cp:lastModifiedBy>Esmaieeli Sikaroudi, Amir Mohammad - (amesmaieeli)</cp:lastModifiedBy>
  <cp:revision>3</cp:revision>
  <dcterms:created xsi:type="dcterms:W3CDTF">2023-03-01T23:18:06Z</dcterms:created>
  <dcterms:modified xsi:type="dcterms:W3CDTF">2023-03-03T19:37:28Z</dcterms:modified>
  <cp:category/>
  <dc:identifier/>
  <cp:contentStatus/>
  <dc:language/>
  <cp:version/>
</cp:coreProperties>
</file>