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6" r:id="rId5"/>
    <p:sldId id="267" r:id="rId6"/>
    <p:sldId id="268" r:id="rId7"/>
    <p:sldId id="269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2"/>
    <p:restoredTop sz="94592"/>
  </p:normalViewPr>
  <p:slideViewPr>
    <p:cSldViewPr snapToGrid="0" snapToObjects="1">
      <p:cViewPr varScale="1">
        <p:scale>
          <a:sx n="151" d="100"/>
          <a:sy n="151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why you are using ML for, you need to code!</a:t>
            </a:r>
          </a:p>
          <a:p>
            <a:endParaRPr lang="en-US" dirty="0"/>
          </a:p>
          <a:p>
            <a:r>
              <a:rPr lang="en-US" dirty="0"/>
              <a:t>What is code? Refer to Bloomberg article</a:t>
            </a:r>
          </a:p>
          <a:p>
            <a:r>
              <a:rPr lang="en-US" dirty="0"/>
              <a:t>What is algorithm?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Python 3.x </a:t>
            </a:r>
          </a:p>
          <a:p>
            <a:r>
              <a:rPr lang="en-US" dirty="0"/>
              <a:t>Always create/use “virtual environments”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Learn about “modular coding”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Amir Imani (He/Him)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 err="1">
                <a:latin typeface="Garamond" panose="02020404030301010803" pitchFamily="18" charset="0"/>
              </a:rPr>
              <a:t>a</a:t>
            </a:r>
            <a:r>
              <a:rPr lang="en-US" dirty="0" err="1">
                <a:latin typeface="Garamond" panose="02020404030301010803" pitchFamily="18" charset="0"/>
                <a:hlinkClick r:id="rId2"/>
              </a:rPr>
              <a:t>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TBD – you can always email me.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About the class</a:t>
            </a:r>
          </a:p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Read the required readings, submit 2 interesting points/your ideas/questions you’d like to discuss on Canvas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Break out &amp; class discussions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Lecture (combination of slides + code)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Hands-on section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Guest lecturers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Machine learning, XKCD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2168" y="1398671"/>
            <a:ext cx="4187663" cy="4955213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6,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405</Words>
  <Application>Microsoft Macintosh PowerPoint</Application>
  <PresentationFormat>Widescreen</PresentationFormat>
  <Paragraphs>76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INFO 656-01 Fall 2022 What is Machine Learning? </vt:lpstr>
      <vt:lpstr>Housekeeping</vt:lpstr>
      <vt:lpstr>Housekeeping</vt:lpstr>
      <vt:lpstr>Books</vt:lpstr>
      <vt:lpstr>Machine Learning - What and Why</vt:lpstr>
      <vt:lpstr>Types of Machine Learning</vt:lpstr>
      <vt:lpstr>Other Machine Learning Considerations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36</cp:revision>
  <dcterms:created xsi:type="dcterms:W3CDTF">2020-08-22T01:54:37Z</dcterms:created>
  <dcterms:modified xsi:type="dcterms:W3CDTF">2022-09-01T00:21:01Z</dcterms:modified>
</cp:coreProperties>
</file>