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64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6"/>
    <p:restoredTop sz="94592"/>
  </p:normalViewPr>
  <p:slideViewPr>
    <p:cSldViewPr snapToGrid="0" snapToObjects="1">
      <p:cViewPr varScale="1">
        <p:scale>
          <a:sx n="151" d="100"/>
          <a:sy n="151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6AE9-9C92-9141-BE86-C09ADF65E6C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324377-2125-394F-A6ED-97D104424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duction-to-git-for-data-sc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atlassian-git-cheatshe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2022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 – Lab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Initial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Download Anaconda: </a:t>
            </a:r>
            <a:r>
              <a:rPr lang="en-US" sz="2400" dirty="0">
                <a:latin typeface="Garamond" panose="02020404030301010803" pitchFamily="18" charset="0"/>
                <a:hlinkClick r:id="rId2"/>
              </a:rPr>
              <a:t>https://www.anaconda.com/products/individual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Create a GitHub account (use your .</a:t>
            </a:r>
            <a:r>
              <a:rPr lang="en-US" dirty="0" err="1">
                <a:latin typeface="Garamond" panose="02020404030301010803" pitchFamily="18" charset="0"/>
              </a:rPr>
              <a:t>edu</a:t>
            </a:r>
            <a:r>
              <a:rPr lang="en-US" dirty="0">
                <a:latin typeface="Garamond" panose="02020404030301010803" pitchFamily="18" charset="0"/>
              </a:rPr>
              <a:t> email)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Install Git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Useful resources</a:t>
            </a:r>
          </a:p>
          <a:p>
            <a:r>
              <a:rPr lang="en-US" dirty="0" err="1">
                <a:latin typeface="Garamond" panose="02020404030301010803" pitchFamily="18" charset="0"/>
              </a:rPr>
              <a:t>Datacamp</a:t>
            </a:r>
            <a:r>
              <a:rPr lang="en-US" dirty="0">
                <a:latin typeface="Garamond" panose="02020404030301010803" pitchFamily="18" charset="0"/>
              </a:rPr>
              <a:t> for git</a:t>
            </a:r>
          </a:p>
          <a:p>
            <a:r>
              <a:rPr lang="en-US" dirty="0" err="1">
                <a:latin typeface="Garamond" panose="02020404030301010803" pitchFamily="18" charset="0"/>
              </a:rPr>
              <a:t>Datacamp</a:t>
            </a:r>
            <a:r>
              <a:rPr lang="en-US" dirty="0">
                <a:latin typeface="Garamond" panose="02020404030301010803" pitchFamily="18" charset="0"/>
              </a:rPr>
              <a:t> for python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D22-8BF9-B24A-82C2-BD5073EB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C4F8-2D56-D34C-8855-E2DB2D8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r>
              <a:rPr lang="en-US" dirty="0"/>
              <a:t>Package management (pip, Env)</a:t>
            </a:r>
          </a:p>
          <a:p>
            <a:r>
              <a:rPr lang="en-US" dirty="0"/>
              <a:t>Conventions: pep8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5213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- Git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4F6308-E93A-184E-B5EB-ED1CB056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80239"/>
            <a:ext cx="4081944" cy="59126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30AE0-22E9-5141-89FC-7FCE0D3E3404}"/>
              </a:ext>
            </a:extLst>
          </p:cNvPr>
          <p:cNvSpPr txBox="1"/>
          <p:nvPr/>
        </p:nvSpPr>
        <p:spPr>
          <a:xfrm>
            <a:off x="1449659" y="360184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Intro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1038-5BA3-6348-8FD1-1A05F4DD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0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Remember these:</a:t>
            </a:r>
          </a:p>
          <a:p>
            <a:r>
              <a:rPr lang="en-US" b="1" dirty="0"/>
              <a:t>git</a:t>
            </a:r>
            <a:r>
              <a:rPr lang="en-US" dirty="0"/>
              <a:t> add &lt;filename&gt;</a:t>
            </a:r>
          </a:p>
          <a:p>
            <a:r>
              <a:rPr lang="en-US" b="1" dirty="0"/>
              <a:t>git</a:t>
            </a:r>
            <a:r>
              <a:rPr lang="en-US" dirty="0"/>
              <a:t> commit -m "Commit message”</a:t>
            </a:r>
          </a:p>
          <a:p>
            <a:r>
              <a:rPr lang="en-US" b="1" dirty="0"/>
              <a:t>git</a:t>
            </a:r>
            <a:r>
              <a:rPr lang="en-US" dirty="0"/>
              <a:t> push</a:t>
            </a:r>
          </a:p>
          <a:p>
            <a:r>
              <a:rPr lang="en-US" b="1" dirty="0"/>
              <a:t>git</a:t>
            </a:r>
            <a:r>
              <a:rPr lang="en-US" dirty="0"/>
              <a:t> pull</a:t>
            </a:r>
          </a:p>
          <a:p>
            <a:r>
              <a:rPr lang="en-US" b="1" dirty="0"/>
              <a:t>git</a:t>
            </a:r>
            <a:r>
              <a:rPr lang="en-US" dirty="0"/>
              <a:t> checkout -b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b="1" dirty="0"/>
              <a:t>git</a:t>
            </a:r>
            <a:r>
              <a:rPr lang="en-US" dirty="0"/>
              <a:t> merge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Get the cheat sheet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2491C-277E-ED47-93E1-B6E62EBFF09D}"/>
              </a:ext>
            </a:extLst>
          </p:cNvPr>
          <p:cNvSpPr/>
          <p:nvPr/>
        </p:nvSpPr>
        <p:spPr>
          <a:xfrm>
            <a:off x="7025267" y="21615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</a:t>
            </a:r>
            <a:r>
              <a:rPr lang="en-US" sz="2800" dirty="0" err="1"/>
              <a:t>init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config</a:t>
            </a:r>
          </a:p>
        </p:txBody>
      </p:sp>
    </p:spTree>
    <p:extLst>
      <p:ext uri="{BB962C8B-B14F-4D97-AF65-F5344CB8AC3E}">
        <p14:creationId xmlns:p14="http://schemas.microsoft.com/office/powerpoint/2010/main" val="16377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8050B-474A-B747-AE5E-F55CC8B4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58" y="1825625"/>
            <a:ext cx="6126683" cy="4351338"/>
          </a:xfrm>
        </p:spPr>
      </p:pic>
    </p:spTree>
    <p:extLst>
      <p:ext uri="{BB962C8B-B14F-4D97-AF65-F5344CB8AC3E}">
        <p14:creationId xmlns:p14="http://schemas.microsoft.com/office/powerpoint/2010/main" val="27118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1038-5BA3-6348-8FD1-1A05F4DD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A08B3-2C77-E84C-ACDE-218A3392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60" y="0"/>
            <a:ext cx="754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0A54-F32B-B04C-89F8-C506174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91AA-933E-0D45-AACD-A660801C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code works correctly.</a:t>
            </a:r>
          </a:p>
          <a:p>
            <a:r>
              <a:rPr lang="en-US" dirty="0"/>
              <a:t>Ensure that changes don’t break anything.</a:t>
            </a:r>
          </a:p>
          <a:p>
            <a:r>
              <a:rPr lang="en-US" dirty="0"/>
              <a:t>Ensure that bugs are not reintroduced.</a:t>
            </a:r>
          </a:p>
          <a:p>
            <a:r>
              <a:rPr lang="en-US" dirty="0"/>
              <a:t>Ensure robustness to user errors.</a:t>
            </a:r>
          </a:p>
          <a:p>
            <a:r>
              <a:rPr lang="en-US" dirty="0"/>
              <a:t>Ensure code is reachable.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119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Office Theme</vt:lpstr>
      <vt:lpstr>INFO 656-01 Fall 2022 What is Machine Learning? </vt:lpstr>
      <vt:lpstr>Initial Setup </vt:lpstr>
      <vt:lpstr>python</vt:lpstr>
      <vt:lpstr>Version Control - Git</vt:lpstr>
      <vt:lpstr>Git</vt:lpstr>
      <vt:lpstr>GitHub workflow</vt:lpstr>
      <vt:lpstr>Unit Test</vt:lpstr>
      <vt:lpstr>Why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20</cp:revision>
  <dcterms:created xsi:type="dcterms:W3CDTF">2020-08-22T01:54:37Z</dcterms:created>
  <dcterms:modified xsi:type="dcterms:W3CDTF">2022-09-01T00:20:54Z</dcterms:modified>
</cp:coreProperties>
</file>