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65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1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card:  model details/ intended use/ factors/ metrics/evaluation data/ training data/ </a:t>
            </a:r>
            <a:r>
              <a:rPr lang="en-US" dirty="0" err="1"/>
              <a:t>quantitave</a:t>
            </a:r>
            <a:r>
              <a:rPr lang="en-US" dirty="0"/>
              <a:t> analysis/ ethical </a:t>
            </a:r>
            <a:r>
              <a:rPr lang="en-US" dirty="0" err="1"/>
              <a:t>consideratations</a:t>
            </a:r>
            <a:r>
              <a:rPr lang="en-US" dirty="0"/>
              <a:t>/ caveats &amp; recs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2.11078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2020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Data, Bias, Communication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2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 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02087-FA73-3547-8E6D-7AA7329C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the data: how it's collected, formatted, labeled, the sample selection </a:t>
            </a:r>
          </a:p>
          <a:p>
            <a:r>
              <a:rPr lang="en-US" dirty="0"/>
              <a:t>2. the features, how they are designed</a:t>
            </a:r>
          </a:p>
          <a:p>
            <a:r>
              <a:rPr lang="en-US" dirty="0"/>
              <a:t>3. the architecture of the model</a:t>
            </a:r>
          </a:p>
          <a:p>
            <a:r>
              <a:rPr lang="en-US" dirty="0"/>
              <a:t>4. the objective function</a:t>
            </a:r>
          </a:p>
          <a:p>
            <a:r>
              <a:rPr lang="en-US" dirty="0"/>
              <a:t>5. how it's </a:t>
            </a:r>
            <a:r>
              <a:rPr lang="en-US" dirty="0" err="1"/>
              <a:t>deploye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https://arxiv.org/pdf/1912.11078.pdf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 Different Types of Disparities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02087-FA73-3547-8E6D-7AA7329C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disparity</a:t>
            </a:r>
          </a:p>
          <a:p>
            <a:r>
              <a:rPr lang="en-US" dirty="0"/>
              <a:t>Outcome disparity</a:t>
            </a:r>
          </a:p>
          <a:p>
            <a:r>
              <a:rPr lang="en-US" dirty="0"/>
              <a:t>Error disparity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/pdf/1912.11078.pdf</a:t>
            </a:r>
          </a:p>
        </p:txBody>
      </p:sp>
    </p:spTree>
    <p:extLst>
      <p:ext uri="{BB962C8B-B14F-4D97-AF65-F5344CB8AC3E}">
        <p14:creationId xmlns:p14="http://schemas.microsoft.com/office/powerpoint/2010/main" val="296418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153</Words>
  <Application>Microsoft Macintosh PowerPoint</Application>
  <PresentationFormat>Widescreen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Office Theme</vt:lpstr>
      <vt:lpstr>INFO 656-01 Fall 2020 Data, Bias, Communication</vt:lpstr>
      <vt:lpstr>Data</vt:lpstr>
      <vt:lpstr>Bias – sources</vt:lpstr>
      <vt:lpstr>Bias – Different Types of Disparities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22</cp:revision>
  <dcterms:created xsi:type="dcterms:W3CDTF">2020-08-22T01:54:37Z</dcterms:created>
  <dcterms:modified xsi:type="dcterms:W3CDTF">2020-08-29T18:14:55Z</dcterms:modified>
</cp:coreProperties>
</file>